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6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71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1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88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5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26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2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8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7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16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9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accent1">
                <a:lumMod val="40000"/>
                <a:lumOff val="60000"/>
              </a:schemeClr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2E94-AE7B-47BF-A838-FC005E3E15C4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9154-4B97-41A4-B772-4F621043D6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hu-HU" b="1" i="1" dirty="0" smtClean="0"/>
              <a:t>Project(C$-A-A)</a:t>
            </a:r>
            <a:endParaRPr lang="hu-HU" b="1" i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i="1" dirty="0" smtClean="0"/>
              <a:t>Made </a:t>
            </a:r>
            <a:r>
              <a:rPr lang="hu-HU" b="1" i="1" dirty="0" err="1" smtClean="0"/>
              <a:t>by</a:t>
            </a:r>
            <a:r>
              <a:rPr lang="hu-HU" b="1" i="1" dirty="0" smtClean="0"/>
              <a:t>: </a:t>
            </a:r>
            <a:r>
              <a:rPr lang="hu-HU" i="1" dirty="0" smtClean="0"/>
              <a:t>Ákos Szabadi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397264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 smtClean="0"/>
              <a:t>Plans</a:t>
            </a:r>
            <a:endParaRPr lang="hu-HU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</a:t>
            </a:r>
            <a:r>
              <a:rPr lang="en-US" smtClean="0"/>
              <a:t>orking </a:t>
            </a:r>
            <a:r>
              <a:rPr lang="en-US" dirty="0" smtClean="0"/>
              <a:t>database that can be connected to the website and the desktop application</a:t>
            </a:r>
            <a:endParaRPr lang="hu-HU" dirty="0" smtClean="0"/>
          </a:p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employee</a:t>
            </a:r>
            <a:r>
              <a:rPr lang="hu-HU" dirty="0" smtClean="0"/>
              <a:t> </a:t>
            </a:r>
            <a:r>
              <a:rPr lang="hu-HU" dirty="0" err="1" smtClean="0"/>
              <a:t>datas</a:t>
            </a:r>
            <a:endParaRPr lang="hu-HU" dirty="0" smtClean="0"/>
          </a:p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endParaRPr lang="hu-HU" dirty="0" smtClean="0"/>
          </a:p>
          <a:p>
            <a:r>
              <a:rPr lang="hu-HU" dirty="0" err="1" smtClean="0"/>
              <a:t>creating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privileges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16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 err="1" smtClean="0"/>
              <a:t>First</a:t>
            </a:r>
            <a:r>
              <a:rPr lang="hu-HU" b="1" i="1" dirty="0" smtClean="0"/>
              <a:t> </a:t>
            </a:r>
            <a:r>
              <a:rPr lang="hu-HU" b="1" i="1" dirty="0" err="1" smtClean="0"/>
              <a:t>Table</a:t>
            </a:r>
            <a:r>
              <a:rPr lang="hu-HU" b="1" i="1" dirty="0" smtClean="0"/>
              <a:t>(</a:t>
            </a:r>
            <a:r>
              <a:rPr lang="hu-HU" b="1" i="1" dirty="0" err="1" smtClean="0"/>
              <a:t>rank</a:t>
            </a:r>
            <a:r>
              <a:rPr lang="hu-HU" b="1" i="1" dirty="0" smtClean="0"/>
              <a:t>)</a:t>
            </a:r>
            <a:endParaRPr lang="hu-HU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D</a:t>
            </a:r>
            <a:r>
              <a:rPr lang="en-US" dirty="0" err="1" smtClean="0"/>
              <a:t>ifferent</a:t>
            </a:r>
            <a:r>
              <a:rPr lang="en-US" dirty="0" smtClean="0"/>
              <a:t> ranks that entail different salaries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87" y="885011"/>
            <a:ext cx="2038635" cy="2857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800" y="3134398"/>
            <a:ext cx="590632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 err="1" smtClean="0"/>
              <a:t>Second</a:t>
            </a:r>
            <a:r>
              <a:rPr lang="hu-HU" b="1" i="1" dirty="0" smtClean="0"/>
              <a:t> </a:t>
            </a:r>
            <a:r>
              <a:rPr lang="hu-HU" b="1" i="1" dirty="0" err="1" smtClean="0"/>
              <a:t>Table</a:t>
            </a:r>
            <a:r>
              <a:rPr lang="hu-HU" b="1" i="1" dirty="0" smtClean="0"/>
              <a:t>(</a:t>
            </a:r>
            <a:r>
              <a:rPr lang="hu-HU" b="1" i="1" dirty="0" err="1" smtClean="0"/>
              <a:t>users</a:t>
            </a:r>
            <a:r>
              <a:rPr lang="hu-HU" b="1" i="1" dirty="0" smtClean="0"/>
              <a:t>)</a:t>
            </a:r>
            <a:endParaRPr lang="hu-HU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S</a:t>
            </a:r>
            <a:r>
              <a:rPr lang="en-US" dirty="0" err="1" smtClean="0"/>
              <a:t>tores</a:t>
            </a:r>
            <a:r>
              <a:rPr lang="hu-HU" dirty="0" smtClean="0"/>
              <a:t> </a:t>
            </a:r>
            <a:r>
              <a:rPr lang="en-US" dirty="0" smtClean="0"/>
              <a:t>login data of users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271" y="894537"/>
            <a:ext cx="2181529" cy="2667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27" y="2559748"/>
            <a:ext cx="705901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 err="1" smtClean="0"/>
              <a:t>Third</a:t>
            </a:r>
            <a:r>
              <a:rPr lang="hu-HU" b="1" i="1" dirty="0" smtClean="0"/>
              <a:t> </a:t>
            </a:r>
            <a:r>
              <a:rPr lang="hu-HU" b="1" i="1" dirty="0" err="1" smtClean="0"/>
              <a:t>Table</a:t>
            </a:r>
            <a:r>
              <a:rPr lang="hu-HU" b="1" i="1" dirty="0" smtClean="0"/>
              <a:t>(</a:t>
            </a:r>
            <a:r>
              <a:rPr lang="hu-HU" b="1" i="1" dirty="0" err="1" smtClean="0"/>
              <a:t>user_details</a:t>
            </a:r>
            <a:r>
              <a:rPr lang="hu-HU" b="1" i="1" dirty="0" smtClean="0"/>
              <a:t>)</a:t>
            </a:r>
            <a:endParaRPr lang="hu-HU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 smtClean="0"/>
              <a:t>Stores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r>
              <a:rPr lang="hu-HU" dirty="0" smtClean="0"/>
              <a:t>, </a:t>
            </a:r>
            <a:r>
              <a:rPr lang="hu-HU" dirty="0" err="1" smtClean="0"/>
              <a:t>ages</a:t>
            </a:r>
            <a:r>
              <a:rPr lang="hu-HU" dirty="0" smtClean="0"/>
              <a:t>, </a:t>
            </a:r>
            <a:r>
              <a:rPr lang="hu-HU" dirty="0" err="1" smtClean="0"/>
              <a:t>zip</a:t>
            </a:r>
            <a:r>
              <a:rPr lang="hu-HU" dirty="0" smtClean="0"/>
              <a:t> </a:t>
            </a:r>
            <a:r>
              <a:rPr lang="hu-HU" dirty="0" err="1" smtClean="0"/>
              <a:t>codes</a:t>
            </a:r>
            <a:r>
              <a:rPr lang="hu-HU" dirty="0" smtClean="0"/>
              <a:t> </a:t>
            </a:r>
            <a:r>
              <a:rPr lang="hu-HU" dirty="0" err="1" smtClean="0"/>
              <a:t>etc</a:t>
            </a:r>
            <a:r>
              <a:rPr lang="hu-HU" dirty="0" smtClean="0"/>
              <a:t>…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62" y="889774"/>
            <a:ext cx="2000529" cy="27626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14" y="2504544"/>
            <a:ext cx="965017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28261" y="2531855"/>
            <a:ext cx="10515600" cy="1325563"/>
          </a:xfrm>
        </p:spPr>
        <p:txBody>
          <a:bodyPr>
            <a:normAutofit/>
          </a:bodyPr>
          <a:lstStyle/>
          <a:p>
            <a:r>
              <a:rPr lang="hu-HU" sz="7200" b="1" i="1" dirty="0" err="1" smtClean="0"/>
              <a:t>Thank</a:t>
            </a:r>
            <a:r>
              <a:rPr lang="hu-HU" sz="7200" b="1" i="1" dirty="0" smtClean="0"/>
              <a:t> </a:t>
            </a:r>
            <a:r>
              <a:rPr lang="hu-HU" sz="7200" b="1" i="1" dirty="0" err="1" smtClean="0"/>
              <a:t>you</a:t>
            </a:r>
            <a:r>
              <a:rPr lang="hu-HU" sz="7200" b="1" i="1" dirty="0" smtClean="0"/>
              <a:t> </a:t>
            </a:r>
            <a:r>
              <a:rPr lang="hu-HU" sz="7200" b="1" i="1" dirty="0" err="1" smtClean="0"/>
              <a:t>for</a:t>
            </a:r>
            <a:r>
              <a:rPr lang="hu-HU" sz="7200" b="1" i="1" dirty="0" smtClean="0"/>
              <a:t> </a:t>
            </a:r>
            <a:r>
              <a:rPr lang="hu-HU" sz="7200" b="1" i="1" dirty="0" err="1" smtClean="0"/>
              <a:t>the</a:t>
            </a:r>
            <a:r>
              <a:rPr lang="hu-HU" sz="7200" b="1" i="1" dirty="0" smtClean="0"/>
              <a:t> </a:t>
            </a:r>
            <a:r>
              <a:rPr lang="hu-HU" sz="7200" b="1" i="1" dirty="0" err="1" smtClean="0"/>
              <a:t>attention</a:t>
            </a:r>
            <a:r>
              <a:rPr lang="hu-HU" sz="7200" b="1" i="1" dirty="0" smtClean="0"/>
              <a:t>!</a:t>
            </a:r>
            <a:endParaRPr lang="hu-HU" sz="7200" b="1" i="1" dirty="0"/>
          </a:p>
        </p:txBody>
      </p:sp>
    </p:spTree>
    <p:extLst>
      <p:ext uri="{BB962C8B-B14F-4D97-AF65-F5344CB8AC3E}">
        <p14:creationId xmlns:p14="http://schemas.microsoft.com/office/powerpoint/2010/main" val="3548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</Words>
  <Application>Microsoft Office PowerPoint</Application>
  <PresentationFormat>Szélesvásznú</PresentationFormat>
  <Paragraphs>14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Project(C$-A-A)</vt:lpstr>
      <vt:lpstr>Plans</vt:lpstr>
      <vt:lpstr>First Table(rank)</vt:lpstr>
      <vt:lpstr>Second Table(users)</vt:lpstr>
      <vt:lpstr>Third Table(user_details)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Project(C$-A-A)</dc:title>
  <dc:creator>Szabadi Ákos</dc:creator>
  <cp:lastModifiedBy>Szabadi Ákos</cp:lastModifiedBy>
  <cp:revision>4</cp:revision>
  <dcterms:created xsi:type="dcterms:W3CDTF">2023-04-16T17:56:01Z</dcterms:created>
  <dcterms:modified xsi:type="dcterms:W3CDTF">2023-04-16T18:15:10Z</dcterms:modified>
</cp:coreProperties>
</file>