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719"/>
  </p:normalViewPr>
  <p:slideViewPr>
    <p:cSldViewPr snapToGrid="0">
      <p:cViewPr varScale="1">
        <p:scale>
          <a:sx n="144" d="100"/>
          <a:sy n="144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805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98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2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69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34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88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3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34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51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4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27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730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CF74A-605E-F914-8DFB-789D593CE7DE}"/>
              </a:ext>
            </a:extLst>
          </p:cNvPr>
          <p:cNvSpPr txBox="1"/>
          <p:nvPr/>
        </p:nvSpPr>
        <p:spPr>
          <a:xfrm>
            <a:off x="137786" y="248919"/>
            <a:ext cx="3448677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produces  lists of pre and post spike times and</a:t>
            </a:r>
          </a:p>
          <a:p>
            <a:pPr algn="ctr"/>
            <a:r>
              <a:rPr lang="en-IT" sz="2400" dirty="0"/>
              <a:t>synaptic evolutions for a set of N synapses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F7C16-D375-31D4-A180-3795F1A074B1}"/>
              </a:ext>
            </a:extLst>
          </p:cNvPr>
          <p:cNvSpPr txBox="1"/>
          <p:nvPr/>
        </p:nvSpPr>
        <p:spPr>
          <a:xfrm>
            <a:off x="137787" y="4254592"/>
            <a:ext cx="3448676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list of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6D6D-1881-4DFA-C03C-02E700C423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62125" y="2557243"/>
            <a:ext cx="0" cy="1697349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5194AA-46DA-E318-8CE6-1555632EE905}"/>
              </a:ext>
            </a:extLst>
          </p:cNvPr>
          <p:cNvSpPr txBox="1"/>
          <p:nvPr/>
        </p:nvSpPr>
        <p:spPr>
          <a:xfrm>
            <a:off x="137786" y="2633542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</a:t>
            </a:r>
            <a:r>
              <a:rPr lang="en-IT" dirty="0">
                <a:solidFill>
                  <a:schemeClr val="accent6"/>
                </a:solidFill>
              </a:rPr>
              <a:t>omparison</a:t>
            </a:r>
          </a:p>
          <a:p>
            <a:r>
              <a:rPr lang="en-GB" dirty="0">
                <a:solidFill>
                  <a:schemeClr val="accent6"/>
                </a:solidFill>
              </a:rPr>
              <a:t>s</a:t>
            </a:r>
            <a:r>
              <a:rPr lang="en-IT" dirty="0">
                <a:solidFill>
                  <a:schemeClr val="accent6"/>
                </a:solidFill>
              </a:rPr>
              <a:t>hould signal</a:t>
            </a:r>
          </a:p>
          <a:p>
            <a:r>
              <a:rPr lang="en-GB" dirty="0">
                <a:solidFill>
                  <a:schemeClr val="accent6"/>
                </a:solidFill>
              </a:rPr>
              <a:t>n</a:t>
            </a:r>
            <a:r>
              <a:rPr lang="en-IT" dirty="0">
                <a:solidFill>
                  <a:schemeClr val="accent6"/>
                </a:solidFill>
              </a:rPr>
              <a:t>o differences</a:t>
            </a:r>
          </a:p>
          <a:p>
            <a:r>
              <a:rPr lang="en-GB" dirty="0">
                <a:solidFill>
                  <a:schemeClr val="accent6"/>
                </a:solidFill>
              </a:rPr>
              <a:t>I</a:t>
            </a:r>
            <a:r>
              <a:rPr lang="en-IT" dirty="0">
                <a:solidFill>
                  <a:schemeClr val="accent6"/>
                </a:solidFill>
              </a:rPr>
              <a:t>n final synaptic</a:t>
            </a:r>
          </a:p>
          <a:p>
            <a:r>
              <a:rPr lang="en-IT" dirty="0">
                <a:solidFill>
                  <a:schemeClr val="accent6"/>
                </a:solidFill>
              </a:rPr>
              <a:t>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A744F-9299-097D-2D5E-0D78D374BBFB}"/>
              </a:ext>
            </a:extLst>
          </p:cNvPr>
          <p:cNvSpPr txBox="1"/>
          <p:nvPr/>
        </p:nvSpPr>
        <p:spPr>
          <a:xfrm>
            <a:off x="6150280" y="248919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Delays on a set o N synapses with pre-synaptic spikes delayed by the Axonal Delays in the WITH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B1EEE-7EAD-6C82-CBBB-F2584D79A806}"/>
              </a:ext>
            </a:extLst>
          </p:cNvPr>
          <p:cNvSpPr txBox="1"/>
          <p:nvPr/>
        </p:nvSpPr>
        <p:spPr>
          <a:xfrm>
            <a:off x="6150280" y="4254592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F6918-28A8-5705-0A26-D6753BF3FA9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926097" y="2557243"/>
            <a:ext cx="0" cy="169734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F1DFC3-07B4-3736-968B-FB8D1B9DC563}"/>
              </a:ext>
            </a:extLst>
          </p:cNvPr>
          <p:cNvSpPr txBox="1"/>
          <p:nvPr/>
        </p:nvSpPr>
        <p:spPr>
          <a:xfrm>
            <a:off x="8043875" y="2634333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IT" dirty="0">
                <a:solidFill>
                  <a:srgbClr val="FF0000"/>
                </a:solidFill>
              </a:rPr>
              <a:t>omparison</a:t>
            </a:r>
          </a:p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IT" dirty="0">
                <a:solidFill>
                  <a:srgbClr val="FF0000"/>
                </a:solidFill>
              </a:rPr>
              <a:t>hould signal</a:t>
            </a:r>
          </a:p>
          <a:p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IT" dirty="0">
                <a:solidFill>
                  <a:srgbClr val="FF0000"/>
                </a:solidFill>
              </a:rPr>
              <a:t>o differences</a:t>
            </a:r>
          </a:p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IT" dirty="0">
                <a:solidFill>
                  <a:srgbClr val="FF0000"/>
                </a:solidFill>
              </a:rPr>
              <a:t>n final synaptic</a:t>
            </a:r>
          </a:p>
          <a:p>
            <a:r>
              <a:rPr lang="en-IT" dirty="0">
                <a:solidFill>
                  <a:srgbClr val="FF0000"/>
                </a:solidFill>
              </a:rPr>
              <a:t>weights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01D65-C4A6-2B72-A82D-9A2D139529C7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586463" y="1403081"/>
            <a:ext cx="2563817" cy="0"/>
          </a:xfrm>
          <a:prstGeom prst="straightConnector1">
            <a:avLst/>
          </a:prstGeom>
          <a:ln w="53975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2B7894-F624-97A4-EFC6-17FC395E6AB0}"/>
              </a:ext>
            </a:extLst>
          </p:cNvPr>
          <p:cNvSpPr txBox="1"/>
          <p:nvPr/>
        </p:nvSpPr>
        <p:spPr>
          <a:xfrm>
            <a:off x="4082226" y="1528270"/>
            <a:ext cx="2009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(optional) C</a:t>
            </a:r>
            <a:r>
              <a:rPr lang="en-IT" dirty="0">
                <a:solidFill>
                  <a:schemeClr val="accent1"/>
                </a:solidFill>
              </a:rPr>
              <a:t>omparison</a:t>
            </a:r>
          </a:p>
          <a:p>
            <a:r>
              <a:rPr lang="en-GB" dirty="0">
                <a:solidFill>
                  <a:schemeClr val="accent1"/>
                </a:solidFill>
              </a:rPr>
              <a:t>s</a:t>
            </a:r>
            <a:r>
              <a:rPr lang="en-IT" dirty="0">
                <a:solidFill>
                  <a:schemeClr val="accent1"/>
                </a:solidFill>
              </a:rPr>
              <a:t>hould signal</a:t>
            </a:r>
          </a:p>
          <a:p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IT" dirty="0">
                <a:solidFill>
                  <a:schemeClr val="accent1"/>
                </a:solidFill>
              </a:rPr>
              <a:t>o differences</a:t>
            </a:r>
          </a:p>
          <a:p>
            <a:r>
              <a:rPr lang="en-GB" dirty="0">
                <a:solidFill>
                  <a:schemeClr val="accent1"/>
                </a:solidFill>
              </a:rPr>
              <a:t>I</a:t>
            </a:r>
            <a:r>
              <a:rPr lang="en-IT" dirty="0">
                <a:solidFill>
                  <a:schemeClr val="accent1"/>
                </a:solidFill>
              </a:rPr>
              <a:t>n final synaptic</a:t>
            </a:r>
          </a:p>
          <a:p>
            <a:r>
              <a:rPr lang="en-IT" dirty="0">
                <a:solidFill>
                  <a:schemeClr val="accent1"/>
                </a:solidFill>
              </a:rPr>
              <a:t>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94E97-0B3B-A17F-1D16-10CC6F26A56F}"/>
              </a:ext>
            </a:extLst>
          </p:cNvPr>
          <p:cNvSpPr txBox="1"/>
          <p:nvPr/>
        </p:nvSpPr>
        <p:spPr>
          <a:xfrm>
            <a:off x="3755721" y="971155"/>
            <a:ext cx="23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AxDsimVSnoAxDsim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0F78A-B130-D12C-2BCC-75C5A19B854C}"/>
              </a:ext>
            </a:extLst>
          </p:cNvPr>
          <p:cNvSpPr txBox="1"/>
          <p:nvPr/>
        </p:nvSpPr>
        <p:spPr>
          <a:xfrm>
            <a:off x="1997130" y="3629129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accent6"/>
                </a:solidFill>
              </a:rPr>
              <a:t>AxDsimVSAxDpred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5CC9B-E7B5-317D-5D9B-70FB6B707AD2}"/>
              </a:ext>
            </a:extLst>
          </p:cNvPr>
          <p:cNvSpPr txBox="1"/>
          <p:nvPr/>
        </p:nvSpPr>
        <p:spPr>
          <a:xfrm>
            <a:off x="5086809" y="3609536"/>
            <a:ext cx="27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FF0000"/>
                </a:solidFill>
              </a:rPr>
              <a:t>NoAxDsimVSNoAxDpred</a:t>
            </a:r>
          </a:p>
        </p:txBody>
      </p:sp>
    </p:spTree>
    <p:extLst>
      <p:ext uri="{BB962C8B-B14F-4D97-AF65-F5344CB8AC3E}">
        <p14:creationId xmlns:p14="http://schemas.microsoft.com/office/powerpoint/2010/main" val="36497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120</Words>
  <Application>Microsoft Macintosh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Stanislao Paolucci</dc:creator>
  <cp:lastModifiedBy>Pier Stanislao Paolucci</cp:lastModifiedBy>
  <cp:revision>2</cp:revision>
  <dcterms:created xsi:type="dcterms:W3CDTF">2025-09-04T09:30:15Z</dcterms:created>
  <dcterms:modified xsi:type="dcterms:W3CDTF">2025-09-04T13:01:00Z</dcterms:modified>
</cp:coreProperties>
</file>