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5" r:id="rId11"/>
    <p:sldId id="266" r:id="rId12"/>
    <p:sldId id="270" r:id="rId13"/>
    <p:sldId id="271" r:id="rId14"/>
    <p:sldId id="273" r:id="rId15"/>
    <p:sldId id="274" r:id="rId16"/>
    <p:sldId id="267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FF0EAF-8CD4-4B4D-B3F9-C61EFCB567B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5"/>
            <p14:sldId id="266"/>
            <p14:sldId id="270"/>
            <p14:sldId id="271"/>
          </p14:sldIdLst>
        </p14:section>
        <p14:section name="Раздел без заголовка" id="{CA0DE96B-0029-4EC0-87A2-8EFF07768307}">
          <p14:sldIdLst>
            <p14:sldId id="273"/>
            <p14:sldId id="274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45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02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0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72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655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61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43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61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62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52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28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44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09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23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55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75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4F5A-971C-4ED2-A0D4-873E673A7F5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8C031C-CD28-4D06-8B4C-B2487F15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5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552" y="1124744"/>
            <a:ext cx="7920880" cy="2664296"/>
          </a:xfrm>
        </p:spPr>
        <p:txBody>
          <a:bodyPr anchor="ctr">
            <a:noAutofit/>
          </a:bodyPr>
          <a:lstStyle/>
          <a:p>
            <a:pPr algn="ctr"/>
            <a:r>
              <a:rPr lang="ru-RU" sz="2000" b="1" dirty="0"/>
              <a:t>ОТЧЁТ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по практической подготовке в виде производственной практики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профессионального модуля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(ПМ.11) Разработка, администрирование и защита баз данных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9065" y="4042471"/>
            <a:ext cx="6393873" cy="77742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По специальности 09.02.07 Информационные системы и программирование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Обучающегося 3 курса группы ИСПП-5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5C72A-8765-1A90-6214-49084D18942E}"/>
              </a:ext>
            </a:extLst>
          </p:cNvPr>
          <p:cNvSpPr txBox="1"/>
          <p:nvPr/>
        </p:nvSpPr>
        <p:spPr>
          <a:xfrm>
            <a:off x="3324844" y="4934442"/>
            <a:ext cx="539829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/>
              <a:t>Степурина Никиты Сергеевича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CD385E5-E9B0-7206-5A20-B14B67117811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3396854" y="5288385"/>
            <a:ext cx="539829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6D0B4E-EAFB-DA0D-7E15-865471DCAF63}"/>
              </a:ext>
            </a:extLst>
          </p:cNvPr>
          <p:cNvSpPr txBox="1"/>
          <p:nvPr/>
        </p:nvSpPr>
        <p:spPr>
          <a:xfrm>
            <a:off x="2567610" y="5421384"/>
            <a:ext cx="70567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Руководитель практики: </a:t>
            </a:r>
            <a:r>
              <a:rPr lang="ru-RU" dirty="0" err="1"/>
              <a:t>Купрюшина</a:t>
            </a:r>
            <a:r>
              <a:rPr lang="ru-RU" dirty="0"/>
              <a:t> И.Г</a:t>
            </a:r>
            <a:endParaRPr lang="ru-RU" sz="20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1F058BA-79D2-38BE-5048-A2379C601C2E}"/>
              </a:ext>
            </a:extLst>
          </p:cNvPr>
          <p:cNvCxnSpPr>
            <a:cxnSpLocks/>
          </p:cNvCxnSpPr>
          <p:nvPr/>
        </p:nvCxnSpPr>
        <p:spPr>
          <a:xfrm flipH="1">
            <a:off x="5159896" y="5756885"/>
            <a:ext cx="4333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79DA9B8-0BA1-9D73-090D-832483F8A44F}"/>
              </a:ext>
            </a:extLst>
          </p:cNvPr>
          <p:cNvSpPr txBox="1"/>
          <p:nvPr/>
        </p:nvSpPr>
        <p:spPr>
          <a:xfrm>
            <a:off x="5417305" y="6457890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Ангарск 2023 г</a:t>
            </a:r>
            <a:r>
              <a:rPr lang="ru-RU" sz="20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ED429-D421-B28F-5989-F1C45013E80D}"/>
              </a:ext>
            </a:extLst>
          </p:cNvPr>
          <p:cNvSpPr txBox="1"/>
          <p:nvPr/>
        </p:nvSpPr>
        <p:spPr>
          <a:xfrm>
            <a:off x="2698308" y="61781"/>
            <a:ext cx="6795386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«Ангарский промышленно – экономический техникум»</a:t>
            </a:r>
          </a:p>
        </p:txBody>
      </p:sp>
    </p:spTree>
    <p:extLst>
      <p:ext uri="{BB962C8B-B14F-4D97-AF65-F5344CB8AC3E}">
        <p14:creationId xmlns:p14="http://schemas.microsoft.com/office/powerpoint/2010/main" val="2275604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Обработки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38719" y="823363"/>
            <a:ext cx="4829810" cy="424815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12538" y="1936435"/>
            <a:ext cx="4839335" cy="4229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7479" y="5071513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Обработки </a:t>
            </a:r>
            <a:r>
              <a:rPr lang="ru-RU" dirty="0" err="1" smtClean="0"/>
              <a:t>ИмпортТовары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46060" y="6165535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Обработки Организация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5676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Регистр накопления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52" y="1026877"/>
            <a:ext cx="4734586" cy="4496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6549" y="5622893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 накопления Траты на товары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9827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2" y="590230"/>
            <a:ext cx="8821381" cy="4715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254" y="4575193"/>
            <a:ext cx="4229690" cy="1743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53473" y="631851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Отчет Расходы организации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071735" y="5305763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данных Расходы организации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08111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40886" y="1509994"/>
            <a:ext cx="5772785" cy="3095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02900" y="4794813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Авторизации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18599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5441" y="722768"/>
            <a:ext cx="5560060" cy="3914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87338" y="2225267"/>
            <a:ext cx="4495800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19679" y="4637543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пользователя Бухгалтер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814680" y="5554661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пользователя </a:t>
            </a:r>
            <a:r>
              <a:rPr lang="ru-RU" dirty="0" err="1" smtClean="0"/>
              <a:t>Менчендайзер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44194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1447" y="873112"/>
            <a:ext cx="5678363" cy="39704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272781" y="4843604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пользователя Администратор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5324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3C44B-1D3A-D0A5-10DC-FC6F7A06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55" y="238380"/>
            <a:ext cx="7679921" cy="782031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DAA68-97D2-ADEA-3F63-9022D0D9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121" y="938926"/>
            <a:ext cx="7886700" cy="5447608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</a:t>
            </a:r>
            <a:r>
              <a:rPr lang="ru-RU" dirty="0"/>
              <a:t>по практической подготовке в виде производственной практики</a:t>
            </a:r>
            <a:br>
              <a:rPr lang="ru-RU" dirty="0"/>
            </a:br>
            <a:r>
              <a:rPr lang="ru-RU" dirty="0"/>
              <a:t>профессионального модуля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был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проведен анализ предметной области, спроектирована и разработана информационная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система.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Цель учебной практики были достигнуты путем проектирования и прототипирования информационной системы и интеграции </a:t>
            </a:r>
            <a:r>
              <a:rPr lang="ru-RU">
                <a:latin typeface="Arial" pitchFamily="34" charset="0"/>
                <a:cs typeface="Arial" pitchFamily="34" charset="0"/>
              </a:rPr>
              <a:t>программных </a:t>
            </a:r>
            <a:r>
              <a:rPr lang="ru-RU" smtClean="0">
                <a:latin typeface="Arial" pitchFamily="34" charset="0"/>
                <a:cs typeface="Arial" pitchFamily="34" charset="0"/>
              </a:rPr>
              <a:t>модулей.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Это </a:t>
            </a:r>
            <a:r>
              <a:rPr lang="ru-RU" dirty="0">
                <a:latin typeface="Arial" pitchFamily="34" charset="0"/>
                <a:cs typeface="Arial" pitchFamily="34" charset="0"/>
              </a:rPr>
              <a:t>позволяет сделать вывод, что поставленные цели и задачи выполнены в полном объеме. 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В дальнейшем данная информационная система может быть модернизирована путем создания версии для слабовидящих людей,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улучшения </a:t>
            </a:r>
            <a:r>
              <a:rPr lang="ru-RU" dirty="0">
                <a:latin typeface="Arial" pitchFamily="34" charset="0"/>
                <a:cs typeface="Arial" pitchFamily="34" charset="0"/>
              </a:rPr>
              <a:t>и изменения дизайна.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lnSpc>
                <a:spcPct val="15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7701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552" y="1124744"/>
            <a:ext cx="7920880" cy="2664296"/>
          </a:xfrm>
        </p:spPr>
        <p:txBody>
          <a:bodyPr anchor="ctr">
            <a:noAutofit/>
          </a:bodyPr>
          <a:lstStyle/>
          <a:p>
            <a:pPr algn="ctr"/>
            <a:r>
              <a:rPr lang="ru-RU" sz="2000" b="1" dirty="0"/>
              <a:t>ОТЧЁТ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по практической подготовке в виде производственной практики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профессионального модуля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(ПМ.11) Разработка, администрирование и защита баз данных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9065" y="4042471"/>
            <a:ext cx="6393873" cy="77742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По специальности 09.02.07 Информационные системы и программирование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Обучающегося 3 курса группы ИСПП-5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5C72A-8765-1A90-6214-49084D18942E}"/>
              </a:ext>
            </a:extLst>
          </p:cNvPr>
          <p:cNvSpPr txBox="1"/>
          <p:nvPr/>
        </p:nvSpPr>
        <p:spPr>
          <a:xfrm>
            <a:off x="3324844" y="4934442"/>
            <a:ext cx="539829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/>
              <a:t>Степурина Никиты Сергеевича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CD385E5-E9B0-7206-5A20-B14B67117811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3396854" y="5288385"/>
            <a:ext cx="539829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6D0B4E-EAFB-DA0D-7E15-865471DCAF63}"/>
              </a:ext>
            </a:extLst>
          </p:cNvPr>
          <p:cNvSpPr txBox="1"/>
          <p:nvPr/>
        </p:nvSpPr>
        <p:spPr>
          <a:xfrm>
            <a:off x="2567610" y="5421384"/>
            <a:ext cx="70567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Руководитель практики: </a:t>
            </a:r>
            <a:r>
              <a:rPr lang="ru-RU" dirty="0" err="1"/>
              <a:t>Купрюшина</a:t>
            </a:r>
            <a:r>
              <a:rPr lang="ru-RU" dirty="0"/>
              <a:t> И.Г</a:t>
            </a:r>
            <a:endParaRPr lang="ru-RU" sz="20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1F058BA-79D2-38BE-5048-A2379C601C2E}"/>
              </a:ext>
            </a:extLst>
          </p:cNvPr>
          <p:cNvCxnSpPr>
            <a:cxnSpLocks/>
          </p:cNvCxnSpPr>
          <p:nvPr/>
        </p:nvCxnSpPr>
        <p:spPr>
          <a:xfrm flipH="1">
            <a:off x="5159896" y="5756885"/>
            <a:ext cx="4333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79DA9B8-0BA1-9D73-090D-832483F8A44F}"/>
              </a:ext>
            </a:extLst>
          </p:cNvPr>
          <p:cNvSpPr txBox="1"/>
          <p:nvPr/>
        </p:nvSpPr>
        <p:spPr>
          <a:xfrm>
            <a:off x="5417305" y="6457890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Ангарск 2023 г</a:t>
            </a:r>
            <a:r>
              <a:rPr lang="ru-RU" sz="20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ED429-D421-B28F-5989-F1C45013E80D}"/>
              </a:ext>
            </a:extLst>
          </p:cNvPr>
          <p:cNvSpPr txBox="1"/>
          <p:nvPr/>
        </p:nvSpPr>
        <p:spPr>
          <a:xfrm>
            <a:off x="2698308" y="61781"/>
            <a:ext cx="6795386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«Ангарский промышленно – экономический техникум»</a:t>
            </a:r>
          </a:p>
        </p:txBody>
      </p:sp>
    </p:spTree>
    <p:extLst>
      <p:ext uri="{BB962C8B-B14F-4D97-AF65-F5344CB8AC3E}">
        <p14:creationId xmlns:p14="http://schemas.microsoft.com/office/powerpoint/2010/main" val="38305452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2D9C2-0B8D-3CD9-F8E4-91857963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493" y="515390"/>
            <a:ext cx="7704859" cy="947651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406BAC-4668-09F2-D877-ABAA3ADE9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463044"/>
            <a:ext cx="7886700" cy="5153891"/>
          </a:xfrm>
        </p:spPr>
        <p:txBody>
          <a:bodyPr>
            <a:normAutofit fontScale="85000" lnSpcReduction="10000"/>
          </a:bodyPr>
          <a:lstStyle/>
          <a:p>
            <a:pPr marL="0" indent="4500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Целью </a:t>
            </a:r>
            <a:r>
              <a:rPr lang="ru-RU" dirty="0"/>
              <a:t>по практической подготовке в виде производственной </a:t>
            </a:r>
            <a:r>
              <a:rPr lang="ru-RU" dirty="0" smtClean="0"/>
              <a:t>практики</a:t>
            </a:r>
            <a:r>
              <a:rPr lang="ru-RU" dirty="0"/>
              <a:t> </a:t>
            </a:r>
            <a:r>
              <a:rPr lang="ru-RU" dirty="0" smtClean="0"/>
              <a:t>профессионального модуля</a:t>
            </a:r>
            <a:r>
              <a:rPr lang="ru-RU" dirty="0"/>
              <a:t> </a:t>
            </a:r>
            <a:r>
              <a:rPr lang="ru-RU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является 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овладение видом профессиональной деятельности, </a:t>
            </a: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азработка модулей программного обеспечения для компьютерных систем, общими и профессиональными компетенциями по специальности.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Основные задачи учебной практики: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Систематизация, обобщение, закрепление и углубление знаний и умений;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Формирование у студентов знаний, умений и навыков, профессиональных компетенций, профессионально значимых личностных качеств;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азвитие профессионального интереса, формирование мотивационно-целостного отношения к профессиональной деятельности, готовности к выполнению профессиональных задач в соответствии с нормами морали, профессиональной этики и служебного этикета.</a:t>
            </a:r>
          </a:p>
        </p:txBody>
      </p:sp>
    </p:spTree>
    <p:extLst>
      <p:ext uri="{BB962C8B-B14F-4D97-AF65-F5344CB8AC3E}">
        <p14:creationId xmlns:p14="http://schemas.microsoft.com/office/powerpoint/2010/main" val="39176336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8AD1C-1C4E-E9CE-4DD7-725FA1B5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36" y="365129"/>
            <a:ext cx="7642514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9B61E-4864-2059-F577-6B2AEAD7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36" y="1191868"/>
            <a:ext cx="8596668" cy="3880773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создать базу данных на 1с внутриофисные расходы организации ООО «Лето».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636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72EFC-7D31-B873-8E17-9D1401C0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98" y="374183"/>
            <a:ext cx="7704859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F7E93-416A-8741-17A5-BC7C4CA3895E}"/>
              </a:ext>
            </a:extLst>
          </p:cNvPr>
          <p:cNvSpPr txBox="1"/>
          <p:nvPr/>
        </p:nvSpPr>
        <p:spPr>
          <a:xfrm>
            <a:off x="5841811" y="4948596"/>
            <a:ext cx="25235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1С:Предприятие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852" y="2677520"/>
            <a:ext cx="2643549" cy="22710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CA285B-890B-25BD-2B0C-B4B8952447BD}"/>
              </a:ext>
            </a:extLst>
          </p:cNvPr>
          <p:cNvSpPr txBox="1"/>
          <p:nvPr/>
        </p:nvSpPr>
        <p:spPr>
          <a:xfrm>
            <a:off x="1573049" y="5051650"/>
            <a:ext cx="135845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Microsoft Visio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03DD603-AD0C-43B9-EF35-A7B842A3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32" y="1699746"/>
            <a:ext cx="2779385" cy="37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71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AE6D4-895A-5F70-D860-A7EC042C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17575" cy="108539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13205" y="717191"/>
            <a:ext cx="7747666" cy="4452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951" y="5187636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7361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Справочники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68" y="1441193"/>
            <a:ext cx="1838582" cy="75258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7334" y="2444436"/>
            <a:ext cx="3354108" cy="382568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4174955" y="1404979"/>
            <a:ext cx="3594260" cy="400341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7912729" y="181069"/>
            <a:ext cx="3592160" cy="37532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3159" y="3881352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Справочник Организация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78994" y="5356632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Справочник Товары на складе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221352" y="622742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Справочник Работники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3686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Подсистемы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6" y="1367564"/>
            <a:ext cx="6287377" cy="4448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92892" y="5816360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Подсистема Администратор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32308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Подсистемы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8" y="840399"/>
            <a:ext cx="5639587" cy="3620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47" y="1876304"/>
            <a:ext cx="5887272" cy="4105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83121" y="4418215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Подсистема бухгалтерия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80360" y="5982152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Менчендайзер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2820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Документы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344" y="3790607"/>
            <a:ext cx="7497221" cy="2210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939073" y="6064090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Печать Номенклатуры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3" y="988403"/>
            <a:ext cx="10181412" cy="23429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846429" y="3394778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Документ Номенклатуры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6197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270</Words>
  <Application>Microsoft Office PowerPoint</Application>
  <PresentationFormat>Широкоэкранный</PresentationFormat>
  <Paragraphs>65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Trebuchet MS</vt:lpstr>
      <vt:lpstr>Wingdings 3</vt:lpstr>
      <vt:lpstr>Аспект</vt:lpstr>
      <vt:lpstr>ОТЧЁТ  по практической подготовке в виде производственной практики профессионального модуля (ПМ.11) Разработка, администрирование и защита баз данных</vt:lpstr>
      <vt:lpstr>Цели и задачи учебной практики</vt:lpstr>
      <vt:lpstr>Постановка задачи</vt:lpstr>
      <vt:lpstr>Программное обеспечение</vt:lpstr>
      <vt:lpstr>Диаграмма вариантов использования</vt:lpstr>
      <vt:lpstr>Справочники</vt:lpstr>
      <vt:lpstr>Подсистемы</vt:lpstr>
      <vt:lpstr>Подсистемы</vt:lpstr>
      <vt:lpstr>Документы</vt:lpstr>
      <vt:lpstr>Обработки</vt:lpstr>
      <vt:lpstr>Регистр накопления</vt:lpstr>
      <vt:lpstr>Отчет</vt:lpstr>
      <vt:lpstr>Авторизация</vt:lpstr>
      <vt:lpstr>Авторизация</vt:lpstr>
      <vt:lpstr>Авторизация</vt:lpstr>
      <vt:lpstr>Заключение</vt:lpstr>
      <vt:lpstr>ОТЧЁТ  по практической подготовке в виде производственной практики профессионального модуля (ПМ.11) Разработка, администрирование и защита баз данных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 по практической подготовке в виде производственной практики профессионального модуля (ПМ.11) Разработка, администрирование и защита баз данных</dc:title>
  <dc:creator>ADMIN</dc:creator>
  <cp:lastModifiedBy>ADMIN</cp:lastModifiedBy>
  <cp:revision>5</cp:revision>
  <dcterms:created xsi:type="dcterms:W3CDTF">2023-12-21T00:13:44Z</dcterms:created>
  <dcterms:modified xsi:type="dcterms:W3CDTF">2023-12-21T00:46:40Z</dcterms:modified>
</cp:coreProperties>
</file>