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Неверов" userId="fdc837844ed48e45" providerId="LiveId" clId="{72917651-4855-4813-960F-56475A57C57F}"/>
    <pc:docChg chg="undo custSel addSld delSld modSld sldOrd">
      <pc:chgData name="Дмитрий Неверов" userId="fdc837844ed48e45" providerId="LiveId" clId="{72917651-4855-4813-960F-56475A57C57F}" dt="2023-12-06T18:01:33.459" v="656" actId="47"/>
      <pc:docMkLst>
        <pc:docMk/>
      </pc:docMkLst>
      <pc:sldChg chg="addSp delSp modSp mod">
        <pc:chgData name="Дмитрий Неверов" userId="fdc837844ed48e45" providerId="LiveId" clId="{72917651-4855-4813-960F-56475A57C57F}" dt="2023-12-06T14:25:46.189" v="74" actId="1076"/>
        <pc:sldMkLst>
          <pc:docMk/>
          <pc:sldMk cId="1047520726" sldId="256"/>
        </pc:sldMkLst>
        <pc:spChg chg="mod">
          <ac:chgData name="Дмитрий Неверов" userId="fdc837844ed48e45" providerId="LiveId" clId="{72917651-4855-4813-960F-56475A57C57F}" dt="2023-12-06T14:25:32.893" v="73" actId="14100"/>
          <ac:spMkLst>
            <pc:docMk/>
            <pc:sldMk cId="1047520726" sldId="256"/>
            <ac:spMk id="2" creationId="{918C844E-5638-4A6F-B4F4-87DD4A9C6C71}"/>
          </ac:spMkLst>
        </pc:spChg>
        <pc:spChg chg="mod">
          <ac:chgData name="Дмитрий Неверов" userId="fdc837844ed48e45" providerId="LiveId" clId="{72917651-4855-4813-960F-56475A57C57F}" dt="2023-12-06T14:25:04.111" v="70" actId="27636"/>
          <ac:spMkLst>
            <pc:docMk/>
            <pc:sldMk cId="1047520726" sldId="256"/>
            <ac:spMk id="3" creationId="{BF34A777-47AD-4EA4-B141-F89F0BC7B99E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4" creationId="{7A77379D-3335-B529-2F2B-EBAEFE02A93D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5" creationId="{6D9A798B-A9F5-F85A-1134-7F1BD2BA390E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6" creationId="{1B88C5B0-AEB0-868B-7A02-3D01DFB99821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7" creationId="{00E17FB3-A5CA-1079-BF4E-200909D8F6E2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9" creationId="{66B9F1F2-AFD4-4BF5-5C54-7CD55E5DB926}"/>
          </ac:spMkLst>
        </pc:spChg>
        <pc:spChg chg="add del mod">
          <ac:chgData name="Дмитрий Неверов" userId="fdc837844ed48e45" providerId="LiveId" clId="{72917651-4855-4813-960F-56475A57C57F}" dt="2023-12-06T14:20:04.654" v="1"/>
          <ac:spMkLst>
            <pc:docMk/>
            <pc:sldMk cId="1047520726" sldId="256"/>
            <ac:spMk id="11" creationId="{BD0B4300-3146-CC9A-C344-859F88E1F672}"/>
          </ac:spMkLst>
        </pc:spChg>
        <pc:spChg chg="add del">
          <ac:chgData name="Дмитрий Неверов" userId="fdc837844ed48e45" providerId="LiveId" clId="{72917651-4855-4813-960F-56475A57C57F}" dt="2023-12-06T14:21:36.476" v="30" actId="22"/>
          <ac:spMkLst>
            <pc:docMk/>
            <pc:sldMk cId="1047520726" sldId="256"/>
            <ac:spMk id="13" creationId="{479D2469-C5F9-4746-04B3-79B460D816B8}"/>
          </ac:spMkLst>
        </pc:spChg>
        <pc:spChg chg="add mod">
          <ac:chgData name="Дмитрий Неверов" userId="fdc837844ed48e45" providerId="LiveId" clId="{72917651-4855-4813-960F-56475A57C57F}" dt="2023-12-06T14:24:02.140" v="55" actId="1076"/>
          <ac:spMkLst>
            <pc:docMk/>
            <pc:sldMk cId="1047520726" sldId="256"/>
            <ac:spMk id="14" creationId="{C575C72A-8765-1A90-6214-49084D18942E}"/>
          </ac:spMkLst>
        </pc:spChg>
        <pc:spChg chg="add mod">
          <ac:chgData name="Дмитрий Неверов" userId="fdc837844ed48e45" providerId="LiveId" clId="{72917651-4855-4813-960F-56475A57C57F}" dt="2023-12-06T14:24:12.877" v="56" actId="1076"/>
          <ac:spMkLst>
            <pc:docMk/>
            <pc:sldMk cId="1047520726" sldId="256"/>
            <ac:spMk id="16" creationId="{2D6D0B4E-EAFB-DA0D-7E15-865471DCAF63}"/>
          </ac:spMkLst>
        </pc:spChg>
        <pc:spChg chg="add mod">
          <ac:chgData name="Дмитрий Неверов" userId="fdc837844ed48e45" providerId="LiveId" clId="{72917651-4855-4813-960F-56475A57C57F}" dt="2023-12-06T14:25:46.189" v="74" actId="1076"/>
          <ac:spMkLst>
            <pc:docMk/>
            <pc:sldMk cId="1047520726" sldId="256"/>
            <ac:spMk id="18" creationId="{479DA9B8-0BA1-9D73-090D-832483F8A44F}"/>
          </ac:spMkLst>
        </pc:spChg>
        <pc:spChg chg="add mod">
          <ac:chgData name="Дмитрий Неверов" userId="fdc837844ed48e45" providerId="LiveId" clId="{72917651-4855-4813-960F-56475A57C57F}" dt="2023-12-06T14:22:47.521" v="40" actId="404"/>
          <ac:spMkLst>
            <pc:docMk/>
            <pc:sldMk cId="1047520726" sldId="256"/>
            <ac:spMk id="19" creationId="{617ED429-D421-B28F-5989-F1C45013E80D}"/>
          </ac:spMkLst>
        </pc:spChg>
        <pc:cxnChg chg="add del mod">
          <ac:chgData name="Дмитрий Неверов" userId="fdc837844ed48e45" providerId="LiveId" clId="{72917651-4855-4813-960F-56475A57C57F}" dt="2023-12-06T14:20:04.654" v="1"/>
          <ac:cxnSpMkLst>
            <pc:docMk/>
            <pc:sldMk cId="1047520726" sldId="256"/>
            <ac:cxnSpMk id="8" creationId="{3C8D21D1-1564-28F6-BE21-FA7A0B11331C}"/>
          </ac:cxnSpMkLst>
        </pc:cxnChg>
        <pc:cxnChg chg="add del mod">
          <ac:chgData name="Дмитрий Неверов" userId="fdc837844ed48e45" providerId="LiveId" clId="{72917651-4855-4813-960F-56475A57C57F}" dt="2023-12-06T14:20:04.654" v="1"/>
          <ac:cxnSpMkLst>
            <pc:docMk/>
            <pc:sldMk cId="1047520726" sldId="256"/>
            <ac:cxnSpMk id="10" creationId="{BC667593-5AF3-28F5-3D47-A4783E3EA01B}"/>
          </ac:cxnSpMkLst>
        </pc:cxnChg>
        <pc:cxnChg chg="add mod">
          <ac:chgData name="Дмитрий Неверов" userId="fdc837844ed48e45" providerId="LiveId" clId="{72917651-4855-4813-960F-56475A57C57F}" dt="2023-12-06T14:24:02.140" v="55" actId="1076"/>
          <ac:cxnSpMkLst>
            <pc:docMk/>
            <pc:sldMk cId="1047520726" sldId="256"/>
            <ac:cxnSpMk id="15" creationId="{3CD385E5-E9B0-7206-5A20-B14B67117811}"/>
          </ac:cxnSpMkLst>
        </pc:cxnChg>
        <pc:cxnChg chg="add mod">
          <ac:chgData name="Дмитрий Неверов" userId="fdc837844ed48e45" providerId="LiveId" clId="{72917651-4855-4813-960F-56475A57C57F}" dt="2023-12-06T14:24:12.877" v="56" actId="1076"/>
          <ac:cxnSpMkLst>
            <pc:docMk/>
            <pc:sldMk cId="1047520726" sldId="256"/>
            <ac:cxnSpMk id="17" creationId="{A1F058BA-79D2-38BE-5048-A2379C601C2E}"/>
          </ac:cxnSpMkLst>
        </pc:cxnChg>
      </pc:sldChg>
      <pc:sldChg chg="modSp new mod">
        <pc:chgData name="Дмитрий Неверов" userId="fdc837844ed48e45" providerId="LiveId" clId="{72917651-4855-4813-960F-56475A57C57F}" dt="2023-12-06T17:03:59.371" v="644" actId="948"/>
        <pc:sldMkLst>
          <pc:docMk/>
          <pc:sldMk cId="598446342" sldId="257"/>
        </pc:sldMkLst>
        <pc:spChg chg="mod">
          <ac:chgData name="Дмитрий Неверов" userId="fdc837844ed48e45" providerId="LiveId" clId="{72917651-4855-4813-960F-56475A57C57F}" dt="2023-12-06T14:30:15.182" v="118" actId="14100"/>
          <ac:spMkLst>
            <pc:docMk/>
            <pc:sldMk cId="598446342" sldId="257"/>
            <ac:spMk id="2" creationId="{CEB2D9C2-0B8D-3CD9-F8E4-91857963DCAF}"/>
          </ac:spMkLst>
        </pc:spChg>
        <pc:spChg chg="mod">
          <ac:chgData name="Дмитрий Неверов" userId="fdc837844ed48e45" providerId="LiveId" clId="{72917651-4855-4813-960F-56475A57C57F}" dt="2023-12-06T17:03:59.371" v="644" actId="948"/>
          <ac:spMkLst>
            <pc:docMk/>
            <pc:sldMk cId="598446342" sldId="257"/>
            <ac:spMk id="3" creationId="{53406BAC-4668-09F2-D877-ABAA3ADE9F3F}"/>
          </ac:spMkLst>
        </pc:spChg>
      </pc:sldChg>
      <pc:sldChg chg="del">
        <pc:chgData name="Дмитрий Неверов" userId="fdc837844ed48e45" providerId="LiveId" clId="{72917651-4855-4813-960F-56475A57C57F}" dt="2023-12-06T14:25:55.274" v="75" actId="47"/>
        <pc:sldMkLst>
          <pc:docMk/>
          <pc:sldMk cId="3159659897" sldId="257"/>
        </pc:sldMkLst>
      </pc:sldChg>
      <pc:sldChg chg="addSp delSp modSp new mod">
        <pc:chgData name="Дмитрий Неверов" userId="fdc837844ed48e45" providerId="LiveId" clId="{72917651-4855-4813-960F-56475A57C57F}" dt="2023-12-06T16:57:49.996" v="643" actId="948"/>
        <pc:sldMkLst>
          <pc:docMk/>
          <pc:sldMk cId="2849252534" sldId="258"/>
        </pc:sldMkLst>
        <pc:spChg chg="mod">
          <ac:chgData name="Дмитрий Неверов" userId="fdc837844ed48e45" providerId="LiveId" clId="{72917651-4855-4813-960F-56475A57C57F}" dt="2023-12-06T14:30:20.381" v="119" actId="14100"/>
          <ac:spMkLst>
            <pc:docMk/>
            <pc:sldMk cId="2849252534" sldId="258"/>
            <ac:spMk id="2" creationId="{87D8AD1C-1C4E-E9CE-4DD7-725FA1B5C8EE}"/>
          </ac:spMkLst>
        </pc:spChg>
        <pc:spChg chg="mod">
          <ac:chgData name="Дмитрий Неверов" userId="fdc837844ed48e45" providerId="LiveId" clId="{72917651-4855-4813-960F-56475A57C57F}" dt="2023-12-06T16:57:49.996" v="643" actId="948"/>
          <ac:spMkLst>
            <pc:docMk/>
            <pc:sldMk cId="2849252534" sldId="258"/>
            <ac:spMk id="3" creationId="{DCD9B61E-4864-2059-F577-6B2AEAD7707A}"/>
          </ac:spMkLst>
        </pc:spChg>
        <pc:spChg chg="add del">
          <ac:chgData name="Дмитрий Неверов" userId="fdc837844ed48e45" providerId="LiveId" clId="{72917651-4855-4813-960F-56475A57C57F}" dt="2023-12-06T14:27:13.558" v="90" actId="22"/>
          <ac:spMkLst>
            <pc:docMk/>
            <pc:sldMk cId="2849252534" sldId="258"/>
            <ac:spMk id="5" creationId="{262C5D44-484F-42C1-4DFB-07E10D998337}"/>
          </ac:spMkLst>
        </pc:spChg>
      </pc:sldChg>
      <pc:sldChg chg="del">
        <pc:chgData name="Дмитрий Неверов" userId="fdc837844ed48e45" providerId="LiveId" clId="{72917651-4855-4813-960F-56475A57C57F}" dt="2023-12-06T14:25:55.994" v="76" actId="47"/>
        <pc:sldMkLst>
          <pc:docMk/>
          <pc:sldMk cId="3907413084" sldId="258"/>
        </pc:sldMkLst>
      </pc:sldChg>
      <pc:sldChg chg="addSp delSp modSp new mod">
        <pc:chgData name="Дмитрий Неверов" userId="fdc837844ed48e45" providerId="LiveId" clId="{72917651-4855-4813-960F-56475A57C57F}" dt="2023-12-06T17:11:08.769" v="648" actId="14861"/>
        <pc:sldMkLst>
          <pc:docMk/>
          <pc:sldMk cId="3198415744" sldId="259"/>
        </pc:sldMkLst>
        <pc:spChg chg="mod">
          <ac:chgData name="Дмитрий Неверов" userId="fdc837844ed48e45" providerId="LiveId" clId="{72917651-4855-4813-960F-56475A57C57F}" dt="2023-12-06T14:30:10.221" v="117" actId="14100"/>
          <ac:spMkLst>
            <pc:docMk/>
            <pc:sldMk cId="3198415744" sldId="259"/>
            <ac:spMk id="2" creationId="{2C672EFC-7D31-B873-8E17-9D1401C0F3D1}"/>
          </ac:spMkLst>
        </pc:spChg>
        <pc:spChg chg="del">
          <ac:chgData name="Дмитрий Неверов" userId="fdc837844ed48e45" providerId="LiveId" clId="{72917651-4855-4813-960F-56475A57C57F}" dt="2023-12-06T14:27:42.411" v="95" actId="478"/>
          <ac:spMkLst>
            <pc:docMk/>
            <pc:sldMk cId="3198415744" sldId="259"/>
            <ac:spMk id="3" creationId="{92694C6E-6B11-029E-B1C7-6F5AEF941525}"/>
          </ac:spMkLst>
        </pc:spChg>
        <pc:spChg chg="add mod">
          <ac:chgData name="Дмитрий Неверов" userId="fdc837844ed48e45" providerId="LiveId" clId="{72917651-4855-4813-960F-56475A57C57F}" dt="2023-12-06T17:11:08.769" v="648" actId="14861"/>
          <ac:spMkLst>
            <pc:docMk/>
            <pc:sldMk cId="3198415744" sldId="259"/>
            <ac:spMk id="4" creationId="{9D2F7E93-416A-8741-17A5-BC7C4CA3895E}"/>
          </ac:spMkLst>
        </pc:spChg>
        <pc:spChg chg="add mod">
          <ac:chgData name="Дмитрий Неверов" userId="fdc837844ed48e45" providerId="LiveId" clId="{72917651-4855-4813-960F-56475A57C57F}" dt="2023-12-06T17:11:08.769" v="648" actId="14861"/>
          <ac:spMkLst>
            <pc:docMk/>
            <pc:sldMk cId="3198415744" sldId="259"/>
            <ac:spMk id="5" creationId="{56F2BFFD-E274-D33A-087E-478C2A028F6C}"/>
          </ac:spMkLst>
        </pc:spChg>
        <pc:spChg chg="add mod">
          <ac:chgData name="Дмитрий Неверов" userId="fdc837844ed48e45" providerId="LiveId" clId="{72917651-4855-4813-960F-56475A57C57F}" dt="2023-12-06T17:11:08.769" v="648" actId="14861"/>
          <ac:spMkLst>
            <pc:docMk/>
            <pc:sldMk cId="3198415744" sldId="259"/>
            <ac:spMk id="6" creationId="{C0CA285B-890B-25BD-2B0C-B4B8952447BD}"/>
          </ac:spMkLst>
        </pc:spChg>
        <pc:picChg chg="add mod">
          <ac:chgData name="Дмитрий Неверов" userId="fdc837844ed48e45" providerId="LiveId" clId="{72917651-4855-4813-960F-56475A57C57F}" dt="2023-12-06T17:10:12.260" v="646" actId="1076"/>
          <ac:picMkLst>
            <pc:docMk/>
            <pc:sldMk cId="3198415744" sldId="259"/>
            <ac:picMk id="7" creationId="{003DD603-AD0C-43B9-EF35-A7B842A3FEEC}"/>
          </ac:picMkLst>
        </pc:picChg>
        <pc:picChg chg="add mod">
          <ac:chgData name="Дмитрий Неверов" userId="fdc837844ed48e45" providerId="LiveId" clId="{72917651-4855-4813-960F-56475A57C57F}" dt="2023-12-06T14:27:57.983" v="96"/>
          <ac:picMkLst>
            <pc:docMk/>
            <pc:sldMk cId="3198415744" sldId="259"/>
            <ac:picMk id="8" creationId="{069FEE83-DAEE-AA4B-EB5E-BF9357AEBDE6}"/>
          </ac:picMkLst>
        </pc:picChg>
        <pc:picChg chg="add mod">
          <ac:chgData name="Дмитрий Неверов" userId="fdc837844ed48e45" providerId="LiveId" clId="{72917651-4855-4813-960F-56475A57C57F}" dt="2023-12-06T14:27:57.983" v="96"/>
          <ac:picMkLst>
            <pc:docMk/>
            <pc:sldMk cId="3198415744" sldId="259"/>
            <ac:picMk id="9" creationId="{64B68CE1-B32C-FF80-16F7-09925C7AF57B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7:52:40.540" v="651" actId="14100"/>
        <pc:sldMkLst>
          <pc:docMk/>
          <pc:sldMk cId="3486254166" sldId="260"/>
        </pc:sldMkLst>
        <pc:spChg chg="mod">
          <ac:chgData name="Дмитрий Неверов" userId="fdc837844ed48e45" providerId="LiveId" clId="{72917651-4855-4813-960F-56475A57C57F}" dt="2023-12-06T14:30:34.184" v="121" actId="403"/>
          <ac:spMkLst>
            <pc:docMk/>
            <pc:sldMk cId="3486254166" sldId="260"/>
            <ac:spMk id="2" creationId="{A47AE6D4-895A-5F70-D860-A7EC042CA97C}"/>
          </ac:spMkLst>
        </pc:spChg>
        <pc:spChg chg="del">
          <ac:chgData name="Дмитрий Неверов" userId="fdc837844ed48e45" providerId="LiveId" clId="{72917651-4855-4813-960F-56475A57C57F}" dt="2023-12-06T14:28:31.527" v="99" actId="478"/>
          <ac:spMkLst>
            <pc:docMk/>
            <pc:sldMk cId="3486254166" sldId="260"/>
            <ac:spMk id="3" creationId="{B9BA5506-C432-B897-5CEF-3BA79EA49DFF}"/>
          </ac:spMkLst>
        </pc:spChg>
        <pc:picChg chg="add mod">
          <ac:chgData name="Дмитрий Неверов" userId="fdc837844ed48e45" providerId="LiveId" clId="{72917651-4855-4813-960F-56475A57C57F}" dt="2023-12-06T17:52:40.540" v="651" actId="14100"/>
          <ac:picMkLst>
            <pc:docMk/>
            <pc:sldMk cId="3486254166" sldId="260"/>
            <ac:picMk id="4" creationId="{8882CF0A-91CA-0A62-C6EA-D14C72A65F6B}"/>
          </ac:picMkLst>
        </pc:picChg>
      </pc:sldChg>
      <pc:sldChg chg="addSp delSp modSp new mod ord">
        <pc:chgData name="Дмитрий Неверов" userId="fdc837844ed48e45" providerId="LiveId" clId="{72917651-4855-4813-960F-56475A57C57F}" dt="2023-12-06T17:13:19.242" v="650"/>
        <pc:sldMkLst>
          <pc:docMk/>
          <pc:sldMk cId="2936501120" sldId="261"/>
        </pc:sldMkLst>
        <pc:spChg chg="mod">
          <ac:chgData name="Дмитрий Неверов" userId="fdc837844ed48e45" providerId="LiveId" clId="{72917651-4855-4813-960F-56475A57C57F}" dt="2023-12-06T14:30:29.744" v="120" actId="403"/>
          <ac:spMkLst>
            <pc:docMk/>
            <pc:sldMk cId="2936501120" sldId="261"/>
            <ac:spMk id="2" creationId="{620B42F0-4C2F-7C55-7C45-F683D9FB3210}"/>
          </ac:spMkLst>
        </pc:spChg>
        <pc:spChg chg="del">
          <ac:chgData name="Дмитрий Неверов" userId="fdc837844ed48e45" providerId="LiveId" clId="{72917651-4855-4813-960F-56475A57C57F}" dt="2023-12-06T14:29:40.960" v="111" actId="478"/>
          <ac:spMkLst>
            <pc:docMk/>
            <pc:sldMk cId="2936501120" sldId="261"/>
            <ac:spMk id="3" creationId="{5A97FA93-B4A2-6A66-9ACB-5D1B207A68F9}"/>
          </ac:spMkLst>
        </pc:spChg>
        <pc:picChg chg="add mod">
          <ac:chgData name="Дмитрий Неверов" userId="fdc837844ed48e45" providerId="LiveId" clId="{72917651-4855-4813-960F-56475A57C57F}" dt="2023-12-06T14:29:54.926" v="114" actId="1076"/>
          <ac:picMkLst>
            <pc:docMk/>
            <pc:sldMk cId="2936501120" sldId="261"/>
            <ac:picMk id="4" creationId="{EF73128A-0488-E767-F118-6392CEC3A3B1}"/>
          </ac:picMkLst>
        </pc:picChg>
      </pc:sldChg>
      <pc:sldChg chg="addSp delSp modSp new mod ord">
        <pc:chgData name="Дмитрий Неверов" userId="fdc837844ed48e45" providerId="LiveId" clId="{72917651-4855-4813-960F-56475A57C57F}" dt="2023-12-06T17:52:44.914" v="652" actId="14100"/>
        <pc:sldMkLst>
          <pc:docMk/>
          <pc:sldMk cId="492233818" sldId="262"/>
        </pc:sldMkLst>
        <pc:spChg chg="mod">
          <ac:chgData name="Дмитрий Неверов" userId="fdc837844ed48e45" providerId="LiveId" clId="{72917651-4855-4813-960F-56475A57C57F}" dt="2023-12-06T14:31:26.781" v="131" actId="14100"/>
          <ac:spMkLst>
            <pc:docMk/>
            <pc:sldMk cId="492233818" sldId="262"/>
            <ac:spMk id="2" creationId="{0C502D0B-BC10-765E-0EF7-3AD3DADA384D}"/>
          </ac:spMkLst>
        </pc:spChg>
        <pc:spChg chg="del mod">
          <ac:chgData name="Дмитрий Неверов" userId="fdc837844ed48e45" providerId="LiveId" clId="{72917651-4855-4813-960F-56475A57C57F}" dt="2023-12-06T14:31:14.262" v="128" actId="478"/>
          <ac:spMkLst>
            <pc:docMk/>
            <pc:sldMk cId="492233818" sldId="262"/>
            <ac:spMk id="3" creationId="{C45FC8A3-A729-607E-AE36-B8574919998F}"/>
          </ac:spMkLst>
        </pc:spChg>
        <pc:picChg chg="add mod">
          <ac:chgData name="Дмитрий Неверов" userId="fdc837844ed48e45" providerId="LiveId" clId="{72917651-4855-4813-960F-56475A57C57F}" dt="2023-12-06T17:52:44.914" v="652" actId="14100"/>
          <ac:picMkLst>
            <pc:docMk/>
            <pc:sldMk cId="492233818" sldId="262"/>
            <ac:picMk id="4" creationId="{A0BE04BD-0604-192A-C3FB-8272B9C2A511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32:29.670" v="146" actId="1076"/>
        <pc:sldMkLst>
          <pc:docMk/>
          <pc:sldMk cId="4169676331" sldId="263"/>
        </pc:sldMkLst>
        <pc:spChg chg="mod">
          <ac:chgData name="Дмитрий Неверов" userId="fdc837844ed48e45" providerId="LiveId" clId="{72917651-4855-4813-960F-56475A57C57F}" dt="2023-12-06T14:32:19.022" v="144" actId="14100"/>
          <ac:spMkLst>
            <pc:docMk/>
            <pc:sldMk cId="4169676331" sldId="263"/>
            <ac:spMk id="2" creationId="{6202D0B5-0026-2BFB-8EB9-75F0EF741405}"/>
          </ac:spMkLst>
        </pc:spChg>
        <pc:spChg chg="del">
          <ac:chgData name="Дмитрий Неверов" userId="fdc837844ed48e45" providerId="LiveId" clId="{72917651-4855-4813-960F-56475A57C57F}" dt="2023-12-06T14:32:05.202" v="139" actId="478"/>
          <ac:spMkLst>
            <pc:docMk/>
            <pc:sldMk cId="4169676331" sldId="263"/>
            <ac:spMk id="3" creationId="{7DC5B545-6E9F-674F-8A80-A13057996914}"/>
          </ac:spMkLst>
        </pc:spChg>
        <pc:spChg chg="add del">
          <ac:chgData name="Дмитрий Неверов" userId="fdc837844ed48e45" providerId="LiveId" clId="{72917651-4855-4813-960F-56475A57C57F}" dt="2023-12-06T14:32:10.369" v="141" actId="22"/>
          <ac:spMkLst>
            <pc:docMk/>
            <pc:sldMk cId="4169676331" sldId="263"/>
            <ac:spMk id="5" creationId="{529112DE-4BEC-C01B-0A04-F357490F9A02}"/>
          </ac:spMkLst>
        </pc:spChg>
        <pc:picChg chg="add mod">
          <ac:chgData name="Дмитрий Неверов" userId="fdc837844ed48e45" providerId="LiveId" clId="{72917651-4855-4813-960F-56475A57C57F}" dt="2023-12-06T14:32:29.670" v="146" actId="1076"/>
          <ac:picMkLst>
            <pc:docMk/>
            <pc:sldMk cId="4169676331" sldId="263"/>
            <ac:picMk id="6" creationId="{36CD4226-3056-B6A1-E774-EECA3B9B9AE3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7:57:29.690" v="655" actId="1076"/>
        <pc:sldMkLst>
          <pc:docMk/>
          <pc:sldMk cId="193704986" sldId="264"/>
        </pc:sldMkLst>
        <pc:spChg chg="mod">
          <ac:chgData name="Дмитрий Неверов" userId="fdc837844ed48e45" providerId="LiveId" clId="{72917651-4855-4813-960F-56475A57C57F}" dt="2023-12-06T14:32:56.013" v="150" actId="14100"/>
          <ac:spMkLst>
            <pc:docMk/>
            <pc:sldMk cId="193704986" sldId="264"/>
            <ac:spMk id="2" creationId="{C93DFDFF-0941-022D-262A-020265E433EE}"/>
          </ac:spMkLst>
        </pc:spChg>
        <pc:spChg chg="del">
          <ac:chgData name="Дмитрий Неверов" userId="fdc837844ed48e45" providerId="LiveId" clId="{72917651-4855-4813-960F-56475A57C57F}" dt="2023-12-06T14:32:58.751" v="151" actId="478"/>
          <ac:spMkLst>
            <pc:docMk/>
            <pc:sldMk cId="193704986" sldId="264"/>
            <ac:spMk id="3" creationId="{130794CE-F707-686B-626A-756331CDC30D}"/>
          </ac:spMkLst>
        </pc:spChg>
        <pc:spChg chg="add mod">
          <ac:chgData name="Дмитрий Неверов" userId="fdc837844ed48e45" providerId="LiveId" clId="{72917651-4855-4813-960F-56475A57C57F}" dt="2023-12-06T17:57:29.690" v="655" actId="1076"/>
          <ac:spMkLst>
            <pc:docMk/>
            <pc:sldMk cId="193704986" sldId="264"/>
            <ac:spMk id="5" creationId="{E472995D-9F2D-97F7-029A-0CB9A3C0BD3A}"/>
          </ac:spMkLst>
        </pc:spChg>
        <pc:spChg chg="add mod">
          <ac:chgData name="Дмитрий Неверов" userId="fdc837844ed48e45" providerId="LiveId" clId="{72917651-4855-4813-960F-56475A57C57F}" dt="2023-12-06T17:57:24.114" v="654" actId="1076"/>
          <ac:spMkLst>
            <pc:docMk/>
            <pc:sldMk cId="193704986" sldId="264"/>
            <ac:spMk id="8" creationId="{1D8F08FB-51B9-6516-D5B6-6C12AD6753C7}"/>
          </ac:spMkLst>
        </pc:spChg>
        <pc:spChg chg="add mod">
          <ac:chgData name="Дмитрий Неверов" userId="fdc837844ed48e45" providerId="LiveId" clId="{72917651-4855-4813-960F-56475A57C57F}" dt="2023-12-06T14:33:56.379" v="181" actId="1035"/>
          <ac:spMkLst>
            <pc:docMk/>
            <pc:sldMk cId="193704986" sldId="264"/>
            <ac:spMk id="9" creationId="{D8CF856C-CE62-EB87-76F1-367C44240B0E}"/>
          </ac:spMkLst>
        </pc:spChg>
        <pc:picChg chg="add mod">
          <ac:chgData name="Дмитрий Неверов" userId="fdc837844ed48e45" providerId="LiveId" clId="{72917651-4855-4813-960F-56475A57C57F}" dt="2023-12-06T14:33:51.063" v="169" actId="1035"/>
          <ac:picMkLst>
            <pc:docMk/>
            <pc:sldMk cId="193704986" sldId="264"/>
            <ac:picMk id="4" creationId="{49EEAB45-D6A5-971C-1770-9A55678DA33C}"/>
          </ac:picMkLst>
        </pc:picChg>
        <pc:picChg chg="add mod">
          <ac:chgData name="Дмитрий Неверов" userId="fdc837844ed48e45" providerId="LiveId" clId="{72917651-4855-4813-960F-56475A57C57F}" dt="2023-12-06T14:34:06.966" v="189" actId="1036"/>
          <ac:picMkLst>
            <pc:docMk/>
            <pc:sldMk cId="193704986" sldId="264"/>
            <ac:picMk id="6" creationId="{A9D19803-3033-035C-CC16-9DCFD9A67F71}"/>
          </ac:picMkLst>
        </pc:picChg>
        <pc:picChg chg="add mod">
          <ac:chgData name="Дмитрий Неверов" userId="fdc837844ed48e45" providerId="LiveId" clId="{72917651-4855-4813-960F-56475A57C57F}" dt="2023-12-06T14:33:56.379" v="181" actId="1035"/>
          <ac:picMkLst>
            <pc:docMk/>
            <pc:sldMk cId="193704986" sldId="264"/>
            <ac:picMk id="7" creationId="{620EE615-823C-D8E2-E68A-A26FAB682602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34:57.586" v="199" actId="13822"/>
        <pc:sldMkLst>
          <pc:docMk/>
          <pc:sldMk cId="1008462456" sldId="265"/>
        </pc:sldMkLst>
        <pc:spChg chg="mod">
          <ac:chgData name="Дмитрий Неверов" userId="fdc837844ed48e45" providerId="LiveId" clId="{72917651-4855-4813-960F-56475A57C57F}" dt="2023-12-06T14:34:30.550" v="193" actId="14100"/>
          <ac:spMkLst>
            <pc:docMk/>
            <pc:sldMk cId="1008462456" sldId="265"/>
            <ac:spMk id="2" creationId="{1E5E6825-0833-2F82-64E0-1D3D67673F95}"/>
          </ac:spMkLst>
        </pc:spChg>
        <pc:spChg chg="del">
          <ac:chgData name="Дмитрий Неверов" userId="fdc837844ed48e45" providerId="LiveId" clId="{72917651-4855-4813-960F-56475A57C57F}" dt="2023-12-06T14:34:32.466" v="194" actId="478"/>
          <ac:spMkLst>
            <pc:docMk/>
            <pc:sldMk cId="1008462456" sldId="265"/>
            <ac:spMk id="3" creationId="{F37E2925-02C6-5B35-D41A-9C9236D816DD}"/>
          </ac:spMkLst>
        </pc:spChg>
        <pc:spChg chg="add mod">
          <ac:chgData name="Дмитрий Неверов" userId="fdc837844ed48e45" providerId="LiveId" clId="{72917651-4855-4813-960F-56475A57C57F}" dt="2023-12-06T14:34:47.046" v="197" actId="1076"/>
          <ac:spMkLst>
            <pc:docMk/>
            <pc:sldMk cId="1008462456" sldId="265"/>
            <ac:spMk id="8" creationId="{F6084CA5-DAF9-DBE7-BB79-5565961CB4DA}"/>
          </ac:spMkLst>
        </pc:spChg>
        <pc:spChg chg="add mod">
          <ac:chgData name="Дмитрий Неверов" userId="fdc837844ed48e45" providerId="LiveId" clId="{72917651-4855-4813-960F-56475A57C57F}" dt="2023-12-06T14:34:51.190" v="198" actId="1076"/>
          <ac:spMkLst>
            <pc:docMk/>
            <pc:sldMk cId="1008462456" sldId="265"/>
            <ac:spMk id="9" creationId="{BE070973-81FC-9FEB-14A0-5662E0F3B730}"/>
          </ac:spMkLst>
        </pc:spChg>
        <pc:spChg chg="add mod">
          <ac:chgData name="Дмитрий Неверов" userId="fdc837844ed48e45" providerId="LiveId" clId="{72917651-4855-4813-960F-56475A57C57F}" dt="2023-12-06T14:34:44.816" v="196" actId="1076"/>
          <ac:spMkLst>
            <pc:docMk/>
            <pc:sldMk cId="1008462456" sldId="265"/>
            <ac:spMk id="10" creationId="{48A15C5B-B743-A713-2FAE-CF69A482F9A8}"/>
          </ac:spMkLst>
        </pc:spChg>
        <pc:spChg chg="add mod">
          <ac:chgData name="Дмитрий Неверов" userId="fdc837844ed48e45" providerId="LiveId" clId="{72917651-4855-4813-960F-56475A57C57F}" dt="2023-12-06T14:34:38.420" v="195"/>
          <ac:spMkLst>
            <pc:docMk/>
            <pc:sldMk cId="1008462456" sldId="265"/>
            <ac:spMk id="11" creationId="{B251B2AD-C23E-82F0-5649-B41D43BE473C}"/>
          </ac:spMkLst>
        </pc:spChg>
        <pc:picChg chg="add mod">
          <ac:chgData name="Дмитрий Неверов" userId="fdc837844ed48e45" providerId="LiveId" clId="{72917651-4855-4813-960F-56475A57C57F}" dt="2023-12-06T14:34:57.586" v="199" actId="13822"/>
          <ac:picMkLst>
            <pc:docMk/>
            <pc:sldMk cId="1008462456" sldId="265"/>
            <ac:picMk id="4" creationId="{51445FB2-0190-83CE-C47B-FFF22E8173B3}"/>
          </ac:picMkLst>
        </pc:picChg>
        <pc:picChg chg="add mod">
          <ac:chgData name="Дмитрий Неверов" userId="fdc837844ed48e45" providerId="LiveId" clId="{72917651-4855-4813-960F-56475A57C57F}" dt="2023-12-06T14:34:57.586" v="199" actId="13822"/>
          <ac:picMkLst>
            <pc:docMk/>
            <pc:sldMk cId="1008462456" sldId="265"/>
            <ac:picMk id="5" creationId="{B46BF74C-166E-BDA8-ED8F-F4D71B9C93D0}"/>
          </ac:picMkLst>
        </pc:picChg>
        <pc:picChg chg="add mod">
          <ac:chgData name="Дмитрий Неверов" userId="fdc837844ed48e45" providerId="LiveId" clId="{72917651-4855-4813-960F-56475A57C57F}" dt="2023-12-06T14:34:57.586" v="199" actId="13822"/>
          <ac:picMkLst>
            <pc:docMk/>
            <pc:sldMk cId="1008462456" sldId="265"/>
            <ac:picMk id="6" creationId="{C05F2D2B-4305-B2CA-01F3-1C7E95501B78}"/>
          </ac:picMkLst>
        </pc:picChg>
        <pc:picChg chg="add mod">
          <ac:chgData name="Дмитрий Неверов" userId="fdc837844ed48e45" providerId="LiveId" clId="{72917651-4855-4813-960F-56475A57C57F}" dt="2023-12-06T14:34:57.586" v="199" actId="13822"/>
          <ac:picMkLst>
            <pc:docMk/>
            <pc:sldMk cId="1008462456" sldId="265"/>
            <ac:picMk id="7" creationId="{5636E92F-1C68-CC9B-B073-A2C91FC4E5E2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36:02.317" v="225" actId="13822"/>
        <pc:sldMkLst>
          <pc:docMk/>
          <pc:sldMk cId="3978074738" sldId="266"/>
        </pc:sldMkLst>
        <pc:spChg chg="mod">
          <ac:chgData name="Дмитрий Неверов" userId="fdc837844ed48e45" providerId="LiveId" clId="{72917651-4855-4813-960F-56475A57C57F}" dt="2023-12-06T14:35:33.398" v="203" actId="14100"/>
          <ac:spMkLst>
            <pc:docMk/>
            <pc:sldMk cId="3978074738" sldId="266"/>
            <ac:spMk id="2" creationId="{A84FCA81-3BF8-BD7A-6D5A-7EF3C6BE6173}"/>
          </ac:spMkLst>
        </pc:spChg>
        <pc:spChg chg="del">
          <ac:chgData name="Дмитрий Неверов" userId="fdc837844ed48e45" providerId="LiveId" clId="{72917651-4855-4813-960F-56475A57C57F}" dt="2023-12-06T14:35:35.962" v="204" actId="478"/>
          <ac:spMkLst>
            <pc:docMk/>
            <pc:sldMk cId="3978074738" sldId="266"/>
            <ac:spMk id="3" creationId="{B70B323B-D488-B5EF-3FAF-5A0ED8BCEF69}"/>
          </ac:spMkLst>
        </pc:spChg>
        <pc:spChg chg="add mod">
          <ac:chgData name="Дмитрий Неверов" userId="fdc837844ed48e45" providerId="LiveId" clId="{72917651-4855-4813-960F-56475A57C57F}" dt="2023-12-06T14:35:49.878" v="218" actId="1038"/>
          <ac:spMkLst>
            <pc:docMk/>
            <pc:sldMk cId="3978074738" sldId="266"/>
            <ac:spMk id="6" creationId="{BEDC7B65-AE8A-24AE-ED00-23B19D9BCB22}"/>
          </ac:spMkLst>
        </pc:spChg>
        <pc:spChg chg="add mod">
          <ac:chgData name="Дмитрий Неверов" userId="fdc837844ed48e45" providerId="LiveId" clId="{72917651-4855-4813-960F-56475A57C57F}" dt="2023-12-06T14:35:43.185" v="205"/>
          <ac:spMkLst>
            <pc:docMk/>
            <pc:sldMk cId="3978074738" sldId="266"/>
            <ac:spMk id="7" creationId="{544B32D0-D51D-F2B2-CCB7-EEB8CF308A09}"/>
          </ac:spMkLst>
        </pc:spChg>
        <pc:spChg chg="add mod">
          <ac:chgData name="Дмитрий Неверов" userId="fdc837844ed48e45" providerId="LiveId" clId="{72917651-4855-4813-960F-56475A57C57F}" dt="2023-12-06T14:35:43.185" v="205"/>
          <ac:spMkLst>
            <pc:docMk/>
            <pc:sldMk cId="3978074738" sldId="266"/>
            <ac:spMk id="9" creationId="{DF9458B6-932E-7C55-C025-1A364F760CF8}"/>
          </ac:spMkLst>
        </pc:spChg>
        <pc:picChg chg="add mod">
          <ac:chgData name="Дмитрий Неверов" userId="fdc837844ed48e45" providerId="LiveId" clId="{72917651-4855-4813-960F-56475A57C57F}" dt="2023-12-06T14:36:02.317" v="225" actId="13822"/>
          <ac:picMkLst>
            <pc:docMk/>
            <pc:sldMk cId="3978074738" sldId="266"/>
            <ac:picMk id="4" creationId="{665C0E7C-56AE-4560-E319-45FE075C1D57}"/>
          </ac:picMkLst>
        </pc:picChg>
        <pc:picChg chg="add mod">
          <ac:chgData name="Дмитрий Неверов" userId="fdc837844ed48e45" providerId="LiveId" clId="{72917651-4855-4813-960F-56475A57C57F}" dt="2023-12-06T14:36:02.317" v="225" actId="13822"/>
          <ac:picMkLst>
            <pc:docMk/>
            <pc:sldMk cId="3978074738" sldId="266"/>
            <ac:picMk id="5" creationId="{4408CFA3-5D76-5030-49E4-1F2060A922CD}"/>
          </ac:picMkLst>
        </pc:picChg>
        <pc:picChg chg="add mod">
          <ac:chgData name="Дмитрий Неверов" userId="fdc837844ed48e45" providerId="LiveId" clId="{72917651-4855-4813-960F-56475A57C57F}" dt="2023-12-06T14:36:02.317" v="225" actId="13822"/>
          <ac:picMkLst>
            <pc:docMk/>
            <pc:sldMk cId="3978074738" sldId="266"/>
            <ac:picMk id="8" creationId="{7D5575F9-630A-29D4-0123-E9C2601E3C31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37:03.258" v="233"/>
        <pc:sldMkLst>
          <pc:docMk/>
          <pc:sldMk cId="2582128102" sldId="267"/>
        </pc:sldMkLst>
        <pc:spChg chg="mod">
          <ac:chgData name="Дмитрий Неверов" userId="fdc837844ed48e45" providerId="LiveId" clId="{72917651-4855-4813-960F-56475A57C57F}" dt="2023-12-06T14:36:32.806" v="229" actId="14100"/>
          <ac:spMkLst>
            <pc:docMk/>
            <pc:sldMk cId="2582128102" sldId="267"/>
            <ac:spMk id="2" creationId="{E37CEAC3-DA29-6E62-2D18-B02264724413}"/>
          </ac:spMkLst>
        </pc:spChg>
        <pc:spChg chg="del">
          <ac:chgData name="Дмитрий Неверов" userId="fdc837844ed48e45" providerId="LiveId" clId="{72917651-4855-4813-960F-56475A57C57F}" dt="2023-12-06T14:36:34.390" v="230" actId="478"/>
          <ac:spMkLst>
            <pc:docMk/>
            <pc:sldMk cId="2582128102" sldId="267"/>
            <ac:spMk id="3" creationId="{199A4651-AC37-0368-2E8B-65864467BAA2}"/>
          </ac:spMkLst>
        </pc:spChg>
        <pc:spChg chg="add mod">
          <ac:chgData name="Дмитрий Неверов" userId="fdc837844ed48e45" providerId="LiveId" clId="{72917651-4855-4813-960F-56475A57C57F}" dt="2023-12-06T14:36:49.126" v="231"/>
          <ac:spMkLst>
            <pc:docMk/>
            <pc:sldMk cId="2582128102" sldId="267"/>
            <ac:spMk id="6" creationId="{248EB223-2F81-F57B-3761-74FBEDD460D6}"/>
          </ac:spMkLst>
        </pc:spChg>
        <pc:spChg chg="add mod">
          <ac:chgData name="Дмитрий Неверов" userId="fdc837844ed48e45" providerId="LiveId" clId="{72917651-4855-4813-960F-56475A57C57F}" dt="2023-12-06T14:37:03.258" v="233"/>
          <ac:spMkLst>
            <pc:docMk/>
            <pc:sldMk cId="2582128102" sldId="267"/>
            <ac:spMk id="7" creationId="{BDAD88C0-9B06-289A-0076-5E8D79FA6ECD}"/>
          </ac:spMkLst>
        </pc:spChg>
        <pc:picChg chg="add mod">
          <ac:chgData name="Дмитрий Неверов" userId="fdc837844ed48e45" providerId="LiveId" clId="{72917651-4855-4813-960F-56475A57C57F}" dt="2023-12-06T14:36:55.209" v="232" actId="13822"/>
          <ac:picMkLst>
            <pc:docMk/>
            <pc:sldMk cId="2582128102" sldId="267"/>
            <ac:picMk id="4" creationId="{4D2B73F7-C549-C426-D08A-C5D1B1017D0C}"/>
          </ac:picMkLst>
        </pc:picChg>
        <pc:picChg chg="add mod">
          <ac:chgData name="Дмитрий Неверов" userId="fdc837844ed48e45" providerId="LiveId" clId="{72917651-4855-4813-960F-56475A57C57F}" dt="2023-12-06T14:36:55.209" v="232" actId="13822"/>
          <ac:picMkLst>
            <pc:docMk/>
            <pc:sldMk cId="2582128102" sldId="267"/>
            <ac:picMk id="5" creationId="{EBE4D80D-30E9-0BFE-E031-6C8035E12E09}"/>
          </ac:picMkLst>
        </pc:picChg>
      </pc:sldChg>
      <pc:sldChg chg="addSp delSp modSp new mod ord">
        <pc:chgData name="Дмитрий Неверов" userId="fdc837844ed48e45" providerId="LiveId" clId="{72917651-4855-4813-960F-56475A57C57F}" dt="2023-12-06T14:39:57.167" v="274" actId="13822"/>
        <pc:sldMkLst>
          <pc:docMk/>
          <pc:sldMk cId="490426104" sldId="268"/>
        </pc:sldMkLst>
        <pc:spChg chg="mod">
          <ac:chgData name="Дмитрий Неверов" userId="fdc837844ed48e45" providerId="LiveId" clId="{72917651-4855-4813-960F-56475A57C57F}" dt="2023-12-06T14:37:43.102" v="239" actId="14100"/>
          <ac:spMkLst>
            <pc:docMk/>
            <pc:sldMk cId="490426104" sldId="268"/>
            <ac:spMk id="2" creationId="{8E5DE518-54D7-1BE6-DBB3-EF77FC46B4C9}"/>
          </ac:spMkLst>
        </pc:spChg>
        <pc:spChg chg="del">
          <ac:chgData name="Дмитрий Неверов" userId="fdc837844ed48e45" providerId="LiveId" clId="{72917651-4855-4813-960F-56475A57C57F}" dt="2023-12-06T14:37:44.657" v="240" actId="478"/>
          <ac:spMkLst>
            <pc:docMk/>
            <pc:sldMk cId="490426104" sldId="268"/>
            <ac:spMk id="3" creationId="{9A542976-C647-E5A8-D979-A28CEEB81662}"/>
          </ac:spMkLst>
        </pc:spChg>
        <pc:spChg chg="add mod">
          <ac:chgData name="Дмитрий Неверов" userId="fdc837844ed48e45" providerId="LiveId" clId="{72917651-4855-4813-960F-56475A57C57F}" dt="2023-12-06T14:38:01.038" v="248" actId="1036"/>
          <ac:spMkLst>
            <pc:docMk/>
            <pc:sldMk cId="490426104" sldId="268"/>
            <ac:spMk id="6" creationId="{BF59524B-6CD8-DC1E-F4A9-681B14D85296}"/>
          </ac:spMkLst>
        </pc:spChg>
        <pc:spChg chg="add mod">
          <ac:chgData name="Дмитрий Неверов" userId="fdc837844ed48e45" providerId="LiveId" clId="{72917651-4855-4813-960F-56475A57C57F}" dt="2023-12-06T14:38:10.156" v="257" actId="1036"/>
          <ac:spMkLst>
            <pc:docMk/>
            <pc:sldMk cId="490426104" sldId="268"/>
            <ac:spMk id="7" creationId="{7E3A255B-3267-A5E7-654D-0300440502C2}"/>
          </ac:spMkLst>
        </pc:spChg>
        <pc:picChg chg="add mod">
          <ac:chgData name="Дмитрий Неверов" userId="fdc837844ed48e45" providerId="LiveId" clId="{72917651-4855-4813-960F-56475A57C57F}" dt="2023-12-06T14:39:57.167" v="274" actId="13822"/>
          <ac:picMkLst>
            <pc:docMk/>
            <pc:sldMk cId="490426104" sldId="268"/>
            <ac:picMk id="4" creationId="{C5961AAB-AFE5-B367-2BC3-BF88DFD07AA3}"/>
          </ac:picMkLst>
        </pc:picChg>
        <pc:picChg chg="add mod">
          <ac:chgData name="Дмитрий Неверов" userId="fdc837844ed48e45" providerId="LiveId" clId="{72917651-4855-4813-960F-56475A57C57F}" dt="2023-12-06T14:39:57.167" v="274" actId="13822"/>
          <ac:picMkLst>
            <pc:docMk/>
            <pc:sldMk cId="490426104" sldId="268"/>
            <ac:picMk id="5" creationId="{E744A968-4C82-B37C-2C98-F53A955CE0C7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40:21.215" v="294" actId="1035"/>
        <pc:sldMkLst>
          <pc:docMk/>
          <pc:sldMk cId="3933400906" sldId="269"/>
        </pc:sldMkLst>
        <pc:spChg chg="mod">
          <ac:chgData name="Дмитрий Неверов" userId="fdc837844ed48e45" providerId="LiveId" clId="{72917651-4855-4813-960F-56475A57C57F}" dt="2023-12-06T14:38:34.477" v="262" actId="14100"/>
          <ac:spMkLst>
            <pc:docMk/>
            <pc:sldMk cId="3933400906" sldId="269"/>
            <ac:spMk id="2" creationId="{94F6E2A9-EA37-B47F-2319-CCA29541D25D}"/>
          </ac:spMkLst>
        </pc:spChg>
        <pc:spChg chg="del">
          <ac:chgData name="Дмитрий Неверов" userId="fdc837844ed48e45" providerId="LiveId" clId="{72917651-4855-4813-960F-56475A57C57F}" dt="2023-12-06T14:38:31.202" v="261" actId="478"/>
          <ac:spMkLst>
            <pc:docMk/>
            <pc:sldMk cId="3933400906" sldId="269"/>
            <ac:spMk id="3" creationId="{FA15E071-CCA0-CD4A-6AF0-90A513B859BB}"/>
          </ac:spMkLst>
        </pc:spChg>
        <pc:spChg chg="add mod">
          <ac:chgData name="Дмитрий Неверов" userId="fdc837844ed48e45" providerId="LiveId" clId="{72917651-4855-4813-960F-56475A57C57F}" dt="2023-12-06T14:40:21.215" v="294" actId="1035"/>
          <ac:spMkLst>
            <pc:docMk/>
            <pc:sldMk cId="3933400906" sldId="269"/>
            <ac:spMk id="6" creationId="{1990ACD5-BD5A-2B2A-1B1C-790AEED062C1}"/>
          </ac:spMkLst>
        </pc:spChg>
        <pc:spChg chg="add mod">
          <ac:chgData name="Дмитрий Неверов" userId="fdc837844ed48e45" providerId="LiveId" clId="{72917651-4855-4813-960F-56475A57C57F}" dt="2023-12-06T14:40:15.945" v="284" actId="1036"/>
          <ac:spMkLst>
            <pc:docMk/>
            <pc:sldMk cId="3933400906" sldId="269"/>
            <ac:spMk id="7" creationId="{F548DA43-F65B-E38B-0A08-50EBFF41993C}"/>
          </ac:spMkLst>
        </pc:spChg>
        <pc:picChg chg="add mod">
          <ac:chgData name="Дмитрий Неверов" userId="fdc837844ed48e45" providerId="LiveId" clId="{72917651-4855-4813-960F-56475A57C57F}" dt="2023-12-06T14:40:21.215" v="294" actId="1035"/>
          <ac:picMkLst>
            <pc:docMk/>
            <pc:sldMk cId="3933400906" sldId="269"/>
            <ac:picMk id="4" creationId="{4EC7442D-AC8B-0F17-D26C-E4D779B1A4CD}"/>
          </ac:picMkLst>
        </pc:picChg>
        <pc:picChg chg="add mod">
          <ac:chgData name="Дмитрий Неверов" userId="fdc837844ed48e45" providerId="LiveId" clId="{72917651-4855-4813-960F-56475A57C57F}" dt="2023-12-06T14:40:15.945" v="284" actId="1036"/>
          <ac:picMkLst>
            <pc:docMk/>
            <pc:sldMk cId="3933400906" sldId="269"/>
            <ac:picMk id="5" creationId="{A5737C67-3DFB-93C7-B10C-3816947F4B1F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41:48.422" v="313" actId="13822"/>
        <pc:sldMkLst>
          <pc:docMk/>
          <pc:sldMk cId="299174418" sldId="270"/>
        </pc:sldMkLst>
        <pc:spChg chg="add del mod">
          <ac:chgData name="Дмитрий Неверов" userId="fdc837844ed48e45" providerId="LiveId" clId="{72917651-4855-4813-960F-56475A57C57F}" dt="2023-12-06T14:41:03.519" v="305" actId="1076"/>
          <ac:spMkLst>
            <pc:docMk/>
            <pc:sldMk cId="299174418" sldId="270"/>
            <ac:spMk id="2" creationId="{74CD6B8F-57C1-83A4-7F08-6A8BBCA33808}"/>
          </ac:spMkLst>
        </pc:spChg>
        <pc:spChg chg="del">
          <ac:chgData name="Дмитрий Неверов" userId="fdc837844ed48e45" providerId="LiveId" clId="{72917651-4855-4813-960F-56475A57C57F}" dt="2023-12-06T14:40:39.993" v="299" actId="478"/>
          <ac:spMkLst>
            <pc:docMk/>
            <pc:sldMk cId="299174418" sldId="270"/>
            <ac:spMk id="3" creationId="{3CB87CA0-6D9F-BFB4-B42A-E0F716FEF85C}"/>
          </ac:spMkLst>
        </pc:spChg>
        <pc:spChg chg="add del mod">
          <ac:chgData name="Дмитрий Неверов" userId="fdc837844ed48e45" providerId="LiveId" clId="{72917651-4855-4813-960F-56475A57C57F}" dt="2023-12-06T14:40:37.986" v="298" actId="478"/>
          <ac:spMkLst>
            <pc:docMk/>
            <pc:sldMk cId="299174418" sldId="270"/>
            <ac:spMk id="5" creationId="{08AE0A0C-3BFA-FC3C-8D8A-4254B5697E6C}"/>
          </ac:spMkLst>
        </pc:spChg>
        <pc:spChg chg="add mod">
          <ac:chgData name="Дмитрий Неверов" userId="fdc837844ed48e45" providerId="LiveId" clId="{72917651-4855-4813-960F-56475A57C57F}" dt="2023-12-06T14:40:55.893" v="304"/>
          <ac:spMkLst>
            <pc:docMk/>
            <pc:sldMk cId="299174418" sldId="270"/>
            <ac:spMk id="8" creationId="{17C2F8F2-626A-C84E-7826-266718A4A4C2}"/>
          </ac:spMkLst>
        </pc:spChg>
        <pc:spChg chg="add mod">
          <ac:chgData name="Дмитрий Неверов" userId="fdc837844ed48e45" providerId="LiveId" clId="{72917651-4855-4813-960F-56475A57C57F}" dt="2023-12-06T14:40:55.893" v="304"/>
          <ac:spMkLst>
            <pc:docMk/>
            <pc:sldMk cId="299174418" sldId="270"/>
            <ac:spMk id="9" creationId="{DEFED2F2-5E07-791E-49C0-758D7E8A916A}"/>
          </ac:spMkLst>
        </pc:spChg>
        <pc:picChg chg="add mod">
          <ac:chgData name="Дмитрий Неверов" userId="fdc837844ed48e45" providerId="LiveId" clId="{72917651-4855-4813-960F-56475A57C57F}" dt="2023-12-06T14:41:48.422" v="313" actId="13822"/>
          <ac:picMkLst>
            <pc:docMk/>
            <pc:sldMk cId="299174418" sldId="270"/>
            <ac:picMk id="6" creationId="{A0A01297-12CD-99DF-3915-BE41E70F1B4F}"/>
          </ac:picMkLst>
        </pc:picChg>
        <pc:picChg chg="add mod">
          <ac:chgData name="Дмитрий Неверов" userId="fdc837844ed48e45" providerId="LiveId" clId="{72917651-4855-4813-960F-56475A57C57F}" dt="2023-12-06T14:41:48.422" v="313" actId="13822"/>
          <ac:picMkLst>
            <pc:docMk/>
            <pc:sldMk cId="299174418" sldId="270"/>
            <ac:picMk id="7" creationId="{F99A9386-8983-2629-CDBE-84A024A2F7A5}"/>
          </ac:picMkLst>
        </pc:picChg>
      </pc:sldChg>
      <pc:sldChg chg="addSp delSp modSp new mod">
        <pc:chgData name="Дмитрий Неверов" userId="fdc837844ed48e45" providerId="LiveId" clId="{72917651-4855-4813-960F-56475A57C57F}" dt="2023-12-06T14:41:55.433" v="314" actId="13822"/>
        <pc:sldMkLst>
          <pc:docMk/>
          <pc:sldMk cId="4031639751" sldId="271"/>
        </pc:sldMkLst>
        <pc:spChg chg="mod">
          <ac:chgData name="Дмитрий Неверов" userId="fdc837844ed48e45" providerId="LiveId" clId="{72917651-4855-4813-960F-56475A57C57F}" dt="2023-12-06T14:41:28.773" v="309" actId="14100"/>
          <ac:spMkLst>
            <pc:docMk/>
            <pc:sldMk cId="4031639751" sldId="271"/>
            <ac:spMk id="2" creationId="{FB0ABB92-F2FC-F0A8-D59C-AE5EB724978C}"/>
          </ac:spMkLst>
        </pc:spChg>
        <pc:spChg chg="del">
          <ac:chgData name="Дмитрий Неверов" userId="fdc837844ed48e45" providerId="LiveId" clId="{72917651-4855-4813-960F-56475A57C57F}" dt="2023-12-06T14:41:30.435" v="310" actId="478"/>
          <ac:spMkLst>
            <pc:docMk/>
            <pc:sldMk cId="4031639751" sldId="271"/>
            <ac:spMk id="3" creationId="{13DFFB32-0A2D-443D-4267-FDCAD3B21DC9}"/>
          </ac:spMkLst>
        </pc:spChg>
        <pc:spChg chg="add mod">
          <ac:chgData name="Дмитрий Неверов" userId="fdc837844ed48e45" providerId="LiveId" clId="{72917651-4855-4813-960F-56475A57C57F}" dt="2023-12-06T14:41:35.704" v="311"/>
          <ac:spMkLst>
            <pc:docMk/>
            <pc:sldMk cId="4031639751" sldId="271"/>
            <ac:spMk id="5" creationId="{5F0CA521-2D1D-6217-5178-2A97D549C15C}"/>
          </ac:spMkLst>
        </pc:spChg>
        <pc:picChg chg="add mod">
          <ac:chgData name="Дмитрий Неверов" userId="fdc837844ed48e45" providerId="LiveId" clId="{72917651-4855-4813-960F-56475A57C57F}" dt="2023-12-06T14:41:55.433" v="314" actId="13822"/>
          <ac:picMkLst>
            <pc:docMk/>
            <pc:sldMk cId="4031639751" sldId="271"/>
            <ac:picMk id="4" creationId="{FE9D97FA-2259-29AA-A0E5-A55B6ABCEDED}"/>
          </ac:picMkLst>
        </pc:picChg>
      </pc:sldChg>
      <pc:sldChg chg="modSp new mod">
        <pc:chgData name="Дмитрий Неверов" userId="fdc837844ed48e45" providerId="LiveId" clId="{72917651-4855-4813-960F-56475A57C57F}" dt="2023-12-06T16:34:48.218" v="440" actId="20577"/>
        <pc:sldMkLst>
          <pc:docMk/>
          <pc:sldMk cId="3475008714" sldId="272"/>
        </pc:sldMkLst>
        <pc:spChg chg="mod">
          <ac:chgData name="Дмитрий Неверов" userId="fdc837844ed48e45" providerId="LiveId" clId="{72917651-4855-4813-960F-56475A57C57F}" dt="2023-12-06T14:49:00.614" v="318" actId="14100"/>
          <ac:spMkLst>
            <pc:docMk/>
            <pc:sldMk cId="3475008714" sldId="272"/>
            <ac:spMk id="2" creationId="{CCA3C44B-1D3A-D0A5-10DC-FC6F7A06D27D}"/>
          </ac:spMkLst>
        </pc:spChg>
        <pc:spChg chg="mod">
          <ac:chgData name="Дмитрий Неверов" userId="fdc837844ed48e45" providerId="LiveId" clId="{72917651-4855-4813-960F-56475A57C57F}" dt="2023-12-06T16:34:48.218" v="440" actId="20577"/>
          <ac:spMkLst>
            <pc:docMk/>
            <pc:sldMk cId="3475008714" sldId="272"/>
            <ac:spMk id="3" creationId="{8F8DAA68-97D2-ADEA-3F63-9022D0D9B5E3}"/>
          </ac:spMkLst>
        </pc:spChg>
      </pc:sldChg>
      <pc:sldChg chg="add">
        <pc:chgData name="Дмитрий Неверов" userId="fdc837844ed48e45" providerId="LiveId" clId="{72917651-4855-4813-960F-56475A57C57F}" dt="2023-12-06T14:49:30.723" v="325"/>
        <pc:sldMkLst>
          <pc:docMk/>
          <pc:sldMk cId="962233911" sldId="273"/>
        </pc:sldMkLst>
      </pc:sldChg>
      <pc:sldChg chg="add del">
        <pc:chgData name="Дмитрий Неверов" userId="fdc837844ed48e45" providerId="LiveId" clId="{72917651-4855-4813-960F-56475A57C57F}" dt="2023-12-06T18:01:33.459" v="656" actId="47"/>
        <pc:sldMkLst>
          <pc:docMk/>
          <pc:sldMk cId="134019451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138/ISPP-5/tree/&#1053;&#1077;&#1074;&#1077;&#1088;&#1086;&#1074;_&#1044;&#1057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5885"/>
            <a:ext cx="9144000" cy="3026582"/>
          </a:xfrm>
        </p:spPr>
        <p:txBody>
          <a:bodyPr anchor="ctr">
            <a:noAutofit/>
          </a:bodyPr>
          <a:lstStyle/>
          <a:p>
            <a:r>
              <a:rPr lang="ru-RU" sz="36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по практической подготовки в виде учебной практик профессионального модуля (ПМ.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1) разработка модулей</a:t>
            </a:r>
            <a:r>
              <a:rPr lang="ru-RU" sz="3600" b="1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программного обеспечения для компьютерных систем</a:t>
            </a:r>
            <a:endParaRPr lang="en-US" sz="36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417" y="4042467"/>
            <a:ext cx="8525164" cy="77742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2497136" y="4934442"/>
            <a:ext cx="719772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2497136" y="5288385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497136" y="5436638"/>
            <a:ext cx="7197726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5138737" y="5756882"/>
            <a:ext cx="4556125" cy="18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191073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7" y="61777"/>
            <a:ext cx="679538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E6825-0833-2F82-64E0-1D3D6767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365125"/>
            <a:ext cx="10190018" cy="79865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1445FB2-0190-83CE-C47B-FFF22E81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61457"/>
            <a:ext cx="2833465" cy="1599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B46BF74C-166E-BDA8-ED8F-F4D71B9C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15" y="1510655"/>
            <a:ext cx="3158954" cy="16526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C05F2D2B-4305-B2CA-01F3-1C7E9550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10655"/>
            <a:ext cx="5196734" cy="1603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636E92F-1C68-CC9B-B073-A2C91FC4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90" y="4013330"/>
            <a:ext cx="5076279" cy="14953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084CA5-DAF9-DBE7-BB79-5565961CB4DA}"/>
              </a:ext>
            </a:extLst>
          </p:cNvPr>
          <p:cNvSpPr txBox="1"/>
          <p:nvPr/>
        </p:nvSpPr>
        <p:spPr>
          <a:xfrm>
            <a:off x="1960145" y="3167676"/>
            <a:ext cx="311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0973-81FC-9FEB-14A0-5662E0F3B730}"/>
              </a:ext>
            </a:extLst>
          </p:cNvPr>
          <p:cNvSpPr txBox="1"/>
          <p:nvPr/>
        </p:nvSpPr>
        <p:spPr>
          <a:xfrm>
            <a:off x="7227063" y="3233080"/>
            <a:ext cx="336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Flat-House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15C5B-B743-A713-2FAE-CF69A482F9A8}"/>
              </a:ext>
            </a:extLst>
          </p:cNvPr>
          <p:cNvSpPr txBox="1"/>
          <p:nvPr/>
        </p:nvSpPr>
        <p:spPr>
          <a:xfrm>
            <a:off x="438627" y="5666244"/>
            <a:ext cx="332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Settlement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1B2AD-C23E-82F0-5649-B41D43BE473C}"/>
              </a:ext>
            </a:extLst>
          </p:cNvPr>
          <p:cNvSpPr txBox="1"/>
          <p:nvPr/>
        </p:nvSpPr>
        <p:spPr>
          <a:xfrm>
            <a:off x="6419263" y="5577017"/>
            <a:ext cx="305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846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FCA81-3BF8-BD7A-6D5A-7EF3C6BE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5"/>
            <a:ext cx="10256520" cy="73215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C0E7C-56AE-4560-E319-45FE075C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99" y="1223769"/>
            <a:ext cx="4488853" cy="2080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408CFA3-5D76-5030-49E4-1F2060A9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" y="1240394"/>
            <a:ext cx="4760421" cy="18248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C7B65-AE8A-24AE-ED00-23B19D9BCB22}"/>
              </a:ext>
            </a:extLst>
          </p:cNvPr>
          <p:cNvSpPr txBox="1"/>
          <p:nvPr/>
        </p:nvSpPr>
        <p:spPr>
          <a:xfrm>
            <a:off x="1200076" y="3200454"/>
            <a:ext cx="332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Prolonging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B32D0-D51D-F2B2-CCB7-EEB8CF308A09}"/>
              </a:ext>
            </a:extLst>
          </p:cNvPr>
          <p:cNvSpPr txBox="1"/>
          <p:nvPr/>
        </p:nvSpPr>
        <p:spPr>
          <a:xfrm>
            <a:off x="8342169" y="3379900"/>
            <a:ext cx="253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5575F9-630A-29D4-0123-E9C2601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56" y="4034683"/>
            <a:ext cx="6643266" cy="1715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9458B6-932E-7C55-C025-1A364F760CF8}"/>
              </a:ext>
            </a:extLst>
          </p:cNvPr>
          <p:cNvSpPr txBox="1"/>
          <p:nvPr/>
        </p:nvSpPr>
        <p:spPr>
          <a:xfrm>
            <a:off x="4622962" y="5888322"/>
            <a:ext cx="28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7807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EAC3-DA29-6E62-2D18-B0226472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56" y="365126"/>
            <a:ext cx="10206644" cy="74878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B73F7-C549-C426-D08A-C5D1B101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4" y="1270001"/>
            <a:ext cx="3733451" cy="42831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4D80D-30E9-0BFE-E031-6C8035E12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1514473"/>
            <a:ext cx="3950716" cy="3527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EB223-2F81-F57B-3761-74FBEDD460D6}"/>
              </a:ext>
            </a:extLst>
          </p:cNvPr>
          <p:cNvSpPr txBox="1"/>
          <p:nvPr/>
        </p:nvSpPr>
        <p:spPr>
          <a:xfrm>
            <a:off x="1557453" y="5199108"/>
            <a:ext cx="342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Форма авторизация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D88C0-9B06-289A-0076-5E8D79FA6ECD}"/>
              </a:ext>
            </a:extLst>
          </p:cNvPr>
          <p:cNvSpPr txBox="1"/>
          <p:nvPr/>
        </p:nvSpPr>
        <p:spPr>
          <a:xfrm>
            <a:off x="7197549" y="564258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Форма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58212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DE518-54D7-1BE6-DBB3-EF77FC46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30" y="365126"/>
            <a:ext cx="10223269" cy="7654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1AAB-AFE5-B367-2BC3-BF88DFD0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344195"/>
            <a:ext cx="3463926" cy="46926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4A968-4C82-B37C-2C98-F53A955C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287483"/>
            <a:ext cx="3678237" cy="4820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524B-6CD8-DC1E-F4A9-681B14D85296}"/>
              </a:ext>
            </a:extLst>
          </p:cNvPr>
          <p:cNvSpPr txBox="1"/>
          <p:nvPr/>
        </p:nvSpPr>
        <p:spPr>
          <a:xfrm>
            <a:off x="931443" y="6140572"/>
            <a:ext cx="426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Форма регистрации квартир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A255B-3267-A5E7-654D-0300440502C2}"/>
              </a:ext>
            </a:extLst>
          </p:cNvPr>
          <p:cNvSpPr txBox="1"/>
          <p:nvPr/>
        </p:nvSpPr>
        <p:spPr>
          <a:xfrm>
            <a:off x="6792119" y="6100379"/>
            <a:ext cx="412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Форма продления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49042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2A9-EA37-B47F-2319-CCA29541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34" y="365126"/>
            <a:ext cx="10090265" cy="7654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C7442D-AC8B-0F17-D26C-E4D779B1A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2" y="2021804"/>
            <a:ext cx="2962728" cy="3426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5737C67-3DFB-93C7-B10C-3816947F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57" y="1773303"/>
            <a:ext cx="8534401" cy="32957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0ACD5-BD5A-2B2A-1B1C-790AEED062C1}"/>
              </a:ext>
            </a:extLst>
          </p:cNvPr>
          <p:cNvSpPr txBox="1"/>
          <p:nvPr/>
        </p:nvSpPr>
        <p:spPr>
          <a:xfrm>
            <a:off x="388347" y="5447896"/>
            <a:ext cx="258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профиля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8DA43-F65B-E38B-0A08-50EBFF41993C}"/>
              </a:ext>
            </a:extLst>
          </p:cNvPr>
          <p:cNvSpPr txBox="1"/>
          <p:nvPr/>
        </p:nvSpPr>
        <p:spPr>
          <a:xfrm>
            <a:off x="5371718" y="5144804"/>
            <a:ext cx="471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конечного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93340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6B8F-57C1-83A4-7F08-6A8BBCA3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261225"/>
            <a:ext cx="10206643" cy="71552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A01297-12CD-99DF-3915-BE41E70F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" y="1209251"/>
            <a:ext cx="5895122" cy="2895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99A9386-8983-2629-CDBE-84A024A2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90" y="3985653"/>
            <a:ext cx="6021858" cy="273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2F8F2-626A-C84E-7826-266718A4A4C2}"/>
              </a:ext>
            </a:extLst>
          </p:cNvPr>
          <p:cNvSpPr txBox="1"/>
          <p:nvPr/>
        </p:nvSpPr>
        <p:spPr>
          <a:xfrm>
            <a:off x="1588317" y="4109223"/>
            <a:ext cx="285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Оператора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ED2F2-5E07-791E-49C0-758D7E8A916A}"/>
              </a:ext>
            </a:extLst>
          </p:cNvPr>
          <p:cNvSpPr txBox="1"/>
          <p:nvPr/>
        </p:nvSpPr>
        <p:spPr>
          <a:xfrm>
            <a:off x="7722973" y="3464007"/>
            <a:ext cx="285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Командира </a:t>
            </a:r>
          </a:p>
        </p:txBody>
      </p:sp>
    </p:spTree>
    <p:extLst>
      <p:ext uri="{BB962C8B-B14F-4D97-AF65-F5344CB8AC3E}">
        <p14:creationId xmlns:p14="http://schemas.microsoft.com/office/powerpoint/2010/main" val="29917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ABB92-F2FC-F0A8-D59C-AE5EB724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8" y="365125"/>
            <a:ext cx="10106891" cy="73215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D97FA-2259-29AA-A0E5-A55B6ABCE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8" y="1286622"/>
            <a:ext cx="9354673" cy="46433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CA521-2D1D-6217-5178-2A97D549C15C}"/>
              </a:ext>
            </a:extLst>
          </p:cNvPr>
          <p:cNvSpPr txBox="1"/>
          <p:nvPr/>
        </p:nvSpPr>
        <p:spPr>
          <a:xfrm>
            <a:off x="4275779" y="5930016"/>
            <a:ext cx="364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403163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3C44B-1D3A-D0A5-10DC-FC6F7A0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04" y="365125"/>
            <a:ext cx="10239895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DAA68-97D2-ADEA-3F63-9022D0D9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7156"/>
            <a:ext cx="10515600" cy="5447608"/>
          </a:xfrm>
        </p:spPr>
        <p:txBody>
          <a:bodyPr>
            <a:normAutofit fontScale="70000" lnSpcReduction="20000"/>
          </a:bodyPr>
          <a:lstStyle/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«Охрана квартир», 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Studios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 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создания возможности расширить форму на полный экран или улучшения и изменения дизайна.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GitHub: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https://github.com/APET138/ISPP-5/tree/</a:t>
            </a:r>
            <a:r>
              <a:rPr lang="ru-RU" dirty="0" err="1">
                <a:latin typeface="Arial" pitchFamily="34" charset="0"/>
                <a:cs typeface="Arial" pitchFamily="34" charset="0"/>
                <a:hlinkClick r:id="rId2"/>
              </a:rPr>
              <a:t>Неверов_ДС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0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5885"/>
            <a:ext cx="9144000" cy="3026582"/>
          </a:xfrm>
        </p:spPr>
        <p:txBody>
          <a:bodyPr anchor="ctr">
            <a:noAutofit/>
          </a:bodyPr>
          <a:lstStyle/>
          <a:p>
            <a:r>
              <a:rPr lang="ru-RU" sz="36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по практической подготовки в виде учебной практик профессионального модуля (ПМ.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1) разработка модулей</a:t>
            </a:r>
            <a:r>
              <a:rPr lang="ru-RU" sz="3600" b="1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программного обеспечения для компьютерных систем</a:t>
            </a:r>
            <a:endParaRPr lang="en-US" sz="36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417" y="4042467"/>
            <a:ext cx="8525164" cy="77742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2497136" y="4934442"/>
            <a:ext cx="719772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2497136" y="5288385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497136" y="5436638"/>
            <a:ext cx="7197726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5138737" y="5756882"/>
            <a:ext cx="4556125" cy="18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191073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7" y="61777"/>
            <a:ext cx="679538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9622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D9C2-0B8D-3CD9-F8E4-9185796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515389"/>
            <a:ext cx="10273145" cy="94765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06BAC-4668-09F2-D877-ABAA3AD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53891"/>
          </a:xfrm>
        </p:spPr>
        <p:txBody>
          <a:bodyPr>
            <a:normAutofit fontScale="70000" lnSpcReduction="20000"/>
          </a:bodyPr>
          <a:lstStyle/>
          <a:p>
            <a:pPr mar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учебной практики является овладение видом профессиональной деятельности,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5984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AD1C-1C4E-E9CE-4DD7-725FA1B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365125"/>
            <a:ext cx="10190018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9B61E-4864-2059-F577-6B2AEAD7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Фирмой «Оберегъ» был выдан заказ на создание  прикладного программного обеспечения, которое вело учет деятельности отдела вневедомственной охраны квартир.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Этот отдел обеспечивает электронную охрану квартир граждан.</a:t>
            </a:r>
          </a:p>
        </p:txBody>
      </p:sp>
    </p:spTree>
    <p:extLst>
      <p:ext uri="{BB962C8B-B14F-4D97-AF65-F5344CB8AC3E}">
        <p14:creationId xmlns:p14="http://schemas.microsoft.com/office/powerpoint/2010/main" val="284925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72EFC-7D31-B873-8E17-9D1401C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365125"/>
            <a:ext cx="10273145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7E93-416A-8741-17A5-BC7C4CA3895E}"/>
              </a:ext>
            </a:extLst>
          </p:cNvPr>
          <p:cNvSpPr txBox="1"/>
          <p:nvPr/>
        </p:nvSpPr>
        <p:spPr>
          <a:xfrm>
            <a:off x="4778792" y="5215583"/>
            <a:ext cx="263441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SQL Server Management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BFFD-E274-D33A-087E-478C2A028F6C}"/>
              </a:ext>
            </a:extLst>
          </p:cNvPr>
          <p:cNvSpPr txBox="1"/>
          <p:nvPr/>
        </p:nvSpPr>
        <p:spPr>
          <a:xfrm>
            <a:off x="8550732" y="5215583"/>
            <a:ext cx="191529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Visual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A285B-890B-25BD-2B0C-B4B8952447BD}"/>
              </a:ext>
            </a:extLst>
          </p:cNvPr>
          <p:cNvSpPr txBox="1"/>
          <p:nvPr/>
        </p:nvSpPr>
        <p:spPr>
          <a:xfrm>
            <a:off x="1578331" y="5215583"/>
            <a:ext cx="18112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3DD603-AD0C-43B9-EF35-A7B842A3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4" y="1836983"/>
            <a:ext cx="3705847" cy="3705847"/>
          </a:xfrm>
          <a:prstGeom prst="rect">
            <a:avLst/>
          </a:prstGeom>
        </p:spPr>
      </p:pic>
      <p:pic>
        <p:nvPicPr>
          <p:cNvPr id="8" name="Picture 12" descr="Логотип Visual Studio">
            <a:extLst>
              <a:ext uri="{FF2B5EF4-FFF2-40B4-BE49-F238E27FC236}">
                <a16:creationId xmlns:a16="http://schemas.microsoft.com/office/drawing/2014/main" id="{069FEE83-DAEE-AA4B-EB5E-BF9357AE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95" y="2226579"/>
            <a:ext cx="5207575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ql-сервер – Бесплатные иконки: компьютер">
            <a:extLst>
              <a:ext uri="{FF2B5EF4-FFF2-40B4-BE49-F238E27FC236}">
                <a16:creationId xmlns:a16="http://schemas.microsoft.com/office/drawing/2014/main" id="{64B68CE1-B32C-FF80-16F7-09925C7A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72" y="2288926"/>
            <a:ext cx="2926656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E6D4-895A-5F70-D860-A7EC042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32" y="365125"/>
            <a:ext cx="10156767" cy="108539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82CF0A-91CA-0A62-C6EA-D14C72A65F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497" y="1450520"/>
            <a:ext cx="9353005" cy="5245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62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02D0B-BC10-765E-0EF7-3AD3DAD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30" y="365125"/>
            <a:ext cx="10223269" cy="73215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BE04BD-0604-192A-C3FB-8272B9C2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86" y="1292870"/>
            <a:ext cx="10078027" cy="5412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9223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2D0B5-0026-2BFB-8EB9-75F0EF74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04" y="365125"/>
            <a:ext cx="10306396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CD4226-3056-B6A1-E774-EECA3B9B9A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0927" y="1276350"/>
            <a:ext cx="10970145" cy="53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B42F0-4C2F-7C55-7C45-F683D9FB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06" y="365125"/>
            <a:ext cx="10173393" cy="103141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3128A-0488-E767-F118-6392CEC3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4" y="1501775"/>
            <a:ext cx="11765852" cy="4991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650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DFDFF-0941-022D-262A-020265E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56" y="365126"/>
            <a:ext cx="10206644" cy="7654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EEAB45-D6A5-971C-1770-9A55678D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95" y="3812489"/>
            <a:ext cx="7582566" cy="1663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2995D-9F2D-97F7-029A-0CB9A3C0BD3A}"/>
              </a:ext>
            </a:extLst>
          </p:cNvPr>
          <p:cNvSpPr txBox="1"/>
          <p:nvPr/>
        </p:nvSpPr>
        <p:spPr>
          <a:xfrm>
            <a:off x="6804291" y="5527471"/>
            <a:ext cx="260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9803-3033-035C-CC16-9DCFD9A6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3" y="1402187"/>
            <a:ext cx="10831686" cy="1353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20EE615-823C-D8E2-E68A-A26FAB68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4" y="3635399"/>
            <a:ext cx="3269672" cy="1553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F08FB-51B9-6516-D5B6-6C12AD6753C7}"/>
              </a:ext>
            </a:extLst>
          </p:cNvPr>
          <p:cNvSpPr txBox="1"/>
          <p:nvPr/>
        </p:nvSpPr>
        <p:spPr>
          <a:xfrm>
            <a:off x="4461933" y="2837971"/>
            <a:ext cx="23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856C-CE62-EB87-76F1-367C44240B0E}"/>
              </a:ext>
            </a:extLst>
          </p:cNvPr>
          <p:cNvSpPr txBox="1"/>
          <p:nvPr/>
        </p:nvSpPr>
        <p:spPr>
          <a:xfrm>
            <a:off x="649284" y="5293403"/>
            <a:ext cx="273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3704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479</Words>
  <Application>Microsoft Office PowerPoint</Application>
  <PresentationFormat>Широкоэкранный</PresentationFormat>
  <Paragraphs>70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Тема Office</vt:lpstr>
      <vt:lpstr>Отчет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Логическая модель данных</vt:lpstr>
      <vt:lpstr>Физическая модель данных</vt:lpstr>
      <vt:lpstr>Карта Переходов</vt:lpstr>
      <vt:lpstr>Создание Серверной части</vt:lpstr>
      <vt:lpstr>Создание Серверной части</vt:lpstr>
      <vt:lpstr>Создание Серверной части</vt:lpstr>
      <vt:lpstr>Создание Клиентской части</vt:lpstr>
      <vt:lpstr>Создание Клиентской части</vt:lpstr>
      <vt:lpstr>Создание Клиентской части</vt:lpstr>
      <vt:lpstr>Создание Клиентской части</vt:lpstr>
      <vt:lpstr>Создание Клиентской части</vt:lpstr>
      <vt:lpstr>Заключение</vt:lpstr>
      <vt:lpstr>Отчет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Неверов</cp:lastModifiedBy>
  <cp:revision>1</cp:revision>
  <dcterms:created xsi:type="dcterms:W3CDTF">2020-10-04T10:34:15Z</dcterms:created>
  <dcterms:modified xsi:type="dcterms:W3CDTF">2023-12-06T18:01:40Z</dcterms:modified>
</cp:coreProperties>
</file>