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8" r:id="rId10"/>
    <p:sldId id="264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75" d="100"/>
          <a:sy n="75" d="100"/>
        </p:scale>
        <p:origin x="-1692" y="-9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91E7544-FF83-4ABC-B2FE-9DA7A7A8B64B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ACD00B-D7D7-44B7-BFDA-1E7B2D50940C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03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7544-FF83-4ABC-B2FE-9DA7A7A8B64B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D00B-D7D7-44B7-BFDA-1E7B2D509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26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7544-FF83-4ABC-B2FE-9DA7A7A8B64B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D00B-D7D7-44B7-BFDA-1E7B2D509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20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7544-FF83-4ABC-B2FE-9DA7A7A8B64B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D00B-D7D7-44B7-BFDA-1E7B2D509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43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7544-FF83-4ABC-B2FE-9DA7A7A8B64B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D00B-D7D7-44B7-BFDA-1E7B2D50940C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31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7544-FF83-4ABC-B2FE-9DA7A7A8B64B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D00B-D7D7-44B7-BFDA-1E7B2D509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70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7544-FF83-4ABC-B2FE-9DA7A7A8B64B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D00B-D7D7-44B7-BFDA-1E7B2D509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8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7544-FF83-4ABC-B2FE-9DA7A7A8B64B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D00B-D7D7-44B7-BFDA-1E7B2D509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27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7544-FF83-4ABC-B2FE-9DA7A7A8B64B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D00B-D7D7-44B7-BFDA-1E7B2D509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45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7544-FF83-4ABC-B2FE-9DA7A7A8B64B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D00B-D7D7-44B7-BFDA-1E7B2D509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66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7544-FF83-4ABC-B2FE-9DA7A7A8B64B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D00B-D7D7-44B7-BFDA-1E7B2D509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39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91E7544-FF83-4ABC-B2FE-9DA7A7A8B64B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AACD00B-D7D7-44B7-BFDA-1E7B2D5094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84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A05D5817-391F-4DBE-A842-8DC736166AC4}"/>
              </a:ext>
            </a:extLst>
          </p:cNvPr>
          <p:cNvSpPr/>
          <p:nvPr/>
        </p:nvSpPr>
        <p:spPr>
          <a:xfrm>
            <a:off x="2378647" y="258500"/>
            <a:ext cx="7434377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ОБЛАСТИ</a:t>
            </a:r>
          </a:p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Государственное бюджетное профессиональное образовательное учреждение Иркутской области «Ангарский промышленно – экономический техникум»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="" xmlns:a16="http://schemas.microsoft.com/office/drawing/2014/main" id="{C098E0AC-511A-40FD-BC70-E345B1CAEDA5}"/>
              </a:ext>
            </a:extLst>
          </p:cNvPr>
          <p:cNvSpPr/>
          <p:nvPr/>
        </p:nvSpPr>
        <p:spPr>
          <a:xfrm>
            <a:off x="2378647" y="1280558"/>
            <a:ext cx="7434377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ОТЧЁТ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практической подготовке в виде учебной практики профессионального модуля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(ПМ.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 Разработка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модулей программного обеспечения для компьютерных систем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="" xmlns:a16="http://schemas.microsoft.com/office/drawing/2014/main" id="{4EF70D54-A2A2-48D5-99D9-11290AD98B9E}"/>
              </a:ext>
            </a:extLst>
          </p:cNvPr>
          <p:cNvSpPr/>
          <p:nvPr/>
        </p:nvSpPr>
        <p:spPr>
          <a:xfrm>
            <a:off x="1866901" y="3003780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по специальности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09.02.07 Информационные системы и программирование</a:t>
            </a:r>
          </a:p>
          <a:p>
            <a:pPr algn="just">
              <a:lnSpc>
                <a:spcPct val="150000"/>
              </a:lnSpc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обучающегося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3 курса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группы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ИСПП-5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="" xmlns:a16="http://schemas.microsoft.com/office/drawing/2014/main" id="{AFCCA77A-C78B-4ED1-A99A-AD1AC746054A}"/>
              </a:ext>
            </a:extLst>
          </p:cNvPr>
          <p:cNvSpPr/>
          <p:nvPr/>
        </p:nvSpPr>
        <p:spPr>
          <a:xfrm>
            <a:off x="3651599" y="4084841"/>
            <a:ext cx="4888465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Степурин Никита Сергеевич</a:t>
            </a:r>
          </a:p>
          <a:p>
            <a:pPr algn="ctr"/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="" xmlns:a16="http://schemas.microsoft.com/office/drawing/2014/main" id="{509B6835-02E8-40EC-A365-625D64EF5FB7}"/>
              </a:ext>
            </a:extLst>
          </p:cNvPr>
          <p:cNvCxnSpPr>
            <a:cxnSpLocks/>
          </p:cNvCxnSpPr>
          <p:nvPr/>
        </p:nvCxnSpPr>
        <p:spPr>
          <a:xfrm flipH="1">
            <a:off x="2768185" y="4493899"/>
            <a:ext cx="66552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="" xmlns:a16="http://schemas.microsoft.com/office/drawing/2014/main" id="{1379E2E4-F7F3-4927-898A-CBEE9C0B81F4}"/>
              </a:ext>
            </a:extLst>
          </p:cNvPr>
          <p:cNvSpPr/>
          <p:nvPr/>
        </p:nvSpPr>
        <p:spPr>
          <a:xfrm>
            <a:off x="2488317" y="4701887"/>
            <a:ext cx="721503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 практики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     Аверьянов Николай Владимирович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="" xmlns:a16="http://schemas.microsoft.com/office/drawing/2014/main" id="{BB15F9AE-22AC-4800-BDFB-B17A6C23ED66}"/>
              </a:ext>
            </a:extLst>
          </p:cNvPr>
          <p:cNvSpPr/>
          <p:nvPr/>
        </p:nvSpPr>
        <p:spPr>
          <a:xfrm>
            <a:off x="4893874" y="6134069"/>
            <a:ext cx="240391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г. Ангарск</a:t>
            </a:r>
          </a:p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2023 г.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="" xmlns:a16="http://schemas.microsoft.com/office/drawing/2014/main" id="{509B6835-02E8-40EC-A365-625D64EF5FB7}"/>
              </a:ext>
            </a:extLst>
          </p:cNvPr>
          <p:cNvCxnSpPr>
            <a:cxnSpLocks/>
          </p:cNvCxnSpPr>
          <p:nvPr/>
        </p:nvCxnSpPr>
        <p:spPr>
          <a:xfrm flipH="1">
            <a:off x="5570807" y="5014947"/>
            <a:ext cx="39511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007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7A46A4CB-CCF0-4677-BF30-24573D3388F6}"/>
              </a:ext>
            </a:extLst>
          </p:cNvPr>
          <p:cNvSpPr/>
          <p:nvPr/>
        </p:nvSpPr>
        <p:spPr>
          <a:xfrm>
            <a:off x="239874" y="249685"/>
            <a:ext cx="88083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клиентской части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626645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BA23C297-1872-4AB0-9DB8-7FB6BF3A564F}"/>
              </a:ext>
            </a:extLst>
          </p:cNvPr>
          <p:cNvSpPr/>
          <p:nvPr/>
        </p:nvSpPr>
        <p:spPr>
          <a:xfrm>
            <a:off x="239873" y="309061"/>
            <a:ext cx="26698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91FF344E-8986-4E6E-A309-F38E9559F1ED}"/>
              </a:ext>
            </a:extLst>
          </p:cNvPr>
          <p:cNvSpPr/>
          <p:nvPr/>
        </p:nvSpPr>
        <p:spPr>
          <a:xfrm>
            <a:off x="798014" y="1403654"/>
            <a:ext cx="1059566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результате учебной практики был проведен анализ предметной области, спроектирована и разработана информационная система </a:t>
            </a:r>
            <a:r>
              <a:rPr lang="ru-RU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«Учет личного состава»,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серверная часть которой была реализована в MS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а клиентская часть в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Visual Studio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algn="just"/>
            <a:endParaRPr lang="ru-RU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algn="just"/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и задачи были достигнута путем проведения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разработки и проектирования информационной системы, способствующей оптимизации работы и обеспечивающей высокий уровень безопасности и качества обслуживания пассажирского транспорта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indent="457200" algn="just"/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indent="457200" algn="just"/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позволяет сделать вывод, что поставленные цели и задачи были выполнены в полном объёме.</a:t>
            </a:r>
          </a:p>
        </p:txBody>
      </p:sp>
    </p:spTree>
    <p:extLst>
      <p:ext uri="{BB962C8B-B14F-4D97-AF65-F5344CB8AC3E}">
        <p14:creationId xmlns:p14="http://schemas.microsoft.com/office/powerpoint/2010/main" val="357369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B4D1BAC3-7A63-4D1D-A840-130A480A4C4F}"/>
              </a:ext>
            </a:extLst>
          </p:cNvPr>
          <p:cNvSpPr/>
          <p:nvPr/>
        </p:nvSpPr>
        <p:spPr>
          <a:xfrm>
            <a:off x="263624" y="216598"/>
            <a:ext cx="68644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Цель и задачи учебной практики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14C1FD25-EFF1-4591-849E-3E458C146151}"/>
              </a:ext>
            </a:extLst>
          </p:cNvPr>
          <p:cNvSpPr/>
          <p:nvPr/>
        </p:nvSpPr>
        <p:spPr>
          <a:xfrm>
            <a:off x="674446" y="983524"/>
            <a:ext cx="105956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000" dirty="0">
                <a:latin typeface="Arial" pitchFamily="34" charset="0"/>
                <a:cs typeface="Arial" pitchFamily="34" charset="0"/>
              </a:rPr>
              <a:t>Целью является разработка и проектирование информационной системы, способствующей оптимизации работы и обеспечивающей высокий уровень безопасности и качества обслуживания пассажирского транспорта.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D9AAC76B-EF50-49B9-9858-14C0C7EF0714}"/>
              </a:ext>
            </a:extLst>
          </p:cNvPr>
          <p:cNvSpPr/>
          <p:nvPr/>
        </p:nvSpPr>
        <p:spPr>
          <a:xfrm>
            <a:off x="798014" y="2044318"/>
            <a:ext cx="1059566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000" dirty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Основные задачи учебной практики</a:t>
            </a:r>
            <a:r>
              <a:rPr lang="ru-RU" sz="2000" dirty="0" smtClean="0">
                <a:solidFill>
                  <a:srgbClr val="000000"/>
                </a:solidFill>
                <a:latin typeface="Arial" pitchFamily="34" charset="0"/>
                <a:cs typeface="Arial" panose="020B0604020202020204" pitchFamily="34" charset="0"/>
              </a:rPr>
              <a:t>:</a:t>
            </a:r>
          </a:p>
          <a:p>
            <a:pPr indent="457200"/>
            <a:endParaRPr lang="ru-RU" sz="2000" dirty="0">
              <a:solidFill>
                <a:srgbClr val="000000"/>
              </a:solidFill>
              <a:latin typeface="Arial" pitchFamily="34" charset="0"/>
              <a:cs typeface="Arial" panose="020B0604020202020204" pitchFamily="34" charset="0"/>
            </a:endParaRPr>
          </a:p>
          <a:p>
            <a:pPr lvl="0" indent="457200">
              <a:buFont typeface="Symbol" pitchFamily="18" charset="2"/>
              <a:buChar char="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Автоматизация учета технического состояния: разработка модулей для автоматизации мониторинга и учета технического состояния пассажирских вагонов.</a:t>
            </a:r>
          </a:p>
          <a:p>
            <a:pPr lvl="0" indent="457200">
              <a:buFont typeface="Symbol" pitchFamily="18" charset="2"/>
              <a:buChar char="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lvl="0" indent="457200">
              <a:buFont typeface="Symbol" pitchFamily="18" charset="2"/>
              <a:buChar char="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Управление ремонтными работами: реализация функционала по управлению ремонтными работами, включая планирование, выделение ресурсов, контроль сроков и мониторинг качества выполненных работ.</a:t>
            </a:r>
          </a:p>
          <a:p>
            <a:pPr lvl="0" indent="457200">
              <a:buFont typeface="Symbol" pitchFamily="18" charset="2"/>
              <a:buChar char=""/>
            </a:pP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lvl="0" indent="457200">
              <a:buFont typeface="Symbol" pitchFamily="18" charset="2"/>
              <a:buChar char=""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Обеспечение безопасности данных: разработка модулей для защиты конфиденциальности данных, связанных с техническим состоянием вагонов и ремонтными работами, чтобы предотвратить несанкционированный доступ.</a:t>
            </a:r>
          </a:p>
        </p:txBody>
      </p:sp>
    </p:spTree>
    <p:extLst>
      <p:ext uri="{BB962C8B-B14F-4D97-AF65-F5344CB8AC3E}">
        <p14:creationId xmlns:p14="http://schemas.microsoft.com/office/powerpoint/2010/main" val="4148685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1AFC393D-339E-401F-AEB3-292EDCB663D0}"/>
              </a:ext>
            </a:extLst>
          </p:cNvPr>
          <p:cNvSpPr/>
          <p:nvPr/>
        </p:nvSpPr>
        <p:spPr>
          <a:xfrm>
            <a:off x="239873" y="220157"/>
            <a:ext cx="56882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Программное обеспечение</a:t>
            </a:r>
          </a:p>
        </p:txBody>
      </p:sp>
    </p:spTree>
    <p:extLst>
      <p:ext uri="{BB962C8B-B14F-4D97-AF65-F5344CB8AC3E}">
        <p14:creationId xmlns:p14="http://schemas.microsoft.com/office/powerpoint/2010/main" val="1471706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4CEEFF8B-BD6D-4F01-AB48-AC775FFECE1A}"/>
              </a:ext>
            </a:extLst>
          </p:cNvPr>
          <p:cNvSpPr/>
          <p:nvPr/>
        </p:nvSpPr>
        <p:spPr>
          <a:xfrm>
            <a:off x="263624" y="320936"/>
            <a:ext cx="79461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35" y="1040155"/>
            <a:ext cx="4704574" cy="5136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2589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4CEEFF8B-BD6D-4F01-AB48-AC775FFECE1A}"/>
              </a:ext>
            </a:extLst>
          </p:cNvPr>
          <p:cNvSpPr/>
          <p:nvPr/>
        </p:nvSpPr>
        <p:spPr>
          <a:xfrm>
            <a:off x="227999" y="332812"/>
            <a:ext cx="58431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Логическая модель данных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54" y="1013253"/>
            <a:ext cx="9069387" cy="5117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374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4CEEFF8B-BD6D-4F01-AB48-AC775FFECE1A}"/>
              </a:ext>
            </a:extLst>
          </p:cNvPr>
          <p:cNvSpPr/>
          <p:nvPr/>
        </p:nvSpPr>
        <p:spPr>
          <a:xfrm>
            <a:off x="216123" y="273435"/>
            <a:ext cx="3627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Карта переходов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367" y="858210"/>
            <a:ext cx="8308695" cy="5362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840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E6715CFA-5E89-4E56-8101-47F62CFE001F}"/>
              </a:ext>
            </a:extLst>
          </p:cNvPr>
          <p:cNvSpPr/>
          <p:nvPr/>
        </p:nvSpPr>
        <p:spPr>
          <a:xfrm>
            <a:off x="192372" y="225934"/>
            <a:ext cx="88796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серверной части базы данных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390775" y="4905693"/>
            <a:ext cx="9029065" cy="12007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460375" y="1238250"/>
            <a:ext cx="8020050" cy="1612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Рисунок 10"/>
          <p:cNvPicPr/>
          <p:nvPr/>
        </p:nvPicPr>
        <p:blipFill>
          <a:blip r:embed="rId4"/>
          <a:stretch>
            <a:fillRect/>
          </a:stretch>
        </p:blipFill>
        <p:spPr>
          <a:xfrm>
            <a:off x="718502" y="3238500"/>
            <a:ext cx="9644698" cy="12979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541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E6715CFA-5E89-4E56-8101-47F62CFE001F}"/>
              </a:ext>
            </a:extLst>
          </p:cNvPr>
          <p:cNvSpPr/>
          <p:nvPr/>
        </p:nvSpPr>
        <p:spPr>
          <a:xfrm>
            <a:off x="192372" y="225934"/>
            <a:ext cx="88796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серверной части базы данных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2951" y="974090"/>
            <a:ext cx="4985649" cy="22136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473447" y="3704908"/>
            <a:ext cx="8598535" cy="2070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7366000" y="974090"/>
            <a:ext cx="4064000" cy="22136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4559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E6715CFA-5E89-4E56-8101-47F62CFE001F}"/>
              </a:ext>
            </a:extLst>
          </p:cNvPr>
          <p:cNvSpPr/>
          <p:nvPr/>
        </p:nvSpPr>
        <p:spPr>
          <a:xfrm>
            <a:off x="192372" y="225934"/>
            <a:ext cx="88796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серверной части базы данных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621030" y="1356995"/>
            <a:ext cx="7774940" cy="2072005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8928101" y="2623184"/>
            <a:ext cx="2596038" cy="26727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744707" y="1356994"/>
            <a:ext cx="7774940" cy="20720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7234580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40</TotalTime>
  <Words>277</Words>
  <Application>Microsoft Office PowerPoint</Application>
  <PresentationFormat>Произвольный</PresentationFormat>
  <Paragraphs>34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Базис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HuKuTa</dc:creator>
  <cp:lastModifiedBy>Степурин_НС</cp:lastModifiedBy>
  <cp:revision>5</cp:revision>
  <dcterms:created xsi:type="dcterms:W3CDTF">2023-12-06T04:21:25Z</dcterms:created>
  <dcterms:modified xsi:type="dcterms:W3CDTF">2023-12-06T09:11:21Z</dcterms:modified>
</cp:coreProperties>
</file>