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9" r:id="rId6"/>
    <p:sldId id="264" r:id="rId7"/>
    <p:sldId id="265" r:id="rId8"/>
    <p:sldId id="266" r:id="rId9"/>
    <p:sldId id="276" r:id="rId10"/>
    <p:sldId id="277" r:id="rId11"/>
    <p:sldId id="267" r:id="rId12"/>
    <p:sldId id="269" r:id="rId13"/>
    <p:sldId id="274" r:id="rId14"/>
    <p:sldId id="280" r:id="rId15"/>
    <p:sldId id="281" r:id="rId16"/>
    <p:sldId id="268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>
        <p:scale>
          <a:sx n="66" d="100"/>
          <a:sy n="66" d="100"/>
        </p:scale>
        <p:origin x="-2406" y="-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825" y="834194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«Продажи»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2787" y="3081480"/>
            <a:ext cx="46951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«Пользователи»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60" y="1303428"/>
            <a:ext cx="8416965" cy="133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60" y="3589311"/>
            <a:ext cx="6240462" cy="1717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8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0837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717" y="1227122"/>
            <a:ext cx="273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399" y="1227122"/>
            <a:ext cx="3661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72016" y="1781120"/>
            <a:ext cx="4416887" cy="30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/>
          <a:stretch/>
        </p:blipFill>
        <p:spPr>
          <a:xfrm>
            <a:off x="6538504" y="1781120"/>
            <a:ext cx="4853396" cy="308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4103" y="630222"/>
            <a:ext cx="392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58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продавца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6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покупателя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гостя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554" y="1120720"/>
            <a:ext cx="9529446" cy="40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«Учёт продаж сортов растений», 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Visual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Studios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программных модулей.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41425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E71CC3-70D8-43BC-977C-BB68D18FBA98}"/>
              </a:ext>
            </a:extLst>
          </p:cNvPr>
          <p:cNvSpPr txBox="1"/>
          <p:nvPr/>
        </p:nvSpPr>
        <p:spPr>
          <a:xfrm>
            <a:off x="1355834" y="1355834"/>
            <a:ext cx="10310649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учебной практики является овладение видом профессиональной деятельности Разработка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8B1E43-A31D-46F6-BBF5-4DD68B526F92}"/>
              </a:ext>
            </a:extLst>
          </p:cNvPr>
          <p:cNvSpPr txBox="1"/>
          <p:nvPr/>
        </p:nvSpPr>
        <p:spPr>
          <a:xfrm>
            <a:off x="1355834" y="2823774"/>
            <a:ext cx="9711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учебной практики: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нализ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предметной области;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азвить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готовность выполнять поставленные профессиональные задачи;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азработка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программных модулей¸ оптимизированных для работы;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естирование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разработанных программных модулей на соответствие функциональным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E71CC3-70D8-43BC-977C-BB68D18FBA98}"/>
              </a:ext>
            </a:extLst>
          </p:cNvPr>
          <p:cNvSpPr txBox="1"/>
          <p:nvPr/>
        </p:nvSpPr>
        <p:spPr>
          <a:xfrm>
            <a:off x="1212800" y="4768330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8B1E43-A31D-46F6-BBF5-4DD68B526F92}"/>
              </a:ext>
            </a:extLst>
          </p:cNvPr>
          <p:cNvSpPr txBox="1"/>
          <p:nvPr/>
        </p:nvSpPr>
        <p:spPr>
          <a:xfrm>
            <a:off x="4141061" y="3706051"/>
            <a:ext cx="4587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Management Studio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02A083-6DF6-45B9-BD50-40EF778642EE}"/>
              </a:ext>
            </a:extLst>
          </p:cNvPr>
          <p:cNvSpPr txBox="1"/>
          <p:nvPr/>
        </p:nvSpPr>
        <p:spPr>
          <a:xfrm>
            <a:off x="8508234" y="4796279"/>
            <a:ext cx="3464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Visual Studios</a:t>
            </a:r>
            <a:endParaRPr lang="ru-RU" dirty="0"/>
          </a:p>
        </p:txBody>
      </p:sp>
      <p:pic>
        <p:nvPicPr>
          <p:cNvPr id="6" name="Picture 6" descr="https://camo.githubusercontent.com/173b66e502754df52326e42eba0b2c70b0b86ed3971f5af5af5f4774854c5b39/68747470733a2f2f692e70696e696d672e636f6d2f6f726967696e616c732f33322f61302f33612f3332613033616565306337363431396563356264653935306136323838336263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88" y="1409928"/>
            <a:ext cx="3696055" cy="220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xmlns="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3" y="1987902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icrosoft Visual Studio — Википедия">
            <a:extLst>
              <a:ext uri="{FF2B5EF4-FFF2-40B4-BE49-F238E27FC236}">
                <a16:creationId xmlns:a16="http://schemas.microsoft.com/office/drawing/2014/main" xmlns="" id="{B07C53F9-E43E-4226-9E91-C6BC4942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74" y="2432552"/>
            <a:ext cx="2386700" cy="2386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14" y="1276350"/>
            <a:ext cx="6674786" cy="527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362740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15" y="1134280"/>
            <a:ext cx="9114970" cy="5353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74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584313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00" y="1186830"/>
            <a:ext cx="9187769" cy="5240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593931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данных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26334" y="1244600"/>
            <a:ext cx="8216266" cy="5334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7961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231" y="1102088"/>
            <a:ext cx="3046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таблиц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645" y="1694599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«Покупатели»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6839" y="3046437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«Оптовые покупатели»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917" y="424744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«Продавцы»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7" y="2158194"/>
            <a:ext cx="6224690" cy="16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50" y="3502972"/>
            <a:ext cx="3635940" cy="102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0" y="4703976"/>
            <a:ext cx="5173909" cy="120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731" y="228098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«Сорта растений»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840" y="199785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«Новые сорта растений»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684633"/>
            <a:ext cx="10956485" cy="880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13" y="2454385"/>
            <a:ext cx="5943387" cy="94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4" y="4350906"/>
            <a:ext cx="10803871" cy="105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740" y="3894372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«Упаковки семян»</a:t>
            </a:r>
          </a:p>
        </p:txBody>
      </p:sp>
    </p:spTree>
    <p:extLst>
      <p:ext uri="{BB962C8B-B14F-4D97-AF65-F5344CB8AC3E}">
        <p14:creationId xmlns:p14="http://schemas.microsoft.com/office/powerpoint/2010/main" val="408194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582</TotalTime>
  <Words>345</Words>
  <Application>Microsoft Office PowerPoint</Application>
  <PresentationFormat>Произвольный</PresentationFormat>
  <Paragraphs>54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Швидко</cp:lastModifiedBy>
  <cp:revision>73</cp:revision>
  <dcterms:created xsi:type="dcterms:W3CDTF">2023-06-05T04:09:11Z</dcterms:created>
  <dcterms:modified xsi:type="dcterms:W3CDTF">2023-12-06T09:34:18Z</dcterms:modified>
</cp:coreProperties>
</file>