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9" r:id="rId6"/>
    <p:sldId id="264" r:id="rId7"/>
    <p:sldId id="265" r:id="rId8"/>
    <p:sldId id="266" r:id="rId9"/>
    <p:sldId id="276" r:id="rId10"/>
    <p:sldId id="277" r:id="rId11"/>
    <p:sldId id="267" r:id="rId12"/>
    <p:sldId id="269" r:id="rId13"/>
    <p:sldId id="274" r:id="rId14"/>
    <p:sldId id="280" r:id="rId15"/>
    <p:sldId id="281" r:id="rId16"/>
    <p:sldId id="26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>
        <p:scale>
          <a:sx n="75" d="100"/>
          <a:sy n="75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 практической подготовке в виде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учебной практике профессионального модуля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ПМ.01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C1C8AA-3746-45AE-8234-A70BD92A109D}"/>
              </a:ext>
            </a:extLst>
          </p:cNvPr>
          <p:cNvSpPr txBox="1"/>
          <p:nvPr/>
        </p:nvSpPr>
        <p:spPr>
          <a:xfrm>
            <a:off x="2598057" y="4733924"/>
            <a:ext cx="227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Руководитель практики: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8965" y="371754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«Продажи»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8265" y="2797707"/>
            <a:ext cx="4695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Пользователи»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40988"/>
            <a:ext cx="8416965" cy="133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3305538"/>
            <a:ext cx="6240462" cy="1717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8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0837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717" y="1227122"/>
            <a:ext cx="273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399" y="1227122"/>
            <a:ext cx="3661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016" y="1781120"/>
            <a:ext cx="4416887" cy="30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/>
          <a:stretch/>
        </p:blipFill>
        <p:spPr>
          <a:xfrm>
            <a:off x="6538504" y="1781120"/>
            <a:ext cx="4853396" cy="308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103" y="630222"/>
            <a:ext cx="392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дминистратора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58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продавца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6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покупателя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11715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гостя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1120720"/>
            <a:ext cx="9529446" cy="40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«Учёт продаж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сортов растений», </a:t>
            </a:r>
            <a:r>
              <a:rPr lang="ru-RU" dirty="0">
                <a:latin typeface="Arial" pitchFamily="34" charset="0"/>
                <a:cs typeface="Arial" pitchFamily="34" charset="0"/>
              </a:rPr>
              <a:t>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Visual Studios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Цель </a:t>
            </a:r>
            <a:r>
              <a:rPr lang="ru-RU" dirty="0">
                <a:latin typeface="Arial" pitchFamily="34" charset="0"/>
                <a:cs typeface="Arial" pitchFamily="34" charset="0"/>
              </a:rPr>
              <a:t>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 практической подготовке в виде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учебной практике профессионального модуля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ПМ.01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C1C8AA-3746-45AE-8234-A70BD92A109D}"/>
              </a:ext>
            </a:extLst>
          </p:cNvPr>
          <p:cNvSpPr txBox="1"/>
          <p:nvPr/>
        </p:nvSpPr>
        <p:spPr>
          <a:xfrm>
            <a:off x="2598057" y="4733924"/>
            <a:ext cx="227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Руководитель практики: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7158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E71CC3-70D8-43BC-977C-BB68D18FBA98}"/>
              </a:ext>
            </a:extLst>
          </p:cNvPr>
          <p:cNvSpPr txBox="1"/>
          <p:nvPr/>
        </p:nvSpPr>
        <p:spPr>
          <a:xfrm>
            <a:off x="1355834" y="1355834"/>
            <a:ext cx="1031064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проведения учебной практики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приобретение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практических навыков работы в области создания, функционирования и использования систем управления базами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8B1E43-A31D-46F6-BBF5-4DD68B526F92}"/>
              </a:ext>
            </a:extLst>
          </p:cNvPr>
          <p:cNvSpPr txBox="1"/>
          <p:nvPr/>
        </p:nvSpPr>
        <p:spPr>
          <a:xfrm>
            <a:off x="1355834" y="2445415"/>
            <a:ext cx="97115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учебной практики: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Закрепление и углубление знаний и умений.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Формирование необходимых навыков профессиональной компетенции.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Развить готовность выполнять поставленные профессиональные задачи.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Разработка программных модулей¸ оптимизированных для работы.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Тестирование разработанных программных модулей на соответствие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E71CC3-70D8-43BC-977C-BB68D18FBA98}"/>
              </a:ext>
            </a:extLst>
          </p:cNvPr>
          <p:cNvSpPr txBox="1"/>
          <p:nvPr/>
        </p:nvSpPr>
        <p:spPr>
          <a:xfrm>
            <a:off x="1130410" y="4753712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8B1E43-A31D-46F6-BBF5-4DD68B526F92}"/>
              </a:ext>
            </a:extLst>
          </p:cNvPr>
          <p:cNvSpPr txBox="1"/>
          <p:nvPr/>
        </p:nvSpPr>
        <p:spPr>
          <a:xfrm>
            <a:off x="4141061" y="3548401"/>
            <a:ext cx="4587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02A083-6DF6-45B9-BD50-40EF778642EE}"/>
              </a:ext>
            </a:extLst>
          </p:cNvPr>
          <p:cNvSpPr txBox="1"/>
          <p:nvPr/>
        </p:nvSpPr>
        <p:spPr>
          <a:xfrm>
            <a:off x="8557221" y="4855228"/>
            <a:ext cx="3464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Studios</a:t>
            </a:r>
            <a:endParaRPr lang="ru-RU" dirty="0"/>
          </a:p>
        </p:txBody>
      </p:sp>
      <p:pic>
        <p:nvPicPr>
          <p:cNvPr id="6" name="Picture 6" descr="https://camo.githubusercontent.com/173b66e502754df52326e42eba0b2c70b0b86ed3971f5af5af5f4774854c5b39/68747470733a2f2f692e70696e696d672e636f6d2f6f726967696e616c732f33322f61302f33612f3332613033616565306337363431396563356264653935306136323838336263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18" y="1231258"/>
            <a:ext cx="3696055" cy="220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olof.ru/upload/iblock/6ad/visio_professional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35" y="2195372"/>
            <a:ext cx="2330450" cy="2484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apetfs\ИСПП-5\Швидко_ИА\3 курс\МДК 01.01\1200px-Visual_Studio_2017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92" y="2264964"/>
            <a:ext cx="2345785" cy="234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239202"/>
            <a:ext cx="6934200" cy="5428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362740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300" y="1204764"/>
            <a:ext cx="10274300" cy="536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74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584313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0109200" cy="527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652646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26334" y="1244600"/>
            <a:ext cx="8216266" cy="5334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7961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471" y="1175658"/>
            <a:ext cx="304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725" y="1694599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«Покупатели»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5929" y="3067457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«Оптовые покупатели»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7547" y="424744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«Продавцы»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7" y="2158194"/>
            <a:ext cx="6224690" cy="16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3523992"/>
            <a:ext cx="3635940" cy="102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0" y="4703976"/>
            <a:ext cx="5173909" cy="120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731" y="228098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«Сорта растений»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840" y="199785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Новые сорта растений»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684633"/>
            <a:ext cx="10956485" cy="880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13" y="2454385"/>
            <a:ext cx="5943387" cy="94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4" y="4350906"/>
            <a:ext cx="10803871" cy="105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740" y="3894372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«Упаковки семян»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4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453</TotalTime>
  <Words>351</Words>
  <Application>Microsoft Office PowerPoint</Application>
  <PresentationFormat>Произвольный</PresentationFormat>
  <Paragraphs>55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Швидко_ИА</cp:lastModifiedBy>
  <cp:revision>56</cp:revision>
  <dcterms:created xsi:type="dcterms:W3CDTF">2023-06-05T04:09:11Z</dcterms:created>
  <dcterms:modified xsi:type="dcterms:W3CDTF">2023-12-04T04:36:56Z</dcterms:modified>
</cp:coreProperties>
</file>