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920880" cy="2664296"/>
          </a:xfrm>
        </p:spPr>
        <p:txBody>
          <a:bodyPr anchor="ctr">
            <a:noAutofit/>
          </a:bodyPr>
          <a:lstStyle/>
          <a:p>
            <a:r>
              <a:rPr lang="ru-RU" sz="3200" dirty="0">
                <a:latin typeface="Arial" pitchFamily="34" charset="0"/>
                <a:cs typeface="Arial" pitchFamily="34" charset="0"/>
              </a:rPr>
              <a:t>Отчет</a:t>
            </a:r>
            <a:br>
              <a:rPr lang="ru-RU" sz="3200" dirty="0">
                <a:latin typeface="Arial" pitchFamily="34" charset="0"/>
                <a:cs typeface="Arial" pitchFamily="34" charset="0"/>
              </a:rPr>
            </a:br>
            <a:r>
              <a:rPr lang="ru-RU" sz="3200" dirty="0">
                <a:latin typeface="Arial" pitchFamily="34" charset="0"/>
                <a:cs typeface="Arial" pitchFamily="34" charset="0"/>
              </a:rPr>
              <a:t>по практической подготовки в виде учебной практик профессионального модуля (ПМ.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0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1) разработка модулей</a:t>
            </a:r>
            <a:r>
              <a:rPr lang="ru-RU" sz="3200" b="1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программного обеспечения для компьютерных систем</a:t>
            </a:r>
            <a:endParaRPr lang="en-US" sz="3200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064" y="4042470"/>
            <a:ext cx="6393873" cy="77742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575C72A-8765-1A90-6214-49084D18942E}"/>
              </a:ext>
            </a:extLst>
          </p:cNvPr>
          <p:cNvSpPr txBox="1"/>
          <p:nvPr/>
        </p:nvSpPr>
        <p:spPr>
          <a:xfrm>
            <a:off x="1872853" y="4934442"/>
            <a:ext cx="539829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Буйлова Михаила Алексеевича 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1872853" y="5288385"/>
            <a:ext cx="53982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6D0B4E-EAFB-DA0D-7E15-865471DCAF63}"/>
              </a:ext>
            </a:extLst>
          </p:cNvPr>
          <p:cNvSpPr txBox="1"/>
          <p:nvPr/>
        </p:nvSpPr>
        <p:spPr>
          <a:xfrm>
            <a:off x="1043609" y="5421384"/>
            <a:ext cx="705678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Руководитель практики: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Окладников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Антон Александрович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A1F058BA-79D2-38BE-5048-A2379C601C2E}"/>
              </a:ext>
            </a:extLst>
          </p:cNvPr>
          <p:cNvCxnSpPr>
            <a:cxnSpLocks/>
          </p:cNvCxnSpPr>
          <p:nvPr/>
        </p:nvCxnSpPr>
        <p:spPr>
          <a:xfrm flipH="1">
            <a:off x="3635896" y="5756885"/>
            <a:ext cx="4333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9DA9B8-0BA1-9D73-090D-832483F8A44F}"/>
              </a:ext>
            </a:extLst>
          </p:cNvPr>
          <p:cNvSpPr txBox="1"/>
          <p:nvPr/>
        </p:nvSpPr>
        <p:spPr>
          <a:xfrm>
            <a:off x="3893305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17ED429-D421-B28F-5989-F1C45013E80D}"/>
              </a:ext>
            </a:extLst>
          </p:cNvPr>
          <p:cNvSpPr txBox="1"/>
          <p:nvPr/>
        </p:nvSpPr>
        <p:spPr>
          <a:xfrm>
            <a:off x="1174308" y="61780"/>
            <a:ext cx="6795386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9915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5E6825-0833-2F82-64E0-1D3D6767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365128"/>
            <a:ext cx="7642514" cy="79865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Серверной части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6084CA5-DAF9-DBE7-BB79-5565961CB4DA}"/>
              </a:ext>
            </a:extLst>
          </p:cNvPr>
          <p:cNvSpPr txBox="1"/>
          <p:nvPr/>
        </p:nvSpPr>
        <p:spPr>
          <a:xfrm>
            <a:off x="3291102" y="537321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8CF856C-CE62-EB87-76F1-367C44240B0E}"/>
              </a:ext>
            </a:extLst>
          </p:cNvPr>
          <p:cNvSpPr txBox="1"/>
          <p:nvPr/>
        </p:nvSpPr>
        <p:spPr>
          <a:xfrm>
            <a:off x="3672581" y="3068960"/>
            <a:ext cx="205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452320" cy="141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06" y="3933056"/>
            <a:ext cx="611730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57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5E6825-0833-2F82-64E0-1D3D6767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365128"/>
            <a:ext cx="7642514" cy="79865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Серверной части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251B2AD-C23E-82F0-5649-B41D43BE473C}"/>
              </a:ext>
            </a:extLst>
          </p:cNvPr>
          <p:cNvSpPr txBox="1"/>
          <p:nvPr/>
        </p:nvSpPr>
        <p:spPr>
          <a:xfrm>
            <a:off x="3491880" y="4293096"/>
            <a:ext cx="2294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Electricity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tariff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565843"/>
            <a:ext cx="32861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65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7CEAC3-DA29-6E62-2D18-B0226472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68" y="365126"/>
            <a:ext cx="7654983" cy="74878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8EB223-2F81-F57B-3761-74FBEDD460D6}"/>
              </a:ext>
            </a:extLst>
          </p:cNvPr>
          <p:cNvSpPr txBox="1"/>
          <p:nvPr/>
        </p:nvSpPr>
        <p:spPr>
          <a:xfrm>
            <a:off x="1168091" y="5199111"/>
            <a:ext cx="2569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itchFamily="34" charset="0"/>
                <a:cs typeface="Arial" pitchFamily="34" charset="0"/>
              </a:rPr>
              <a:t>Форма авторизация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AD88C0-9B06-289A-0076-5E8D79FA6ECD}"/>
              </a:ext>
            </a:extLst>
          </p:cNvPr>
          <p:cNvSpPr txBox="1"/>
          <p:nvPr/>
        </p:nvSpPr>
        <p:spPr>
          <a:xfrm>
            <a:off x="5220072" y="564258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itchFamily="34" charset="0"/>
                <a:cs typeface="Arial" pitchFamily="34" charset="0"/>
              </a:rPr>
              <a:t>Форма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Квартиросъемщик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68091" y="2133986"/>
            <a:ext cx="2600325" cy="263842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021924" y="1629160"/>
            <a:ext cx="30384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6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5DE518-54D7-1BE6-DBB3-EF77FC46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9" y="365126"/>
            <a:ext cx="7667452" cy="76540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59524B-6CD8-DC1E-F4A9-681B14D85296}"/>
              </a:ext>
            </a:extLst>
          </p:cNvPr>
          <p:cNvSpPr txBox="1"/>
          <p:nvPr/>
        </p:nvSpPr>
        <p:spPr>
          <a:xfrm>
            <a:off x="698584" y="5963102"/>
            <a:ext cx="3197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Форма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регистрации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3A255B-3267-A5E7-654D-0300440502C2}"/>
              </a:ext>
            </a:extLst>
          </p:cNvPr>
          <p:cNvSpPr txBox="1"/>
          <p:nvPr/>
        </p:nvSpPr>
        <p:spPr>
          <a:xfrm>
            <a:off x="5094091" y="5778437"/>
            <a:ext cx="309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Форма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инспектора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1331" y="2132855"/>
            <a:ext cx="4211960" cy="327336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838" y="2149900"/>
            <a:ext cx="3114068" cy="32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4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0ABB92-F2FC-F0A8-D59C-AE5EB724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2" y="365128"/>
            <a:ext cx="7580168" cy="732155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Клиентской части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0CA521-2D1D-6217-5178-2A97D549C15C}"/>
              </a:ext>
            </a:extLst>
          </p:cNvPr>
          <p:cNvSpPr txBox="1"/>
          <p:nvPr/>
        </p:nvSpPr>
        <p:spPr>
          <a:xfrm>
            <a:off x="3206836" y="5930019"/>
            <a:ext cx="2736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Форма Администратора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5950" y="1700808"/>
            <a:ext cx="6076370" cy="39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A3C44B-1D3A-D0A5-10DC-FC6F7A06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30" y="365128"/>
            <a:ext cx="7679921" cy="78203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8DAA68-97D2-ADEA-3F63-9022D0D9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47156"/>
            <a:ext cx="7886700" cy="5447608"/>
          </a:xfrm>
        </p:spPr>
        <p:txBody>
          <a:bodyPr>
            <a:normAutofit fontScale="85000" lnSpcReduction="10000"/>
          </a:bodyPr>
          <a:lstStyle/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 ЭнергоУчет, серверная часть которой была реализована в MS SQL, а клиентская часть в </a:t>
            </a:r>
            <a:r>
              <a:rPr lang="en-US" dirty="0">
                <a:latin typeface="Arial" pitchFamily="34" charset="0"/>
                <a:cs typeface="Arial" pitchFamily="34" charset="0"/>
              </a:rPr>
              <a:t>MS Visual Studios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Цель учебной практики были достигнуты путем проектирования и прототипирования информационной системы и интеграции программных модулей.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 </a:t>
            </a: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 путем создания версии для слабовидящих людей, создания возможности расширить форму на полный экран или улучшения и изменения дизайна.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GitHub: https://github.com/APET138/ISPP-5/tree/</a:t>
            </a:r>
            <a:r>
              <a:rPr lang="ru-RU" dirty="0">
                <a:latin typeface="Arial" pitchFamily="34" charset="0"/>
                <a:cs typeface="Arial" pitchFamily="34" charset="0"/>
              </a:rPr>
              <a:t>Буйлов-М.А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457200" algn="just">
              <a:lnSpc>
                <a:spcPct val="150000"/>
              </a:lnSpc>
              <a:spcAft>
                <a:spcPts val="0"/>
              </a:spcAft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2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920880" cy="2664296"/>
          </a:xfrm>
        </p:spPr>
        <p:txBody>
          <a:bodyPr anchor="ctr">
            <a:noAutofit/>
          </a:bodyPr>
          <a:lstStyle/>
          <a:p>
            <a:r>
              <a:rPr lang="ru-RU" sz="3200" dirty="0">
                <a:latin typeface="Arial" pitchFamily="34" charset="0"/>
                <a:cs typeface="Arial" pitchFamily="34" charset="0"/>
              </a:rPr>
              <a:t>Отчет</a:t>
            </a:r>
            <a:br>
              <a:rPr lang="ru-RU" sz="3200" dirty="0">
                <a:latin typeface="Arial" pitchFamily="34" charset="0"/>
                <a:cs typeface="Arial" pitchFamily="34" charset="0"/>
              </a:rPr>
            </a:br>
            <a:r>
              <a:rPr lang="ru-RU" sz="3200" dirty="0">
                <a:latin typeface="Arial" pitchFamily="34" charset="0"/>
                <a:cs typeface="Arial" pitchFamily="34" charset="0"/>
              </a:rPr>
              <a:t>по практической подготовки в виде учебной практик профессионального модуля (ПМ.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0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1) разработка модулей</a:t>
            </a:r>
            <a:r>
              <a:rPr lang="ru-RU" sz="3200" b="1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программного обеспечения для компьютерных систем</a:t>
            </a:r>
            <a:endParaRPr lang="en-US" sz="3200" b="1" dirty="0">
              <a:solidFill>
                <a:srgbClr val="EA1B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064" y="4042470"/>
            <a:ext cx="6393873" cy="77742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 специальности 09.02.07 Информационные системы и программирование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Обучающегося 3 курса группы ИСПП-5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575C72A-8765-1A90-6214-49084D18942E}"/>
              </a:ext>
            </a:extLst>
          </p:cNvPr>
          <p:cNvSpPr txBox="1"/>
          <p:nvPr/>
        </p:nvSpPr>
        <p:spPr>
          <a:xfrm>
            <a:off x="1872853" y="4934442"/>
            <a:ext cx="539829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itchFamily="34" charset="0"/>
                <a:cs typeface="Arial" pitchFamily="34" charset="0"/>
              </a:rPr>
              <a:t>	Буйлова Михаила Алексеевича </a:t>
            </a:r>
          </a:p>
          <a:p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3CD385E5-E9B0-7206-5A20-B14B67117811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1872853" y="5288385"/>
            <a:ext cx="539829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6D0B4E-EAFB-DA0D-7E15-865471DCAF63}"/>
              </a:ext>
            </a:extLst>
          </p:cNvPr>
          <p:cNvSpPr txBox="1"/>
          <p:nvPr/>
        </p:nvSpPr>
        <p:spPr>
          <a:xfrm>
            <a:off x="1043609" y="5421384"/>
            <a:ext cx="7056783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Руководитель практики: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Окладников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Антон Александрович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endParaRPr lang="ru-RU" sz="20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A1F058BA-79D2-38BE-5048-A2379C601C2E}"/>
              </a:ext>
            </a:extLst>
          </p:cNvPr>
          <p:cNvCxnSpPr>
            <a:cxnSpLocks/>
          </p:cNvCxnSpPr>
          <p:nvPr/>
        </p:nvCxnSpPr>
        <p:spPr>
          <a:xfrm flipH="1">
            <a:off x="3635896" y="5756885"/>
            <a:ext cx="4333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9DA9B8-0BA1-9D73-090D-832483F8A44F}"/>
              </a:ext>
            </a:extLst>
          </p:cNvPr>
          <p:cNvSpPr txBox="1"/>
          <p:nvPr/>
        </p:nvSpPr>
        <p:spPr>
          <a:xfrm>
            <a:off x="3893305" y="6457890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Ангарск 2023 г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17ED429-D421-B28F-5989-F1C45013E80D}"/>
              </a:ext>
            </a:extLst>
          </p:cNvPr>
          <p:cNvSpPr txBox="1"/>
          <p:nvPr/>
        </p:nvSpPr>
        <p:spPr>
          <a:xfrm>
            <a:off x="1174308" y="61780"/>
            <a:ext cx="6795386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Иркутской области</a:t>
            </a:r>
          </a:p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«Ангарский промышленно – экономический техникум»</a:t>
            </a:r>
          </a:p>
        </p:txBody>
      </p:sp>
    </p:spTree>
    <p:extLst>
      <p:ext uri="{BB962C8B-B14F-4D97-AF65-F5344CB8AC3E}">
        <p14:creationId xmlns:p14="http://schemas.microsoft.com/office/powerpoint/2010/main" val="95197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B2D9C2-0B8D-3CD9-F8E4-91857963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2" y="515389"/>
            <a:ext cx="7704859" cy="94765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406BAC-4668-09F2-D877-ABAA3ADE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3043"/>
            <a:ext cx="7886700" cy="5153891"/>
          </a:xfrm>
        </p:spPr>
        <p:txBody>
          <a:bodyPr>
            <a:normAutofit fontScale="77500" lnSpcReduction="20000"/>
          </a:bodyPr>
          <a:lstStyle/>
          <a:p>
            <a:pPr mar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Целью учебной практики является овладение видом профессиональной деятельности,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азработка модулей программного обеспечения для компьютерных систем, общими и профессиональными компетенциями по специальности.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Основные задачи учебной практики: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Систематизация, обобщение, закрепление и углубление знаний и умений;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Формирование у студентов знаний, умений и навыков, профессиональных компетенций, профессионально значимых личностных качеств;</a:t>
            </a:r>
          </a:p>
          <a:p>
            <a:pPr marL="0" lvl="0" indent="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азвитие профессионального интереса, формирование мотивационно-целостного отношения к профессиональной деятельности, готовности к выполнению профессиональных задач в соответствии с нормами морали, профессиональной этики и служебного этикета.</a:t>
            </a:r>
          </a:p>
        </p:txBody>
      </p:sp>
    </p:spTree>
    <p:extLst>
      <p:ext uri="{BB962C8B-B14F-4D97-AF65-F5344CB8AC3E}">
        <p14:creationId xmlns:p14="http://schemas.microsoft.com/office/powerpoint/2010/main" val="418665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D8AD1C-1C4E-E9CE-4DD7-725FA1B5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365128"/>
            <a:ext cx="7642514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CD9B61E-4864-2059-F577-6B2AEAD7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Необходимо разработать программное обеспечение для учета платы за потребленную электроэнергию на предприятии «Хабэнерго».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1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672EFC-7D31-B873-8E17-9D1401C0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2" y="365128"/>
            <a:ext cx="7704859" cy="132556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2F7E93-416A-8741-17A5-BC7C4CA3895E}"/>
              </a:ext>
            </a:extLst>
          </p:cNvPr>
          <p:cNvSpPr txBox="1"/>
          <p:nvPr/>
        </p:nvSpPr>
        <p:spPr>
          <a:xfrm>
            <a:off x="3584094" y="5215584"/>
            <a:ext cx="197581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SQL Server Management Studio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6F2BFFD-E274-D33A-087E-478C2A028F6C}"/>
              </a:ext>
            </a:extLst>
          </p:cNvPr>
          <p:cNvSpPr txBox="1"/>
          <p:nvPr/>
        </p:nvSpPr>
        <p:spPr>
          <a:xfrm>
            <a:off x="6413050" y="5215584"/>
            <a:ext cx="1436474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Visual Studio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CA285B-890B-25BD-2B0C-B4B8952447BD}"/>
              </a:ext>
            </a:extLst>
          </p:cNvPr>
          <p:cNvSpPr txBox="1"/>
          <p:nvPr/>
        </p:nvSpPr>
        <p:spPr>
          <a:xfrm>
            <a:off x="1183750" y="5215583"/>
            <a:ext cx="135845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Microsoft Visio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03DD603-AD0C-43B9-EF35-A7B842A3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5" y="1836983"/>
            <a:ext cx="2779385" cy="3705847"/>
          </a:xfrm>
          <a:prstGeom prst="rect">
            <a:avLst/>
          </a:prstGeom>
        </p:spPr>
      </p:pic>
      <p:pic>
        <p:nvPicPr>
          <p:cNvPr id="8" name="Picture 12" descr="Логотип Visual Studio">
            <a:extLst>
              <a:ext uri="{FF2B5EF4-FFF2-40B4-BE49-F238E27FC236}">
                <a16:creationId xmlns:a16="http://schemas.microsoft.com/office/drawing/2014/main" xmlns="" id="{069FEE83-DAEE-AA4B-EB5E-BF9357AE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48" y="2226582"/>
            <a:ext cx="3905681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Sql-сервер – Бесплатные иконки: компьютер">
            <a:extLst>
              <a:ext uri="{FF2B5EF4-FFF2-40B4-BE49-F238E27FC236}">
                <a16:creationId xmlns:a16="http://schemas.microsoft.com/office/drawing/2014/main" xmlns="" id="{64B68CE1-B32C-FF80-16F7-09925C7AF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04" y="2288929"/>
            <a:ext cx="2194992" cy="29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7AE6D4-895A-5F70-D860-A7EC042C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6" y="365125"/>
            <a:ext cx="7617575" cy="108539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029200" cy="442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9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502D0B-BC10-765E-0EF7-3AD3DADA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9" y="365128"/>
            <a:ext cx="7667452" cy="732155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617940" cy="456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41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02D0B5-0026-2BFB-8EB9-75F0EF74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54" y="365128"/>
            <a:ext cx="7729797" cy="78203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Физическая модель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1628800"/>
            <a:ext cx="5453608" cy="41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20B42F0-4C2F-7C55-7C45-F683D9FB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06" y="365128"/>
            <a:ext cx="7630045" cy="1031413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 rot="5400000">
            <a:off x="2328577" y="1135919"/>
            <a:ext cx="4106589" cy="52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3DFDFF-0941-022D-262A-020265E4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68" y="365126"/>
            <a:ext cx="7654983" cy="76540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Серверной части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72995D-9F2D-97F7-029A-0CB9A3C0BD3A}"/>
              </a:ext>
            </a:extLst>
          </p:cNvPr>
          <p:cNvSpPr txBox="1"/>
          <p:nvPr/>
        </p:nvSpPr>
        <p:spPr>
          <a:xfrm>
            <a:off x="5724128" y="5892080"/>
            <a:ext cx="308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D8F08FB-51B9-6516-D5B6-6C12AD6753C7}"/>
              </a:ext>
            </a:extLst>
          </p:cNvPr>
          <p:cNvSpPr txBox="1"/>
          <p:nvPr/>
        </p:nvSpPr>
        <p:spPr>
          <a:xfrm>
            <a:off x="3346451" y="2837974"/>
            <a:ext cx="1945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Apartments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35600"/>
            <a:ext cx="8384257" cy="146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73" y="3782256"/>
            <a:ext cx="42576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29701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8A15C5B-B743-A713-2FAE-CF69A482F9A8}"/>
              </a:ext>
            </a:extLst>
          </p:cNvPr>
          <p:cNvSpPr txBox="1"/>
          <p:nvPr/>
        </p:nvSpPr>
        <p:spPr>
          <a:xfrm>
            <a:off x="430114" y="5890772"/>
            <a:ext cx="316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Таблица Indificators</a:t>
            </a:r>
          </a:p>
        </p:txBody>
      </p:sp>
    </p:spTree>
    <p:extLst>
      <p:ext uri="{BB962C8B-B14F-4D97-AF65-F5344CB8AC3E}">
        <p14:creationId xmlns:p14="http://schemas.microsoft.com/office/powerpoint/2010/main" val="3985492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</TotalTime>
  <Words>354</Words>
  <Application>Microsoft Office PowerPoint</Application>
  <PresentationFormat>Экран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Перспектива</vt:lpstr>
      <vt:lpstr>Отчет по практической подготовки в виде учебной практик профессионального модуля (ПМ.01) разработка модулей программного обеспечения для компьютерных систем</vt:lpstr>
      <vt:lpstr>Цели и задачи учебной практики</vt:lpstr>
      <vt:lpstr>Постановка задачи</vt:lpstr>
      <vt:lpstr>Программное обеспечение</vt:lpstr>
      <vt:lpstr>Диаграмма вариантов использования</vt:lpstr>
      <vt:lpstr>Логическая модель данных</vt:lpstr>
      <vt:lpstr>Физическая модель данных</vt:lpstr>
      <vt:lpstr>Карта Переходов</vt:lpstr>
      <vt:lpstr>Создание Серверной части</vt:lpstr>
      <vt:lpstr>Создание Серверной части</vt:lpstr>
      <vt:lpstr>Создание Серверной части</vt:lpstr>
      <vt:lpstr>Создание Клиентской части</vt:lpstr>
      <vt:lpstr>Создание Клиентской части</vt:lpstr>
      <vt:lpstr>Создание Клиентской части</vt:lpstr>
      <vt:lpstr>Заключение</vt:lpstr>
      <vt:lpstr>Отчет по практической подготовки в виде учебной практик профессионального модуля (ПМ.01) разработка модулей программного обеспечения для компьютерных систем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практической подготовки в виде учебной практик профессионального модуля (ПМ.01) разработка модулей программного обеспечения для компьютерных систем</dc:title>
  <dc:creator>Буйлов_МА</dc:creator>
  <cp:lastModifiedBy>Буйлов_МА</cp:lastModifiedBy>
  <cp:revision>3</cp:revision>
  <dcterms:created xsi:type="dcterms:W3CDTF">2023-12-07T02:33:44Z</dcterms:created>
  <dcterms:modified xsi:type="dcterms:W3CDTF">2023-12-07T02:58:36Z</dcterms:modified>
</cp:coreProperties>
</file>