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0"/>
  </p:notesMasterIdLst>
  <p:sldIdLst>
    <p:sldId id="256" r:id="rId2"/>
    <p:sldId id="269" r:id="rId3"/>
    <p:sldId id="285" r:id="rId4"/>
    <p:sldId id="259" r:id="rId5"/>
    <p:sldId id="267" r:id="rId6"/>
    <p:sldId id="270" r:id="rId7"/>
    <p:sldId id="271" r:id="rId8"/>
    <p:sldId id="278" r:id="rId9"/>
    <p:sldId id="264" r:id="rId10"/>
    <p:sldId id="272" r:id="rId11"/>
    <p:sldId id="273" r:id="rId12"/>
    <p:sldId id="274" r:id="rId13"/>
    <p:sldId id="277" r:id="rId14"/>
    <p:sldId id="280" r:id="rId15"/>
    <p:sldId id="281" r:id="rId16"/>
    <p:sldId id="282" r:id="rId17"/>
    <p:sldId id="284" r:id="rId18"/>
    <p:sldId id="283" r:id="rId19"/>
  </p:sldIdLst>
  <p:sldSz cx="12192000" cy="6858000"/>
  <p:notesSz cx="6858000" cy="9144000"/>
  <p:embeddedFontLst>
    <p:embeddedFont>
      <p:font typeface="Abril Fatface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exend Light" panose="020B0604020202020204" charset="0"/>
      <p:regular r:id="rId26"/>
      <p:bold r:id="rId27"/>
    </p:embeddedFont>
    <p:embeddedFont>
      <p:font typeface="Roboto Slab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a073618e60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a073618e60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554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564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132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135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93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7ef380149a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7ef380149a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11c3728c19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11c3728c19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7ef380149a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7ef380149a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a073618e60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a073618e60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073618e60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073618e60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1634750" y="480150"/>
            <a:ext cx="9972900" cy="589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634750" y="480150"/>
            <a:ext cx="9972900" cy="33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10756091" y="536725"/>
            <a:ext cx="792253" cy="230688"/>
            <a:chOff x="745813" y="1290313"/>
            <a:chExt cx="1236350" cy="360000"/>
          </a:xfrm>
        </p:grpSpPr>
        <p:sp>
          <p:nvSpPr>
            <p:cNvPr id="15" name="Google Shape;15;p2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1" name="Google Shape;21;p2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052650" y="5377600"/>
            <a:ext cx="91632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2052650" y="1778900"/>
            <a:ext cx="9163200" cy="360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9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25" name="Google Shape;25;p2"/>
          <p:cNvGrpSpPr/>
          <p:nvPr/>
        </p:nvGrpSpPr>
        <p:grpSpPr>
          <a:xfrm>
            <a:off x="404893" y="5364314"/>
            <a:ext cx="792208" cy="710851"/>
            <a:chOff x="304016" y="596485"/>
            <a:chExt cx="1168621" cy="1048607"/>
          </a:xfrm>
        </p:grpSpPr>
        <p:sp>
          <p:nvSpPr>
            <p:cNvPr id="26" name="Google Shape;26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04893" y="4492306"/>
            <a:ext cx="792208" cy="710851"/>
            <a:chOff x="304016" y="596485"/>
            <a:chExt cx="1168621" cy="1048607"/>
          </a:xfrm>
        </p:grpSpPr>
        <p:sp>
          <p:nvSpPr>
            <p:cNvPr id="31" name="Google Shape;31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404893" y="3620298"/>
            <a:ext cx="792208" cy="710851"/>
            <a:chOff x="304016" y="596485"/>
            <a:chExt cx="1168621" cy="1048607"/>
          </a:xfrm>
        </p:grpSpPr>
        <p:sp>
          <p:nvSpPr>
            <p:cNvPr id="36" name="Google Shape;36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04893" y="2748289"/>
            <a:ext cx="792208" cy="710851"/>
            <a:chOff x="304016" y="596485"/>
            <a:chExt cx="1168621" cy="1048607"/>
          </a:xfrm>
        </p:grpSpPr>
        <p:sp>
          <p:nvSpPr>
            <p:cNvPr id="41" name="Google Shape;41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>
            <a:spLocks noGrp="1"/>
          </p:cNvSpPr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Recap">
  <p:cSld name="CUSTOM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4"/>
          <p:cNvGrpSpPr/>
          <p:nvPr/>
        </p:nvGrpSpPr>
        <p:grpSpPr>
          <a:xfrm>
            <a:off x="3495018" y="5666994"/>
            <a:ext cx="792208" cy="710851"/>
            <a:chOff x="304016" y="596485"/>
            <a:chExt cx="1168621" cy="1048607"/>
          </a:xfrm>
        </p:grpSpPr>
        <p:sp>
          <p:nvSpPr>
            <p:cNvPr id="83" name="Google Shape;83;p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7" name="Google Shape;87;p4"/>
          <p:cNvGrpSpPr/>
          <p:nvPr/>
        </p:nvGrpSpPr>
        <p:grpSpPr>
          <a:xfrm>
            <a:off x="2472668" y="5666994"/>
            <a:ext cx="792208" cy="710851"/>
            <a:chOff x="304016" y="596485"/>
            <a:chExt cx="1168621" cy="1048607"/>
          </a:xfrm>
        </p:grpSpPr>
        <p:sp>
          <p:nvSpPr>
            <p:cNvPr id="88" name="Google Shape;88;p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92" name="Google Shape;92;p4"/>
          <p:cNvGrpSpPr/>
          <p:nvPr/>
        </p:nvGrpSpPr>
        <p:grpSpPr>
          <a:xfrm>
            <a:off x="1450318" y="5666994"/>
            <a:ext cx="792208" cy="710851"/>
            <a:chOff x="304016" y="596485"/>
            <a:chExt cx="1168621" cy="1048607"/>
          </a:xfrm>
        </p:grpSpPr>
        <p:sp>
          <p:nvSpPr>
            <p:cNvPr id="93" name="Google Shape;93;p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97" name="Google Shape;97;p4"/>
          <p:cNvGrpSpPr/>
          <p:nvPr/>
        </p:nvGrpSpPr>
        <p:grpSpPr>
          <a:xfrm>
            <a:off x="427968" y="5666994"/>
            <a:ext cx="792208" cy="710851"/>
            <a:chOff x="304016" y="596485"/>
            <a:chExt cx="1168621" cy="1048607"/>
          </a:xfrm>
        </p:grpSpPr>
        <p:sp>
          <p:nvSpPr>
            <p:cNvPr id="98" name="Google Shape;98;p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102" name="Google Shape;102;p4"/>
          <p:cNvSpPr/>
          <p:nvPr/>
        </p:nvSpPr>
        <p:spPr>
          <a:xfrm>
            <a:off x="4558650" y="480150"/>
            <a:ext cx="7049100" cy="589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4558650" y="480150"/>
            <a:ext cx="7049100" cy="3363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793000" y="480150"/>
            <a:ext cx="2967900" cy="478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05" name="Google Shape;105;p4"/>
          <p:cNvGrpSpPr/>
          <p:nvPr/>
        </p:nvGrpSpPr>
        <p:grpSpPr>
          <a:xfrm flipH="1">
            <a:off x="10756091" y="536725"/>
            <a:ext cx="792253" cy="230688"/>
            <a:chOff x="745813" y="1290313"/>
            <a:chExt cx="1236350" cy="360000"/>
          </a:xfrm>
        </p:grpSpPr>
        <p:sp>
          <p:nvSpPr>
            <p:cNvPr id="106" name="Google Shape;106;p4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111" name="Google Shape;111;p4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12" name="Google Shape;112;p4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114" name="Google Shape;114;p4"/>
          <p:cNvSpPr txBox="1">
            <a:spLocks noGrp="1"/>
          </p:cNvSpPr>
          <p:nvPr>
            <p:ph type="subTitle" idx="1"/>
          </p:nvPr>
        </p:nvSpPr>
        <p:spPr>
          <a:xfrm>
            <a:off x="4831675" y="1302375"/>
            <a:ext cx="3173100" cy="47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2"/>
          </p:nvPr>
        </p:nvSpPr>
        <p:spPr>
          <a:xfrm>
            <a:off x="4831675" y="1838450"/>
            <a:ext cx="3173100" cy="158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subTitle" idx="3"/>
          </p:nvPr>
        </p:nvSpPr>
        <p:spPr>
          <a:xfrm>
            <a:off x="8161625" y="1302375"/>
            <a:ext cx="3173100" cy="47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4"/>
          </p:nvPr>
        </p:nvSpPr>
        <p:spPr>
          <a:xfrm>
            <a:off x="8161625" y="1838450"/>
            <a:ext cx="3173100" cy="158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subTitle" idx="5"/>
          </p:nvPr>
        </p:nvSpPr>
        <p:spPr>
          <a:xfrm>
            <a:off x="4831675" y="3764150"/>
            <a:ext cx="3173100" cy="47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6"/>
          </p:nvPr>
        </p:nvSpPr>
        <p:spPr>
          <a:xfrm>
            <a:off x="4831675" y="4300225"/>
            <a:ext cx="3173100" cy="158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subTitle" idx="7"/>
          </p:nvPr>
        </p:nvSpPr>
        <p:spPr>
          <a:xfrm>
            <a:off x="8161625" y="3764150"/>
            <a:ext cx="3173100" cy="47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8"/>
          </p:nvPr>
        </p:nvSpPr>
        <p:spPr>
          <a:xfrm>
            <a:off x="8161625" y="4300225"/>
            <a:ext cx="3173100" cy="158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/>
          <p:nvPr/>
        </p:nvSpPr>
        <p:spPr>
          <a:xfrm>
            <a:off x="548838" y="1803550"/>
            <a:ext cx="5247300" cy="447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6502463" y="1804450"/>
            <a:ext cx="5247300" cy="447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6502463" y="1804450"/>
            <a:ext cx="5247300" cy="33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7"/>
          <p:cNvGrpSpPr/>
          <p:nvPr/>
        </p:nvGrpSpPr>
        <p:grpSpPr>
          <a:xfrm flipH="1">
            <a:off x="10898129" y="1861025"/>
            <a:ext cx="792253" cy="230688"/>
            <a:chOff x="745813" y="1290313"/>
            <a:chExt cx="1236350" cy="360000"/>
          </a:xfrm>
        </p:grpSpPr>
        <p:sp>
          <p:nvSpPr>
            <p:cNvPr id="152" name="Google Shape;152;p7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157" name="Google Shape;157;p7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58" name="Google Shape;158;p7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548850" y="683900"/>
            <a:ext cx="11200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7"/>
          <p:cNvSpPr txBox="1">
            <a:spLocks noGrp="1"/>
          </p:cNvSpPr>
          <p:nvPr>
            <p:ph type="body" idx="1"/>
          </p:nvPr>
        </p:nvSpPr>
        <p:spPr>
          <a:xfrm>
            <a:off x="873350" y="2459704"/>
            <a:ext cx="4560000" cy="312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7"/>
          <p:cNvSpPr txBox="1">
            <a:spLocks noGrp="1"/>
          </p:cNvSpPr>
          <p:nvPr>
            <p:ph type="body" idx="2"/>
          </p:nvPr>
        </p:nvSpPr>
        <p:spPr>
          <a:xfrm>
            <a:off x="6865242" y="2459700"/>
            <a:ext cx="4560000" cy="312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548838" y="1803550"/>
            <a:ext cx="5247300" cy="3363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7"/>
          <p:cNvGrpSpPr/>
          <p:nvPr/>
        </p:nvGrpSpPr>
        <p:grpSpPr>
          <a:xfrm flipH="1">
            <a:off x="4944429" y="1860125"/>
            <a:ext cx="792253" cy="230688"/>
            <a:chOff x="745813" y="1290313"/>
            <a:chExt cx="1236350" cy="360000"/>
          </a:xfrm>
        </p:grpSpPr>
        <p:sp>
          <p:nvSpPr>
            <p:cNvPr id="165" name="Google Shape;165;p7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170" name="Google Shape;170;p7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71" name="Google Shape;171;p7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904775" y="880500"/>
            <a:ext cx="10382400" cy="336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8"/>
          <p:cNvGrpSpPr/>
          <p:nvPr/>
        </p:nvGrpSpPr>
        <p:grpSpPr>
          <a:xfrm flipH="1">
            <a:off x="10435616" y="937075"/>
            <a:ext cx="792253" cy="230688"/>
            <a:chOff x="745813" y="1290313"/>
            <a:chExt cx="1236350" cy="360000"/>
          </a:xfrm>
        </p:grpSpPr>
        <p:sp>
          <p:nvSpPr>
            <p:cNvPr id="177" name="Google Shape;177;p8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182" name="Google Shape;182;p8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83" name="Google Shape;183;p8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1231650" y="1626775"/>
            <a:ext cx="97287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body" idx="1"/>
          </p:nvPr>
        </p:nvSpPr>
        <p:spPr>
          <a:xfrm>
            <a:off x="1231650" y="2446575"/>
            <a:ext cx="9728700" cy="308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0"/>
          <p:cNvSpPr txBox="1">
            <a:spLocks noGrp="1"/>
          </p:cNvSpPr>
          <p:nvPr>
            <p:ph type="subTitle" idx="1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94" name="Google Shape;194;p10"/>
          <p:cNvSpPr txBox="1">
            <a:spLocks noGrp="1"/>
          </p:cNvSpPr>
          <p:nvPr>
            <p:ph type="subTitle" idx="2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95" name="Google Shape;195;p10"/>
          <p:cNvSpPr txBox="1">
            <a:spLocks noGrp="1"/>
          </p:cNvSpPr>
          <p:nvPr>
            <p:ph type="subTitle" idx="3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96" name="Google Shape;196;p10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7" name="Google Shape;197;p10"/>
          <p:cNvSpPr txBox="1">
            <a:spLocks noGrp="1"/>
          </p:cNvSpPr>
          <p:nvPr>
            <p:ph type="body" idx="4"/>
          </p:nvPr>
        </p:nvSpPr>
        <p:spPr>
          <a:xfrm>
            <a:off x="1189050" y="4129182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98" name="Google Shape;198;p10"/>
          <p:cNvSpPr txBox="1">
            <a:spLocks noGrp="1"/>
          </p:cNvSpPr>
          <p:nvPr>
            <p:ph type="body" idx="5"/>
          </p:nvPr>
        </p:nvSpPr>
        <p:spPr>
          <a:xfrm>
            <a:off x="4713300" y="4129182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99" name="Google Shape;199;p10"/>
          <p:cNvSpPr txBox="1">
            <a:spLocks noGrp="1"/>
          </p:cNvSpPr>
          <p:nvPr>
            <p:ph type="body" idx="6"/>
          </p:nvPr>
        </p:nvSpPr>
        <p:spPr>
          <a:xfrm>
            <a:off x="8237550" y="4129182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00" name="Google Shape;200;p10"/>
          <p:cNvSpPr/>
          <p:nvPr/>
        </p:nvSpPr>
        <p:spPr>
          <a:xfrm>
            <a:off x="0" y="0"/>
            <a:ext cx="12192000" cy="33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0"/>
          <p:cNvGrpSpPr/>
          <p:nvPr/>
        </p:nvGrpSpPr>
        <p:grpSpPr>
          <a:xfrm flipH="1">
            <a:off x="11340441" y="56575"/>
            <a:ext cx="792253" cy="230688"/>
            <a:chOff x="745813" y="1290313"/>
            <a:chExt cx="1236350" cy="360000"/>
          </a:xfrm>
        </p:grpSpPr>
        <p:sp>
          <p:nvSpPr>
            <p:cNvPr id="202" name="Google Shape;202;p10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207" name="Google Shape;207;p10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08" name="Google Shape;208;p10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209" name="Google Shape;209;p10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Just title">
  <p:cSld name="CUSTOM_8_1_2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13" name="Google Shape;213;p11"/>
          <p:cNvSpPr/>
          <p:nvPr/>
        </p:nvSpPr>
        <p:spPr>
          <a:xfrm>
            <a:off x="0" y="0"/>
            <a:ext cx="12192000" cy="336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11"/>
          <p:cNvGrpSpPr/>
          <p:nvPr/>
        </p:nvGrpSpPr>
        <p:grpSpPr>
          <a:xfrm flipH="1">
            <a:off x="11340441" y="56575"/>
            <a:ext cx="792253" cy="230688"/>
            <a:chOff x="745813" y="1290313"/>
            <a:chExt cx="1236350" cy="360000"/>
          </a:xfrm>
        </p:grpSpPr>
        <p:sp>
          <p:nvSpPr>
            <p:cNvPr id="215" name="Google Shape;215;p11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220" name="Google Shape;220;p11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21" name="Google Shape;221;p11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"/>
          <p:cNvSpPr txBox="1">
            <a:spLocks noGrp="1"/>
          </p:cNvSpPr>
          <p:nvPr>
            <p:ph type="subTitle" idx="1"/>
          </p:nvPr>
        </p:nvSpPr>
        <p:spPr>
          <a:xfrm>
            <a:off x="1039550" y="2540550"/>
            <a:ext cx="1070700" cy="47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271" name="Google Shape;271;p14"/>
          <p:cNvSpPr txBox="1">
            <a:spLocks noGrp="1"/>
          </p:cNvSpPr>
          <p:nvPr>
            <p:ph type="subTitle" idx="2"/>
          </p:nvPr>
        </p:nvSpPr>
        <p:spPr>
          <a:xfrm>
            <a:off x="3178025" y="3721449"/>
            <a:ext cx="1070700" cy="47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3"/>
          </p:nvPr>
        </p:nvSpPr>
        <p:spPr>
          <a:xfrm>
            <a:off x="5316500" y="2540550"/>
            <a:ext cx="1070700" cy="47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4"/>
          </p:nvPr>
        </p:nvSpPr>
        <p:spPr>
          <a:xfrm>
            <a:off x="7454975" y="3620000"/>
            <a:ext cx="1070700" cy="50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subTitle" idx="5"/>
          </p:nvPr>
        </p:nvSpPr>
        <p:spPr>
          <a:xfrm>
            <a:off x="9593450" y="2540550"/>
            <a:ext cx="1070700" cy="47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275" name="Google Shape;275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76" name="Google Shape;276;p14"/>
          <p:cNvSpPr txBox="1">
            <a:spLocks noGrp="1"/>
          </p:cNvSpPr>
          <p:nvPr>
            <p:ph type="body" idx="6"/>
          </p:nvPr>
        </p:nvSpPr>
        <p:spPr>
          <a:xfrm>
            <a:off x="794675" y="3191213"/>
            <a:ext cx="18288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7" name="Google Shape;277;p14"/>
          <p:cNvSpPr txBox="1">
            <a:spLocks noGrp="1"/>
          </p:cNvSpPr>
          <p:nvPr>
            <p:ph type="body" idx="7"/>
          </p:nvPr>
        </p:nvSpPr>
        <p:spPr>
          <a:xfrm>
            <a:off x="2943088" y="1362431"/>
            <a:ext cx="18288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8" name="Google Shape;278;p14"/>
          <p:cNvSpPr txBox="1">
            <a:spLocks noGrp="1"/>
          </p:cNvSpPr>
          <p:nvPr>
            <p:ph type="body" idx="8"/>
          </p:nvPr>
        </p:nvSpPr>
        <p:spPr>
          <a:xfrm>
            <a:off x="5091500" y="3191213"/>
            <a:ext cx="18288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body" idx="9"/>
          </p:nvPr>
        </p:nvSpPr>
        <p:spPr>
          <a:xfrm>
            <a:off x="7239913" y="1360481"/>
            <a:ext cx="18288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body" idx="13"/>
          </p:nvPr>
        </p:nvSpPr>
        <p:spPr>
          <a:xfrm>
            <a:off x="9388325" y="3191225"/>
            <a:ext cx="18288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1" name="Google Shape;281;p14"/>
          <p:cNvSpPr/>
          <p:nvPr/>
        </p:nvSpPr>
        <p:spPr>
          <a:xfrm>
            <a:off x="0" y="0"/>
            <a:ext cx="12192000" cy="3363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14"/>
          <p:cNvGrpSpPr/>
          <p:nvPr/>
        </p:nvGrpSpPr>
        <p:grpSpPr>
          <a:xfrm flipH="1">
            <a:off x="11340441" y="56575"/>
            <a:ext cx="792253" cy="230688"/>
            <a:chOff x="745813" y="1290313"/>
            <a:chExt cx="1236350" cy="360000"/>
          </a:xfrm>
        </p:grpSpPr>
        <p:sp>
          <p:nvSpPr>
            <p:cNvPr id="283" name="Google Shape;283;p14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288" name="Google Shape;288;p14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89" name="Google Shape;289;p14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904775" y="880500"/>
            <a:ext cx="10382400" cy="336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15"/>
          <p:cNvGrpSpPr/>
          <p:nvPr/>
        </p:nvGrpSpPr>
        <p:grpSpPr>
          <a:xfrm flipH="1">
            <a:off x="10435616" y="937075"/>
            <a:ext cx="792253" cy="230688"/>
            <a:chOff x="745813" y="1290313"/>
            <a:chExt cx="1236350" cy="360000"/>
          </a:xfrm>
        </p:grpSpPr>
        <p:sp>
          <p:nvSpPr>
            <p:cNvPr id="295" name="Google Shape;295;p15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300" name="Google Shape;300;p15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01" name="Google Shape;301;p15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303" name="Google Shape;303;p15"/>
          <p:cNvSpPr txBox="1">
            <a:spLocks noGrp="1"/>
          </p:cNvSpPr>
          <p:nvPr>
            <p:ph type="title"/>
          </p:nvPr>
        </p:nvSpPr>
        <p:spPr>
          <a:xfrm>
            <a:off x="876425" y="1981100"/>
            <a:ext cx="55815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body" idx="1"/>
          </p:nvPr>
        </p:nvSpPr>
        <p:spPr>
          <a:xfrm>
            <a:off x="876525" y="34389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904775" y="880500"/>
            <a:ext cx="10382400" cy="336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16"/>
          <p:cNvGrpSpPr/>
          <p:nvPr/>
        </p:nvGrpSpPr>
        <p:grpSpPr>
          <a:xfrm flipH="1">
            <a:off x="10435616" y="937075"/>
            <a:ext cx="792253" cy="230688"/>
            <a:chOff x="745813" y="1290313"/>
            <a:chExt cx="1236350" cy="360000"/>
          </a:xfrm>
        </p:grpSpPr>
        <p:sp>
          <p:nvSpPr>
            <p:cNvPr id="309" name="Google Shape;309;p16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314" name="Google Shape;314;p16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15" name="Google Shape;315;p16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317" name="Google Shape;317;p16"/>
          <p:cNvSpPr txBox="1">
            <a:spLocks noGrp="1"/>
          </p:cNvSpPr>
          <p:nvPr>
            <p:ph type="title"/>
          </p:nvPr>
        </p:nvSpPr>
        <p:spPr>
          <a:xfrm>
            <a:off x="4918988" y="2122000"/>
            <a:ext cx="55815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body" idx="1"/>
          </p:nvPr>
        </p:nvSpPr>
        <p:spPr>
          <a:xfrm>
            <a:off x="4919088" y="35036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-5400000">
            <a:off x="2688684" y="-2690838"/>
            <a:ext cx="6817129" cy="12194497"/>
          </a:xfrm>
          <a:custGeom>
            <a:avLst/>
            <a:gdLst/>
            <a:ahLst/>
            <a:cxnLst/>
            <a:rect l="l" t="t" r="r" b="b"/>
            <a:pathLst>
              <a:path w="7119717" h="12539329" extrusionOk="0">
                <a:moveTo>
                  <a:pt x="583070" y="12004282"/>
                </a:moveTo>
                <a:lnTo>
                  <a:pt x="246697" y="12004282"/>
                </a:lnTo>
                <a:lnTo>
                  <a:pt x="246697" y="12354830"/>
                </a:lnTo>
                <a:lnTo>
                  <a:pt x="583070" y="12354830"/>
                </a:lnTo>
                <a:close/>
                <a:moveTo>
                  <a:pt x="583070" y="11639155"/>
                </a:moveTo>
                <a:lnTo>
                  <a:pt x="246697" y="11639155"/>
                </a:lnTo>
                <a:lnTo>
                  <a:pt x="246697" y="11989703"/>
                </a:lnTo>
                <a:lnTo>
                  <a:pt x="583070" y="11989703"/>
                </a:lnTo>
                <a:close/>
                <a:moveTo>
                  <a:pt x="583070" y="11274028"/>
                </a:moveTo>
                <a:lnTo>
                  <a:pt x="246697" y="11274028"/>
                </a:lnTo>
                <a:lnTo>
                  <a:pt x="246697" y="11624575"/>
                </a:lnTo>
                <a:lnTo>
                  <a:pt x="583070" y="11624575"/>
                </a:lnTo>
                <a:close/>
                <a:moveTo>
                  <a:pt x="583070" y="10908900"/>
                </a:moveTo>
                <a:lnTo>
                  <a:pt x="246697" y="10908900"/>
                </a:lnTo>
                <a:lnTo>
                  <a:pt x="246697" y="11259448"/>
                </a:lnTo>
                <a:lnTo>
                  <a:pt x="583070" y="11259448"/>
                </a:lnTo>
                <a:close/>
                <a:moveTo>
                  <a:pt x="583070" y="10543772"/>
                </a:moveTo>
                <a:lnTo>
                  <a:pt x="246697" y="10543772"/>
                </a:lnTo>
                <a:lnTo>
                  <a:pt x="246697" y="10894320"/>
                </a:lnTo>
                <a:lnTo>
                  <a:pt x="583070" y="10894320"/>
                </a:lnTo>
                <a:close/>
                <a:moveTo>
                  <a:pt x="583070" y="10178645"/>
                </a:moveTo>
                <a:lnTo>
                  <a:pt x="246697" y="10178645"/>
                </a:lnTo>
                <a:lnTo>
                  <a:pt x="246697" y="10529192"/>
                </a:lnTo>
                <a:lnTo>
                  <a:pt x="583070" y="10529192"/>
                </a:lnTo>
                <a:close/>
                <a:moveTo>
                  <a:pt x="583070" y="9813518"/>
                </a:moveTo>
                <a:lnTo>
                  <a:pt x="246697" y="9813518"/>
                </a:lnTo>
                <a:lnTo>
                  <a:pt x="246697" y="10164065"/>
                </a:lnTo>
                <a:lnTo>
                  <a:pt x="583070" y="10164065"/>
                </a:lnTo>
                <a:close/>
                <a:moveTo>
                  <a:pt x="583070" y="9448390"/>
                </a:moveTo>
                <a:lnTo>
                  <a:pt x="246697" y="9448390"/>
                </a:lnTo>
                <a:lnTo>
                  <a:pt x="246697" y="9798938"/>
                </a:lnTo>
                <a:lnTo>
                  <a:pt x="583070" y="9798938"/>
                </a:lnTo>
                <a:close/>
                <a:moveTo>
                  <a:pt x="583070" y="9083262"/>
                </a:moveTo>
                <a:lnTo>
                  <a:pt x="246697" y="9083262"/>
                </a:lnTo>
                <a:lnTo>
                  <a:pt x="246697" y="9433810"/>
                </a:lnTo>
                <a:lnTo>
                  <a:pt x="583070" y="9433810"/>
                </a:lnTo>
                <a:close/>
                <a:moveTo>
                  <a:pt x="583070" y="8718135"/>
                </a:moveTo>
                <a:lnTo>
                  <a:pt x="246697" y="8718135"/>
                </a:lnTo>
                <a:lnTo>
                  <a:pt x="246697" y="9068682"/>
                </a:lnTo>
                <a:lnTo>
                  <a:pt x="583070" y="9068682"/>
                </a:lnTo>
                <a:close/>
                <a:moveTo>
                  <a:pt x="583070" y="8353008"/>
                </a:moveTo>
                <a:lnTo>
                  <a:pt x="246697" y="8353008"/>
                </a:lnTo>
                <a:lnTo>
                  <a:pt x="246697" y="8703555"/>
                </a:lnTo>
                <a:lnTo>
                  <a:pt x="583070" y="8703555"/>
                </a:lnTo>
                <a:close/>
                <a:moveTo>
                  <a:pt x="583070" y="7987881"/>
                </a:moveTo>
                <a:lnTo>
                  <a:pt x="246697" y="7987881"/>
                </a:lnTo>
                <a:lnTo>
                  <a:pt x="246697" y="8338428"/>
                </a:lnTo>
                <a:lnTo>
                  <a:pt x="583070" y="8338428"/>
                </a:lnTo>
                <a:close/>
                <a:moveTo>
                  <a:pt x="583070" y="7622754"/>
                </a:moveTo>
                <a:lnTo>
                  <a:pt x="246697" y="7622754"/>
                </a:lnTo>
                <a:lnTo>
                  <a:pt x="246697" y="7973301"/>
                </a:lnTo>
                <a:lnTo>
                  <a:pt x="583070" y="7973301"/>
                </a:lnTo>
                <a:close/>
                <a:moveTo>
                  <a:pt x="583070" y="7257625"/>
                </a:moveTo>
                <a:lnTo>
                  <a:pt x="246697" y="7257625"/>
                </a:lnTo>
                <a:lnTo>
                  <a:pt x="246697" y="7608174"/>
                </a:lnTo>
                <a:lnTo>
                  <a:pt x="583070" y="7608174"/>
                </a:lnTo>
                <a:close/>
                <a:moveTo>
                  <a:pt x="583070" y="6892501"/>
                </a:moveTo>
                <a:lnTo>
                  <a:pt x="246697" y="6892501"/>
                </a:lnTo>
                <a:lnTo>
                  <a:pt x="246697" y="7243044"/>
                </a:lnTo>
                <a:lnTo>
                  <a:pt x="583070" y="7243044"/>
                </a:lnTo>
                <a:close/>
                <a:moveTo>
                  <a:pt x="583070" y="6527374"/>
                </a:moveTo>
                <a:lnTo>
                  <a:pt x="246697" y="6527374"/>
                </a:lnTo>
                <a:lnTo>
                  <a:pt x="246697" y="6877920"/>
                </a:lnTo>
                <a:lnTo>
                  <a:pt x="583070" y="6877920"/>
                </a:lnTo>
                <a:close/>
                <a:moveTo>
                  <a:pt x="583070" y="6187383"/>
                </a:moveTo>
                <a:lnTo>
                  <a:pt x="246698" y="6187383"/>
                </a:lnTo>
                <a:lnTo>
                  <a:pt x="246698" y="6357302"/>
                </a:lnTo>
                <a:lnTo>
                  <a:pt x="246697" y="6357302"/>
                </a:lnTo>
                <a:lnTo>
                  <a:pt x="246697" y="6512794"/>
                </a:lnTo>
                <a:lnTo>
                  <a:pt x="583070" y="6512794"/>
                </a:lnTo>
                <a:close/>
                <a:moveTo>
                  <a:pt x="583071" y="5822255"/>
                </a:moveTo>
                <a:lnTo>
                  <a:pt x="246698" y="5822255"/>
                </a:lnTo>
                <a:lnTo>
                  <a:pt x="246698" y="6172803"/>
                </a:lnTo>
                <a:lnTo>
                  <a:pt x="583071" y="6172803"/>
                </a:lnTo>
                <a:close/>
                <a:moveTo>
                  <a:pt x="583071" y="5457129"/>
                </a:moveTo>
                <a:lnTo>
                  <a:pt x="246698" y="5457129"/>
                </a:lnTo>
                <a:lnTo>
                  <a:pt x="246698" y="5807676"/>
                </a:lnTo>
                <a:lnTo>
                  <a:pt x="583071" y="5807676"/>
                </a:lnTo>
                <a:close/>
                <a:moveTo>
                  <a:pt x="583071" y="5092001"/>
                </a:moveTo>
                <a:lnTo>
                  <a:pt x="246698" y="5092001"/>
                </a:lnTo>
                <a:lnTo>
                  <a:pt x="246698" y="5442548"/>
                </a:lnTo>
                <a:lnTo>
                  <a:pt x="583071" y="5442548"/>
                </a:lnTo>
                <a:close/>
                <a:moveTo>
                  <a:pt x="583071" y="4726873"/>
                </a:moveTo>
                <a:lnTo>
                  <a:pt x="246698" y="4726873"/>
                </a:lnTo>
                <a:lnTo>
                  <a:pt x="246698" y="5077421"/>
                </a:lnTo>
                <a:lnTo>
                  <a:pt x="583071" y="5077421"/>
                </a:lnTo>
                <a:close/>
                <a:moveTo>
                  <a:pt x="583071" y="4361745"/>
                </a:moveTo>
                <a:lnTo>
                  <a:pt x="246698" y="4361745"/>
                </a:lnTo>
                <a:lnTo>
                  <a:pt x="246698" y="4712293"/>
                </a:lnTo>
                <a:lnTo>
                  <a:pt x="583071" y="4712293"/>
                </a:lnTo>
                <a:close/>
                <a:moveTo>
                  <a:pt x="583071" y="3996618"/>
                </a:moveTo>
                <a:lnTo>
                  <a:pt x="246698" y="3996618"/>
                </a:lnTo>
                <a:lnTo>
                  <a:pt x="246698" y="4347165"/>
                </a:lnTo>
                <a:lnTo>
                  <a:pt x="583071" y="4347165"/>
                </a:lnTo>
                <a:close/>
                <a:moveTo>
                  <a:pt x="583071" y="3631491"/>
                </a:moveTo>
                <a:lnTo>
                  <a:pt x="246698" y="3631491"/>
                </a:lnTo>
                <a:lnTo>
                  <a:pt x="246698" y="3982038"/>
                </a:lnTo>
                <a:lnTo>
                  <a:pt x="583071" y="3982038"/>
                </a:lnTo>
                <a:close/>
                <a:moveTo>
                  <a:pt x="583071" y="3266363"/>
                </a:moveTo>
                <a:lnTo>
                  <a:pt x="246698" y="3266363"/>
                </a:lnTo>
                <a:lnTo>
                  <a:pt x="246698" y="3616911"/>
                </a:lnTo>
                <a:lnTo>
                  <a:pt x="583071" y="3616911"/>
                </a:lnTo>
                <a:close/>
                <a:moveTo>
                  <a:pt x="583071" y="2901235"/>
                </a:moveTo>
                <a:lnTo>
                  <a:pt x="246698" y="2901235"/>
                </a:lnTo>
                <a:lnTo>
                  <a:pt x="246698" y="3251783"/>
                </a:lnTo>
                <a:lnTo>
                  <a:pt x="583071" y="3251783"/>
                </a:lnTo>
                <a:close/>
                <a:moveTo>
                  <a:pt x="583071" y="2536108"/>
                </a:moveTo>
                <a:lnTo>
                  <a:pt x="246698" y="2536108"/>
                </a:lnTo>
                <a:lnTo>
                  <a:pt x="246698" y="2886655"/>
                </a:lnTo>
                <a:lnTo>
                  <a:pt x="583071" y="2886655"/>
                </a:lnTo>
                <a:close/>
                <a:moveTo>
                  <a:pt x="583071" y="2170981"/>
                </a:moveTo>
                <a:lnTo>
                  <a:pt x="246698" y="2170981"/>
                </a:lnTo>
                <a:lnTo>
                  <a:pt x="246698" y="2521528"/>
                </a:lnTo>
                <a:lnTo>
                  <a:pt x="583071" y="2521528"/>
                </a:lnTo>
                <a:close/>
                <a:moveTo>
                  <a:pt x="583071" y="1805854"/>
                </a:moveTo>
                <a:lnTo>
                  <a:pt x="246698" y="1805854"/>
                </a:lnTo>
                <a:lnTo>
                  <a:pt x="246698" y="2156401"/>
                </a:lnTo>
                <a:lnTo>
                  <a:pt x="583071" y="2156401"/>
                </a:lnTo>
                <a:close/>
                <a:moveTo>
                  <a:pt x="583071" y="1440727"/>
                </a:moveTo>
                <a:lnTo>
                  <a:pt x="246698" y="1440727"/>
                </a:lnTo>
                <a:lnTo>
                  <a:pt x="246698" y="1791274"/>
                </a:lnTo>
                <a:lnTo>
                  <a:pt x="583071" y="1791274"/>
                </a:lnTo>
                <a:close/>
                <a:moveTo>
                  <a:pt x="583071" y="1075598"/>
                </a:moveTo>
                <a:lnTo>
                  <a:pt x="246698" y="1075598"/>
                </a:lnTo>
                <a:lnTo>
                  <a:pt x="246698" y="1426147"/>
                </a:lnTo>
                <a:lnTo>
                  <a:pt x="583071" y="1426147"/>
                </a:lnTo>
                <a:close/>
                <a:moveTo>
                  <a:pt x="583071" y="710474"/>
                </a:moveTo>
                <a:lnTo>
                  <a:pt x="246698" y="710474"/>
                </a:lnTo>
                <a:lnTo>
                  <a:pt x="246698" y="1061017"/>
                </a:lnTo>
                <a:lnTo>
                  <a:pt x="583071" y="1061017"/>
                </a:lnTo>
                <a:close/>
                <a:moveTo>
                  <a:pt x="583071" y="345347"/>
                </a:moveTo>
                <a:lnTo>
                  <a:pt x="246698" y="345347"/>
                </a:lnTo>
                <a:lnTo>
                  <a:pt x="246698" y="695893"/>
                </a:lnTo>
                <a:lnTo>
                  <a:pt x="583071" y="695893"/>
                </a:lnTo>
                <a:close/>
                <a:moveTo>
                  <a:pt x="934659" y="12004282"/>
                </a:moveTo>
                <a:lnTo>
                  <a:pt x="598290" y="12004282"/>
                </a:lnTo>
                <a:lnTo>
                  <a:pt x="598290" y="12354830"/>
                </a:lnTo>
                <a:lnTo>
                  <a:pt x="934659" y="12354830"/>
                </a:lnTo>
                <a:close/>
                <a:moveTo>
                  <a:pt x="934659" y="11639155"/>
                </a:moveTo>
                <a:lnTo>
                  <a:pt x="598290" y="11639155"/>
                </a:lnTo>
                <a:lnTo>
                  <a:pt x="598290" y="11989703"/>
                </a:lnTo>
                <a:lnTo>
                  <a:pt x="934659" y="11989703"/>
                </a:lnTo>
                <a:close/>
                <a:moveTo>
                  <a:pt x="934659" y="11274028"/>
                </a:moveTo>
                <a:lnTo>
                  <a:pt x="598290" y="11274028"/>
                </a:lnTo>
                <a:lnTo>
                  <a:pt x="598290" y="11624575"/>
                </a:lnTo>
                <a:lnTo>
                  <a:pt x="934659" y="11624575"/>
                </a:lnTo>
                <a:close/>
                <a:moveTo>
                  <a:pt x="934659" y="10908900"/>
                </a:moveTo>
                <a:lnTo>
                  <a:pt x="598290" y="10908900"/>
                </a:lnTo>
                <a:lnTo>
                  <a:pt x="598290" y="11259448"/>
                </a:lnTo>
                <a:lnTo>
                  <a:pt x="934659" y="11259448"/>
                </a:lnTo>
                <a:close/>
                <a:moveTo>
                  <a:pt x="934659" y="10543772"/>
                </a:moveTo>
                <a:lnTo>
                  <a:pt x="598290" y="10543772"/>
                </a:lnTo>
                <a:lnTo>
                  <a:pt x="598290" y="10894320"/>
                </a:lnTo>
                <a:lnTo>
                  <a:pt x="934659" y="10894320"/>
                </a:lnTo>
                <a:close/>
                <a:moveTo>
                  <a:pt x="934659" y="10178645"/>
                </a:moveTo>
                <a:lnTo>
                  <a:pt x="598290" y="10178645"/>
                </a:lnTo>
                <a:lnTo>
                  <a:pt x="598290" y="10529192"/>
                </a:lnTo>
                <a:lnTo>
                  <a:pt x="934659" y="10529192"/>
                </a:lnTo>
                <a:close/>
                <a:moveTo>
                  <a:pt x="934659" y="9813518"/>
                </a:moveTo>
                <a:lnTo>
                  <a:pt x="598290" y="9813518"/>
                </a:lnTo>
                <a:lnTo>
                  <a:pt x="598290" y="10164065"/>
                </a:lnTo>
                <a:lnTo>
                  <a:pt x="934659" y="10164065"/>
                </a:lnTo>
                <a:close/>
                <a:moveTo>
                  <a:pt x="934659" y="9448390"/>
                </a:moveTo>
                <a:lnTo>
                  <a:pt x="598290" y="9448390"/>
                </a:lnTo>
                <a:lnTo>
                  <a:pt x="598290" y="9798938"/>
                </a:lnTo>
                <a:lnTo>
                  <a:pt x="934659" y="9798938"/>
                </a:lnTo>
                <a:close/>
                <a:moveTo>
                  <a:pt x="934659" y="9083262"/>
                </a:moveTo>
                <a:lnTo>
                  <a:pt x="598290" y="9083262"/>
                </a:lnTo>
                <a:lnTo>
                  <a:pt x="598290" y="9433810"/>
                </a:lnTo>
                <a:lnTo>
                  <a:pt x="934659" y="9433810"/>
                </a:lnTo>
                <a:close/>
                <a:moveTo>
                  <a:pt x="934659" y="8718135"/>
                </a:moveTo>
                <a:lnTo>
                  <a:pt x="598290" y="8718135"/>
                </a:lnTo>
                <a:lnTo>
                  <a:pt x="598290" y="9068682"/>
                </a:lnTo>
                <a:lnTo>
                  <a:pt x="934659" y="9068682"/>
                </a:lnTo>
                <a:close/>
                <a:moveTo>
                  <a:pt x="934659" y="8353008"/>
                </a:moveTo>
                <a:lnTo>
                  <a:pt x="598290" y="8353008"/>
                </a:lnTo>
                <a:lnTo>
                  <a:pt x="598290" y="8703555"/>
                </a:lnTo>
                <a:lnTo>
                  <a:pt x="934659" y="8703555"/>
                </a:lnTo>
                <a:close/>
                <a:moveTo>
                  <a:pt x="934659" y="7987881"/>
                </a:moveTo>
                <a:lnTo>
                  <a:pt x="598290" y="7987881"/>
                </a:lnTo>
                <a:lnTo>
                  <a:pt x="598290" y="8338428"/>
                </a:lnTo>
                <a:lnTo>
                  <a:pt x="934659" y="8338428"/>
                </a:lnTo>
                <a:close/>
                <a:moveTo>
                  <a:pt x="934659" y="7622754"/>
                </a:moveTo>
                <a:lnTo>
                  <a:pt x="598290" y="7622754"/>
                </a:lnTo>
                <a:lnTo>
                  <a:pt x="598290" y="7973301"/>
                </a:lnTo>
                <a:lnTo>
                  <a:pt x="934659" y="7973301"/>
                </a:lnTo>
                <a:close/>
                <a:moveTo>
                  <a:pt x="934659" y="7257625"/>
                </a:moveTo>
                <a:lnTo>
                  <a:pt x="598290" y="7257625"/>
                </a:lnTo>
                <a:lnTo>
                  <a:pt x="598290" y="7608174"/>
                </a:lnTo>
                <a:lnTo>
                  <a:pt x="934659" y="7608174"/>
                </a:lnTo>
                <a:close/>
                <a:moveTo>
                  <a:pt x="934659" y="6892501"/>
                </a:moveTo>
                <a:lnTo>
                  <a:pt x="598290" y="6892501"/>
                </a:lnTo>
                <a:lnTo>
                  <a:pt x="598290" y="7243044"/>
                </a:lnTo>
                <a:lnTo>
                  <a:pt x="934659" y="7243044"/>
                </a:lnTo>
                <a:close/>
                <a:moveTo>
                  <a:pt x="934659" y="6527374"/>
                </a:moveTo>
                <a:lnTo>
                  <a:pt x="598290" y="6527374"/>
                </a:lnTo>
                <a:lnTo>
                  <a:pt x="598290" y="6877920"/>
                </a:lnTo>
                <a:lnTo>
                  <a:pt x="934659" y="6877920"/>
                </a:lnTo>
                <a:close/>
                <a:moveTo>
                  <a:pt x="934659" y="6187383"/>
                </a:moveTo>
                <a:lnTo>
                  <a:pt x="598291" y="6187383"/>
                </a:lnTo>
                <a:lnTo>
                  <a:pt x="598291" y="6357302"/>
                </a:lnTo>
                <a:lnTo>
                  <a:pt x="598290" y="6357302"/>
                </a:lnTo>
                <a:lnTo>
                  <a:pt x="598290" y="6512794"/>
                </a:lnTo>
                <a:lnTo>
                  <a:pt x="934659" y="6512794"/>
                </a:lnTo>
                <a:close/>
                <a:moveTo>
                  <a:pt x="934660" y="5822255"/>
                </a:moveTo>
                <a:lnTo>
                  <a:pt x="598291" y="5822255"/>
                </a:lnTo>
                <a:lnTo>
                  <a:pt x="598291" y="6172803"/>
                </a:lnTo>
                <a:lnTo>
                  <a:pt x="934660" y="6172803"/>
                </a:lnTo>
                <a:close/>
                <a:moveTo>
                  <a:pt x="934660" y="5457129"/>
                </a:moveTo>
                <a:lnTo>
                  <a:pt x="598291" y="5457129"/>
                </a:lnTo>
                <a:lnTo>
                  <a:pt x="598291" y="5807676"/>
                </a:lnTo>
                <a:lnTo>
                  <a:pt x="934660" y="5807676"/>
                </a:lnTo>
                <a:close/>
                <a:moveTo>
                  <a:pt x="934660" y="5092001"/>
                </a:moveTo>
                <a:lnTo>
                  <a:pt x="598291" y="5092001"/>
                </a:lnTo>
                <a:lnTo>
                  <a:pt x="598291" y="5442548"/>
                </a:lnTo>
                <a:lnTo>
                  <a:pt x="934660" y="5442548"/>
                </a:lnTo>
                <a:close/>
                <a:moveTo>
                  <a:pt x="934660" y="4726873"/>
                </a:moveTo>
                <a:lnTo>
                  <a:pt x="598291" y="4726873"/>
                </a:lnTo>
                <a:lnTo>
                  <a:pt x="598291" y="5077421"/>
                </a:lnTo>
                <a:lnTo>
                  <a:pt x="934660" y="5077421"/>
                </a:lnTo>
                <a:close/>
                <a:moveTo>
                  <a:pt x="934660" y="4361745"/>
                </a:moveTo>
                <a:lnTo>
                  <a:pt x="598291" y="4361745"/>
                </a:lnTo>
                <a:lnTo>
                  <a:pt x="598291" y="4712293"/>
                </a:lnTo>
                <a:lnTo>
                  <a:pt x="934660" y="4712293"/>
                </a:lnTo>
                <a:close/>
                <a:moveTo>
                  <a:pt x="934660" y="3996618"/>
                </a:moveTo>
                <a:lnTo>
                  <a:pt x="598291" y="3996618"/>
                </a:lnTo>
                <a:lnTo>
                  <a:pt x="598291" y="4347165"/>
                </a:lnTo>
                <a:lnTo>
                  <a:pt x="934660" y="4347165"/>
                </a:lnTo>
                <a:close/>
                <a:moveTo>
                  <a:pt x="934660" y="3631491"/>
                </a:moveTo>
                <a:lnTo>
                  <a:pt x="598291" y="3631491"/>
                </a:lnTo>
                <a:lnTo>
                  <a:pt x="598291" y="3982038"/>
                </a:lnTo>
                <a:lnTo>
                  <a:pt x="934660" y="3982038"/>
                </a:lnTo>
                <a:close/>
                <a:moveTo>
                  <a:pt x="934660" y="3266363"/>
                </a:moveTo>
                <a:lnTo>
                  <a:pt x="598291" y="3266363"/>
                </a:lnTo>
                <a:lnTo>
                  <a:pt x="598291" y="3616911"/>
                </a:lnTo>
                <a:lnTo>
                  <a:pt x="934660" y="3616911"/>
                </a:lnTo>
                <a:close/>
                <a:moveTo>
                  <a:pt x="934660" y="2901235"/>
                </a:moveTo>
                <a:lnTo>
                  <a:pt x="598291" y="2901235"/>
                </a:lnTo>
                <a:lnTo>
                  <a:pt x="598291" y="3251783"/>
                </a:lnTo>
                <a:lnTo>
                  <a:pt x="934660" y="3251783"/>
                </a:lnTo>
                <a:close/>
                <a:moveTo>
                  <a:pt x="934660" y="2536108"/>
                </a:moveTo>
                <a:lnTo>
                  <a:pt x="598291" y="2536108"/>
                </a:lnTo>
                <a:lnTo>
                  <a:pt x="598291" y="2886655"/>
                </a:lnTo>
                <a:lnTo>
                  <a:pt x="934660" y="2886655"/>
                </a:lnTo>
                <a:close/>
                <a:moveTo>
                  <a:pt x="934660" y="2170981"/>
                </a:moveTo>
                <a:lnTo>
                  <a:pt x="598291" y="2170981"/>
                </a:lnTo>
                <a:lnTo>
                  <a:pt x="598291" y="2521528"/>
                </a:lnTo>
                <a:lnTo>
                  <a:pt x="934660" y="2521528"/>
                </a:lnTo>
                <a:close/>
                <a:moveTo>
                  <a:pt x="934660" y="1805854"/>
                </a:moveTo>
                <a:lnTo>
                  <a:pt x="598291" y="1805854"/>
                </a:lnTo>
                <a:lnTo>
                  <a:pt x="598291" y="2156401"/>
                </a:lnTo>
                <a:lnTo>
                  <a:pt x="934660" y="2156401"/>
                </a:lnTo>
                <a:close/>
                <a:moveTo>
                  <a:pt x="934660" y="1440727"/>
                </a:moveTo>
                <a:lnTo>
                  <a:pt x="598291" y="1440727"/>
                </a:lnTo>
                <a:lnTo>
                  <a:pt x="598291" y="1791274"/>
                </a:lnTo>
                <a:lnTo>
                  <a:pt x="934660" y="1791274"/>
                </a:lnTo>
                <a:close/>
                <a:moveTo>
                  <a:pt x="934660" y="1075598"/>
                </a:moveTo>
                <a:lnTo>
                  <a:pt x="598291" y="1075598"/>
                </a:lnTo>
                <a:lnTo>
                  <a:pt x="598291" y="1426147"/>
                </a:lnTo>
                <a:lnTo>
                  <a:pt x="934660" y="1426147"/>
                </a:lnTo>
                <a:close/>
                <a:moveTo>
                  <a:pt x="934660" y="710474"/>
                </a:moveTo>
                <a:lnTo>
                  <a:pt x="598291" y="710474"/>
                </a:lnTo>
                <a:lnTo>
                  <a:pt x="598291" y="1061017"/>
                </a:lnTo>
                <a:lnTo>
                  <a:pt x="934660" y="1061017"/>
                </a:lnTo>
                <a:close/>
                <a:moveTo>
                  <a:pt x="934660" y="345347"/>
                </a:moveTo>
                <a:lnTo>
                  <a:pt x="598291" y="345347"/>
                </a:lnTo>
                <a:lnTo>
                  <a:pt x="598291" y="695893"/>
                </a:lnTo>
                <a:lnTo>
                  <a:pt x="934660" y="695893"/>
                </a:lnTo>
                <a:close/>
                <a:moveTo>
                  <a:pt x="1286249" y="12004282"/>
                </a:moveTo>
                <a:lnTo>
                  <a:pt x="949879" y="12004282"/>
                </a:lnTo>
                <a:lnTo>
                  <a:pt x="949879" y="12354830"/>
                </a:lnTo>
                <a:lnTo>
                  <a:pt x="1286249" y="12354830"/>
                </a:lnTo>
                <a:close/>
                <a:moveTo>
                  <a:pt x="1286249" y="11639155"/>
                </a:moveTo>
                <a:lnTo>
                  <a:pt x="949879" y="11639155"/>
                </a:lnTo>
                <a:lnTo>
                  <a:pt x="949879" y="11989703"/>
                </a:lnTo>
                <a:lnTo>
                  <a:pt x="1286249" y="11989703"/>
                </a:lnTo>
                <a:close/>
                <a:moveTo>
                  <a:pt x="1286249" y="11274028"/>
                </a:moveTo>
                <a:lnTo>
                  <a:pt x="949879" y="11274028"/>
                </a:lnTo>
                <a:lnTo>
                  <a:pt x="949879" y="11624575"/>
                </a:lnTo>
                <a:lnTo>
                  <a:pt x="1286249" y="11624575"/>
                </a:lnTo>
                <a:close/>
                <a:moveTo>
                  <a:pt x="1286249" y="10908900"/>
                </a:moveTo>
                <a:lnTo>
                  <a:pt x="949879" y="10908900"/>
                </a:lnTo>
                <a:lnTo>
                  <a:pt x="949879" y="11259448"/>
                </a:lnTo>
                <a:lnTo>
                  <a:pt x="1286249" y="11259448"/>
                </a:lnTo>
                <a:close/>
                <a:moveTo>
                  <a:pt x="1286249" y="10543772"/>
                </a:moveTo>
                <a:lnTo>
                  <a:pt x="949879" y="10543772"/>
                </a:lnTo>
                <a:lnTo>
                  <a:pt x="949879" y="10894320"/>
                </a:lnTo>
                <a:lnTo>
                  <a:pt x="1286249" y="10894320"/>
                </a:lnTo>
                <a:close/>
                <a:moveTo>
                  <a:pt x="1286249" y="10178645"/>
                </a:moveTo>
                <a:lnTo>
                  <a:pt x="949879" y="10178645"/>
                </a:lnTo>
                <a:lnTo>
                  <a:pt x="949879" y="10529192"/>
                </a:lnTo>
                <a:lnTo>
                  <a:pt x="1286249" y="10529192"/>
                </a:lnTo>
                <a:close/>
                <a:moveTo>
                  <a:pt x="1286249" y="9813518"/>
                </a:moveTo>
                <a:lnTo>
                  <a:pt x="949880" y="9813518"/>
                </a:lnTo>
                <a:lnTo>
                  <a:pt x="949879" y="10164065"/>
                </a:lnTo>
                <a:lnTo>
                  <a:pt x="1286249" y="10164065"/>
                </a:lnTo>
                <a:close/>
                <a:moveTo>
                  <a:pt x="1286249" y="9448390"/>
                </a:moveTo>
                <a:lnTo>
                  <a:pt x="949880" y="9448390"/>
                </a:lnTo>
                <a:lnTo>
                  <a:pt x="949880" y="9798938"/>
                </a:lnTo>
                <a:lnTo>
                  <a:pt x="1286249" y="9798938"/>
                </a:lnTo>
                <a:close/>
                <a:moveTo>
                  <a:pt x="1286249" y="9083262"/>
                </a:moveTo>
                <a:lnTo>
                  <a:pt x="949880" y="9083262"/>
                </a:lnTo>
                <a:lnTo>
                  <a:pt x="949880" y="9433810"/>
                </a:lnTo>
                <a:lnTo>
                  <a:pt x="1286249" y="9433810"/>
                </a:lnTo>
                <a:close/>
                <a:moveTo>
                  <a:pt x="1286249" y="8718135"/>
                </a:moveTo>
                <a:lnTo>
                  <a:pt x="949880" y="8718135"/>
                </a:lnTo>
                <a:lnTo>
                  <a:pt x="949880" y="9068682"/>
                </a:lnTo>
                <a:lnTo>
                  <a:pt x="1286249" y="9068682"/>
                </a:lnTo>
                <a:close/>
                <a:moveTo>
                  <a:pt x="1286249" y="8353008"/>
                </a:moveTo>
                <a:lnTo>
                  <a:pt x="949880" y="8353008"/>
                </a:lnTo>
                <a:lnTo>
                  <a:pt x="949880" y="8703555"/>
                </a:lnTo>
                <a:lnTo>
                  <a:pt x="1286249" y="8703555"/>
                </a:lnTo>
                <a:close/>
                <a:moveTo>
                  <a:pt x="1286249" y="7987881"/>
                </a:moveTo>
                <a:lnTo>
                  <a:pt x="949880" y="7987881"/>
                </a:lnTo>
                <a:lnTo>
                  <a:pt x="949880" y="8338428"/>
                </a:lnTo>
                <a:lnTo>
                  <a:pt x="1286249" y="8338428"/>
                </a:lnTo>
                <a:close/>
                <a:moveTo>
                  <a:pt x="1286249" y="7622754"/>
                </a:moveTo>
                <a:lnTo>
                  <a:pt x="949880" y="7622754"/>
                </a:lnTo>
                <a:lnTo>
                  <a:pt x="949880" y="7973301"/>
                </a:lnTo>
                <a:lnTo>
                  <a:pt x="1286249" y="7973301"/>
                </a:lnTo>
                <a:close/>
                <a:moveTo>
                  <a:pt x="1286249" y="7257625"/>
                </a:moveTo>
                <a:lnTo>
                  <a:pt x="949879" y="7257625"/>
                </a:lnTo>
                <a:lnTo>
                  <a:pt x="949880" y="7608174"/>
                </a:lnTo>
                <a:lnTo>
                  <a:pt x="1286249" y="7608174"/>
                </a:lnTo>
                <a:close/>
                <a:moveTo>
                  <a:pt x="1286249" y="6892501"/>
                </a:moveTo>
                <a:lnTo>
                  <a:pt x="949879" y="6892501"/>
                </a:lnTo>
                <a:lnTo>
                  <a:pt x="949879" y="7243044"/>
                </a:lnTo>
                <a:lnTo>
                  <a:pt x="1286249" y="7243044"/>
                </a:lnTo>
                <a:close/>
                <a:moveTo>
                  <a:pt x="1286249" y="6527374"/>
                </a:moveTo>
                <a:lnTo>
                  <a:pt x="949879" y="6527374"/>
                </a:lnTo>
                <a:lnTo>
                  <a:pt x="949879" y="6877920"/>
                </a:lnTo>
                <a:lnTo>
                  <a:pt x="1286249" y="6877920"/>
                </a:lnTo>
                <a:close/>
                <a:moveTo>
                  <a:pt x="1286249" y="6187383"/>
                </a:moveTo>
                <a:lnTo>
                  <a:pt x="949880" y="6187383"/>
                </a:lnTo>
                <a:lnTo>
                  <a:pt x="949880" y="6357302"/>
                </a:lnTo>
                <a:lnTo>
                  <a:pt x="949879" y="6357302"/>
                </a:lnTo>
                <a:lnTo>
                  <a:pt x="949879" y="6512794"/>
                </a:lnTo>
                <a:lnTo>
                  <a:pt x="1286249" y="6512794"/>
                </a:lnTo>
                <a:close/>
                <a:moveTo>
                  <a:pt x="1286250" y="5822255"/>
                </a:moveTo>
                <a:lnTo>
                  <a:pt x="949880" y="5822255"/>
                </a:lnTo>
                <a:lnTo>
                  <a:pt x="949880" y="6172803"/>
                </a:lnTo>
                <a:lnTo>
                  <a:pt x="1286250" y="6172803"/>
                </a:lnTo>
                <a:close/>
                <a:moveTo>
                  <a:pt x="1286250" y="5457129"/>
                </a:moveTo>
                <a:lnTo>
                  <a:pt x="949880" y="5457129"/>
                </a:lnTo>
                <a:lnTo>
                  <a:pt x="949880" y="5807676"/>
                </a:lnTo>
                <a:lnTo>
                  <a:pt x="1286250" y="5807676"/>
                </a:lnTo>
                <a:close/>
                <a:moveTo>
                  <a:pt x="1286250" y="5092001"/>
                </a:moveTo>
                <a:lnTo>
                  <a:pt x="949880" y="5092001"/>
                </a:lnTo>
                <a:lnTo>
                  <a:pt x="949880" y="5442548"/>
                </a:lnTo>
                <a:lnTo>
                  <a:pt x="1286250" y="5442548"/>
                </a:lnTo>
                <a:close/>
                <a:moveTo>
                  <a:pt x="1286250" y="4726873"/>
                </a:moveTo>
                <a:lnTo>
                  <a:pt x="949880" y="4726873"/>
                </a:lnTo>
                <a:lnTo>
                  <a:pt x="949880" y="5077421"/>
                </a:lnTo>
                <a:lnTo>
                  <a:pt x="1286250" y="5077421"/>
                </a:lnTo>
                <a:close/>
                <a:moveTo>
                  <a:pt x="1286250" y="4361745"/>
                </a:moveTo>
                <a:lnTo>
                  <a:pt x="949880" y="4361745"/>
                </a:lnTo>
                <a:lnTo>
                  <a:pt x="949880" y="4712293"/>
                </a:lnTo>
                <a:lnTo>
                  <a:pt x="1286250" y="4712293"/>
                </a:lnTo>
                <a:close/>
                <a:moveTo>
                  <a:pt x="1286250" y="3996618"/>
                </a:moveTo>
                <a:lnTo>
                  <a:pt x="949880" y="3996618"/>
                </a:lnTo>
                <a:lnTo>
                  <a:pt x="949880" y="4347165"/>
                </a:lnTo>
                <a:lnTo>
                  <a:pt x="1286250" y="4347165"/>
                </a:lnTo>
                <a:close/>
                <a:moveTo>
                  <a:pt x="1286250" y="3631491"/>
                </a:moveTo>
                <a:lnTo>
                  <a:pt x="949881" y="3631491"/>
                </a:lnTo>
                <a:lnTo>
                  <a:pt x="949880" y="3982038"/>
                </a:lnTo>
                <a:lnTo>
                  <a:pt x="1286250" y="3982038"/>
                </a:lnTo>
                <a:close/>
                <a:moveTo>
                  <a:pt x="1286250" y="3266363"/>
                </a:moveTo>
                <a:lnTo>
                  <a:pt x="949881" y="3266363"/>
                </a:lnTo>
                <a:lnTo>
                  <a:pt x="949881" y="3616911"/>
                </a:lnTo>
                <a:lnTo>
                  <a:pt x="1286250" y="3616911"/>
                </a:lnTo>
                <a:close/>
                <a:moveTo>
                  <a:pt x="1286250" y="2901235"/>
                </a:moveTo>
                <a:lnTo>
                  <a:pt x="949881" y="2901235"/>
                </a:lnTo>
                <a:lnTo>
                  <a:pt x="949881" y="3251783"/>
                </a:lnTo>
                <a:lnTo>
                  <a:pt x="1286250" y="3251783"/>
                </a:lnTo>
                <a:close/>
                <a:moveTo>
                  <a:pt x="1286250" y="2536108"/>
                </a:moveTo>
                <a:lnTo>
                  <a:pt x="949881" y="2536108"/>
                </a:lnTo>
                <a:lnTo>
                  <a:pt x="949881" y="2886655"/>
                </a:lnTo>
                <a:lnTo>
                  <a:pt x="1286250" y="2886655"/>
                </a:lnTo>
                <a:close/>
                <a:moveTo>
                  <a:pt x="1286250" y="2170981"/>
                </a:moveTo>
                <a:lnTo>
                  <a:pt x="949881" y="2170981"/>
                </a:lnTo>
                <a:lnTo>
                  <a:pt x="949881" y="2521528"/>
                </a:lnTo>
                <a:lnTo>
                  <a:pt x="1286250" y="2521528"/>
                </a:lnTo>
                <a:close/>
                <a:moveTo>
                  <a:pt x="1286250" y="1805854"/>
                </a:moveTo>
                <a:lnTo>
                  <a:pt x="949881" y="1805854"/>
                </a:lnTo>
                <a:lnTo>
                  <a:pt x="949881" y="2156401"/>
                </a:lnTo>
                <a:lnTo>
                  <a:pt x="1286250" y="2156401"/>
                </a:lnTo>
                <a:close/>
                <a:moveTo>
                  <a:pt x="1286250" y="1440727"/>
                </a:moveTo>
                <a:lnTo>
                  <a:pt x="949881" y="1440727"/>
                </a:lnTo>
                <a:lnTo>
                  <a:pt x="949881" y="1791274"/>
                </a:lnTo>
                <a:lnTo>
                  <a:pt x="1286250" y="1791274"/>
                </a:lnTo>
                <a:close/>
                <a:moveTo>
                  <a:pt x="1286250" y="1075598"/>
                </a:moveTo>
                <a:lnTo>
                  <a:pt x="949880" y="1075598"/>
                </a:lnTo>
                <a:lnTo>
                  <a:pt x="949881" y="1426147"/>
                </a:lnTo>
                <a:lnTo>
                  <a:pt x="1286250" y="1426147"/>
                </a:lnTo>
                <a:close/>
                <a:moveTo>
                  <a:pt x="1286250" y="710474"/>
                </a:moveTo>
                <a:lnTo>
                  <a:pt x="949880" y="710474"/>
                </a:lnTo>
                <a:lnTo>
                  <a:pt x="949880" y="1061017"/>
                </a:lnTo>
                <a:lnTo>
                  <a:pt x="1286250" y="1061017"/>
                </a:lnTo>
                <a:close/>
                <a:moveTo>
                  <a:pt x="1286250" y="345347"/>
                </a:moveTo>
                <a:lnTo>
                  <a:pt x="949880" y="345347"/>
                </a:lnTo>
                <a:lnTo>
                  <a:pt x="949880" y="695893"/>
                </a:lnTo>
                <a:lnTo>
                  <a:pt x="1286250" y="695893"/>
                </a:lnTo>
                <a:close/>
                <a:moveTo>
                  <a:pt x="1637839" y="12004284"/>
                </a:moveTo>
                <a:lnTo>
                  <a:pt x="1301469" y="12004282"/>
                </a:lnTo>
                <a:lnTo>
                  <a:pt x="1301469" y="12354830"/>
                </a:lnTo>
                <a:lnTo>
                  <a:pt x="1637839" y="12354830"/>
                </a:lnTo>
                <a:close/>
                <a:moveTo>
                  <a:pt x="1637839" y="11639156"/>
                </a:moveTo>
                <a:lnTo>
                  <a:pt x="1301469" y="11639155"/>
                </a:lnTo>
                <a:lnTo>
                  <a:pt x="1301469" y="11989703"/>
                </a:lnTo>
                <a:lnTo>
                  <a:pt x="1637839" y="11989703"/>
                </a:lnTo>
                <a:close/>
                <a:moveTo>
                  <a:pt x="1637839" y="11274028"/>
                </a:moveTo>
                <a:lnTo>
                  <a:pt x="1301469" y="11274028"/>
                </a:lnTo>
                <a:lnTo>
                  <a:pt x="1301469" y="11624575"/>
                </a:lnTo>
                <a:lnTo>
                  <a:pt x="1637839" y="11624575"/>
                </a:lnTo>
                <a:close/>
                <a:moveTo>
                  <a:pt x="1637839" y="10908901"/>
                </a:moveTo>
                <a:lnTo>
                  <a:pt x="1301469" y="10908900"/>
                </a:lnTo>
                <a:lnTo>
                  <a:pt x="1301469" y="11259448"/>
                </a:lnTo>
                <a:lnTo>
                  <a:pt x="1637839" y="11259448"/>
                </a:lnTo>
                <a:close/>
                <a:moveTo>
                  <a:pt x="1637839" y="10543773"/>
                </a:moveTo>
                <a:lnTo>
                  <a:pt x="1301469" y="10543772"/>
                </a:lnTo>
                <a:lnTo>
                  <a:pt x="1301469" y="10894320"/>
                </a:lnTo>
                <a:lnTo>
                  <a:pt x="1637839" y="10894320"/>
                </a:lnTo>
                <a:close/>
                <a:moveTo>
                  <a:pt x="1637839" y="10178645"/>
                </a:moveTo>
                <a:lnTo>
                  <a:pt x="1301469" y="10178645"/>
                </a:lnTo>
                <a:lnTo>
                  <a:pt x="1301469" y="10529192"/>
                </a:lnTo>
                <a:lnTo>
                  <a:pt x="1637839" y="10529192"/>
                </a:lnTo>
                <a:close/>
                <a:moveTo>
                  <a:pt x="1637839" y="9813518"/>
                </a:moveTo>
                <a:lnTo>
                  <a:pt x="1301470" y="9813518"/>
                </a:lnTo>
                <a:lnTo>
                  <a:pt x="1301469" y="10164065"/>
                </a:lnTo>
                <a:lnTo>
                  <a:pt x="1637839" y="10164065"/>
                </a:lnTo>
                <a:close/>
                <a:moveTo>
                  <a:pt x="1637839" y="9448390"/>
                </a:moveTo>
                <a:lnTo>
                  <a:pt x="1301470" y="9448390"/>
                </a:lnTo>
                <a:lnTo>
                  <a:pt x="1301470" y="9798938"/>
                </a:lnTo>
                <a:lnTo>
                  <a:pt x="1637839" y="9798938"/>
                </a:lnTo>
                <a:close/>
                <a:moveTo>
                  <a:pt x="1637839" y="9083262"/>
                </a:moveTo>
                <a:lnTo>
                  <a:pt x="1301470" y="9083262"/>
                </a:lnTo>
                <a:lnTo>
                  <a:pt x="1301470" y="9433810"/>
                </a:lnTo>
                <a:lnTo>
                  <a:pt x="1637839" y="9433810"/>
                </a:lnTo>
                <a:close/>
                <a:moveTo>
                  <a:pt x="1637839" y="8718135"/>
                </a:moveTo>
                <a:lnTo>
                  <a:pt x="1301470" y="8718135"/>
                </a:lnTo>
                <a:lnTo>
                  <a:pt x="1301470" y="9068682"/>
                </a:lnTo>
                <a:lnTo>
                  <a:pt x="1637839" y="9068682"/>
                </a:lnTo>
                <a:close/>
                <a:moveTo>
                  <a:pt x="1637839" y="8353008"/>
                </a:moveTo>
                <a:lnTo>
                  <a:pt x="1301470" y="8353008"/>
                </a:lnTo>
                <a:lnTo>
                  <a:pt x="1301470" y="8703555"/>
                </a:lnTo>
                <a:lnTo>
                  <a:pt x="1637839" y="8703555"/>
                </a:lnTo>
                <a:close/>
                <a:moveTo>
                  <a:pt x="1637839" y="7987881"/>
                </a:moveTo>
                <a:lnTo>
                  <a:pt x="1301470" y="7987881"/>
                </a:lnTo>
                <a:lnTo>
                  <a:pt x="1301470" y="8338428"/>
                </a:lnTo>
                <a:lnTo>
                  <a:pt x="1637839" y="8338428"/>
                </a:lnTo>
                <a:close/>
                <a:moveTo>
                  <a:pt x="1637839" y="7622754"/>
                </a:moveTo>
                <a:lnTo>
                  <a:pt x="1301470" y="7622754"/>
                </a:lnTo>
                <a:lnTo>
                  <a:pt x="1301470" y="7973301"/>
                </a:lnTo>
                <a:lnTo>
                  <a:pt x="1637839" y="7973301"/>
                </a:lnTo>
                <a:close/>
                <a:moveTo>
                  <a:pt x="1637839" y="7257625"/>
                </a:moveTo>
                <a:lnTo>
                  <a:pt x="1301470" y="7257625"/>
                </a:lnTo>
                <a:lnTo>
                  <a:pt x="1301470" y="7608174"/>
                </a:lnTo>
                <a:lnTo>
                  <a:pt x="1637839" y="7608174"/>
                </a:lnTo>
                <a:close/>
                <a:moveTo>
                  <a:pt x="1637839" y="6892501"/>
                </a:moveTo>
                <a:lnTo>
                  <a:pt x="1301469" y="6892501"/>
                </a:lnTo>
                <a:lnTo>
                  <a:pt x="1301470" y="7243044"/>
                </a:lnTo>
                <a:lnTo>
                  <a:pt x="1637839" y="7243044"/>
                </a:lnTo>
                <a:close/>
                <a:moveTo>
                  <a:pt x="1637839" y="6527374"/>
                </a:moveTo>
                <a:lnTo>
                  <a:pt x="1301469" y="6527374"/>
                </a:lnTo>
                <a:lnTo>
                  <a:pt x="1301469" y="6877920"/>
                </a:lnTo>
                <a:lnTo>
                  <a:pt x="1637839" y="6877920"/>
                </a:lnTo>
                <a:close/>
                <a:moveTo>
                  <a:pt x="1637839" y="6187385"/>
                </a:moveTo>
                <a:lnTo>
                  <a:pt x="1301470" y="6187383"/>
                </a:lnTo>
                <a:lnTo>
                  <a:pt x="1301470" y="6357302"/>
                </a:lnTo>
                <a:lnTo>
                  <a:pt x="1301469" y="6357302"/>
                </a:lnTo>
                <a:lnTo>
                  <a:pt x="1301469" y="6512794"/>
                </a:lnTo>
                <a:lnTo>
                  <a:pt x="1637839" y="6512794"/>
                </a:lnTo>
                <a:close/>
                <a:moveTo>
                  <a:pt x="1637840" y="5822257"/>
                </a:moveTo>
                <a:lnTo>
                  <a:pt x="1301470" y="5822255"/>
                </a:lnTo>
                <a:lnTo>
                  <a:pt x="1301470" y="6172803"/>
                </a:lnTo>
                <a:lnTo>
                  <a:pt x="1637840" y="6172803"/>
                </a:lnTo>
                <a:close/>
                <a:moveTo>
                  <a:pt x="1637840" y="5457129"/>
                </a:moveTo>
                <a:lnTo>
                  <a:pt x="1301470" y="5457129"/>
                </a:lnTo>
                <a:lnTo>
                  <a:pt x="1301470" y="5807676"/>
                </a:lnTo>
                <a:lnTo>
                  <a:pt x="1637840" y="5807676"/>
                </a:lnTo>
                <a:close/>
                <a:moveTo>
                  <a:pt x="1637840" y="5092001"/>
                </a:moveTo>
                <a:lnTo>
                  <a:pt x="1301470" y="5092001"/>
                </a:lnTo>
                <a:lnTo>
                  <a:pt x="1301470" y="5442548"/>
                </a:lnTo>
                <a:lnTo>
                  <a:pt x="1637840" y="5442548"/>
                </a:lnTo>
                <a:close/>
                <a:moveTo>
                  <a:pt x="1637840" y="4726874"/>
                </a:moveTo>
                <a:lnTo>
                  <a:pt x="1301470" y="4726873"/>
                </a:lnTo>
                <a:lnTo>
                  <a:pt x="1301470" y="5077421"/>
                </a:lnTo>
                <a:lnTo>
                  <a:pt x="1637840" y="5077421"/>
                </a:lnTo>
                <a:close/>
                <a:moveTo>
                  <a:pt x="1637840" y="4361746"/>
                </a:moveTo>
                <a:lnTo>
                  <a:pt x="1301470" y="4361745"/>
                </a:lnTo>
                <a:lnTo>
                  <a:pt x="1301470" y="4712293"/>
                </a:lnTo>
                <a:lnTo>
                  <a:pt x="1637840" y="4712293"/>
                </a:lnTo>
                <a:close/>
                <a:moveTo>
                  <a:pt x="1637840" y="3996618"/>
                </a:moveTo>
                <a:lnTo>
                  <a:pt x="1301470" y="3996618"/>
                </a:lnTo>
                <a:lnTo>
                  <a:pt x="1301470" y="4347165"/>
                </a:lnTo>
                <a:lnTo>
                  <a:pt x="1637840" y="4347165"/>
                </a:lnTo>
                <a:close/>
                <a:moveTo>
                  <a:pt x="1637840" y="3631491"/>
                </a:moveTo>
                <a:lnTo>
                  <a:pt x="1301471" y="3631491"/>
                </a:lnTo>
                <a:lnTo>
                  <a:pt x="1301470" y="3982038"/>
                </a:lnTo>
                <a:lnTo>
                  <a:pt x="1637840" y="3982038"/>
                </a:lnTo>
                <a:close/>
                <a:moveTo>
                  <a:pt x="1637840" y="3266363"/>
                </a:moveTo>
                <a:lnTo>
                  <a:pt x="1301471" y="3266363"/>
                </a:lnTo>
                <a:lnTo>
                  <a:pt x="1301471" y="3616911"/>
                </a:lnTo>
                <a:lnTo>
                  <a:pt x="1637840" y="3616911"/>
                </a:lnTo>
                <a:close/>
                <a:moveTo>
                  <a:pt x="1637840" y="2901235"/>
                </a:moveTo>
                <a:lnTo>
                  <a:pt x="1301471" y="2901235"/>
                </a:lnTo>
                <a:lnTo>
                  <a:pt x="1301471" y="3251783"/>
                </a:lnTo>
                <a:lnTo>
                  <a:pt x="1637840" y="3251783"/>
                </a:lnTo>
                <a:close/>
                <a:moveTo>
                  <a:pt x="1637840" y="2536108"/>
                </a:moveTo>
                <a:lnTo>
                  <a:pt x="1301471" y="2536108"/>
                </a:lnTo>
                <a:lnTo>
                  <a:pt x="1301471" y="2886655"/>
                </a:lnTo>
                <a:lnTo>
                  <a:pt x="1637840" y="2886655"/>
                </a:lnTo>
                <a:close/>
                <a:moveTo>
                  <a:pt x="1637840" y="2170981"/>
                </a:moveTo>
                <a:lnTo>
                  <a:pt x="1301471" y="2170981"/>
                </a:lnTo>
                <a:lnTo>
                  <a:pt x="1301471" y="2521528"/>
                </a:lnTo>
                <a:lnTo>
                  <a:pt x="1637840" y="2521528"/>
                </a:lnTo>
                <a:close/>
                <a:moveTo>
                  <a:pt x="1637840" y="1805854"/>
                </a:moveTo>
                <a:lnTo>
                  <a:pt x="1301471" y="1805854"/>
                </a:lnTo>
                <a:lnTo>
                  <a:pt x="1301471" y="2156401"/>
                </a:lnTo>
                <a:lnTo>
                  <a:pt x="1637840" y="2156401"/>
                </a:lnTo>
                <a:close/>
                <a:moveTo>
                  <a:pt x="1637840" y="1440727"/>
                </a:moveTo>
                <a:lnTo>
                  <a:pt x="1301471" y="1440727"/>
                </a:lnTo>
                <a:lnTo>
                  <a:pt x="1301471" y="1791274"/>
                </a:lnTo>
                <a:lnTo>
                  <a:pt x="1637840" y="1791274"/>
                </a:lnTo>
                <a:close/>
                <a:moveTo>
                  <a:pt x="1637840" y="1075598"/>
                </a:moveTo>
                <a:lnTo>
                  <a:pt x="1301471" y="1075598"/>
                </a:lnTo>
                <a:lnTo>
                  <a:pt x="1301471" y="1426147"/>
                </a:lnTo>
                <a:lnTo>
                  <a:pt x="1637840" y="1426147"/>
                </a:lnTo>
                <a:close/>
                <a:moveTo>
                  <a:pt x="1637840" y="710474"/>
                </a:moveTo>
                <a:lnTo>
                  <a:pt x="1301470" y="710474"/>
                </a:lnTo>
                <a:lnTo>
                  <a:pt x="1301471" y="1061017"/>
                </a:lnTo>
                <a:lnTo>
                  <a:pt x="1637840" y="1061017"/>
                </a:lnTo>
                <a:close/>
                <a:moveTo>
                  <a:pt x="1637840" y="345347"/>
                </a:moveTo>
                <a:lnTo>
                  <a:pt x="1301470" y="345347"/>
                </a:lnTo>
                <a:lnTo>
                  <a:pt x="1301470" y="695893"/>
                </a:lnTo>
                <a:lnTo>
                  <a:pt x="1637840" y="695893"/>
                </a:lnTo>
                <a:close/>
                <a:moveTo>
                  <a:pt x="1989429" y="12004284"/>
                </a:moveTo>
                <a:lnTo>
                  <a:pt x="1653059" y="12004284"/>
                </a:lnTo>
                <a:lnTo>
                  <a:pt x="1653059" y="12354830"/>
                </a:lnTo>
                <a:lnTo>
                  <a:pt x="1989429" y="12354830"/>
                </a:lnTo>
                <a:close/>
                <a:moveTo>
                  <a:pt x="1989429" y="11639156"/>
                </a:moveTo>
                <a:lnTo>
                  <a:pt x="1653059" y="11639156"/>
                </a:lnTo>
                <a:lnTo>
                  <a:pt x="1653059" y="11989703"/>
                </a:lnTo>
                <a:lnTo>
                  <a:pt x="1989429" y="11989703"/>
                </a:lnTo>
                <a:close/>
                <a:moveTo>
                  <a:pt x="1989429" y="11274028"/>
                </a:moveTo>
                <a:lnTo>
                  <a:pt x="1653059" y="11274028"/>
                </a:lnTo>
                <a:lnTo>
                  <a:pt x="1653059" y="11624575"/>
                </a:lnTo>
                <a:lnTo>
                  <a:pt x="1989429" y="11624575"/>
                </a:lnTo>
                <a:close/>
                <a:moveTo>
                  <a:pt x="1989429" y="10908901"/>
                </a:moveTo>
                <a:lnTo>
                  <a:pt x="1653059" y="10908901"/>
                </a:lnTo>
                <a:lnTo>
                  <a:pt x="1653059" y="11259448"/>
                </a:lnTo>
                <a:lnTo>
                  <a:pt x="1989429" y="11259448"/>
                </a:lnTo>
                <a:close/>
                <a:moveTo>
                  <a:pt x="1989429" y="10543773"/>
                </a:moveTo>
                <a:lnTo>
                  <a:pt x="1653059" y="10543773"/>
                </a:lnTo>
                <a:lnTo>
                  <a:pt x="1653059" y="10894320"/>
                </a:lnTo>
                <a:lnTo>
                  <a:pt x="1989429" y="10894320"/>
                </a:lnTo>
                <a:close/>
                <a:moveTo>
                  <a:pt x="1989429" y="10178645"/>
                </a:moveTo>
                <a:lnTo>
                  <a:pt x="1653059" y="10178645"/>
                </a:lnTo>
                <a:lnTo>
                  <a:pt x="1653059" y="10529192"/>
                </a:lnTo>
                <a:lnTo>
                  <a:pt x="1989429" y="10529192"/>
                </a:lnTo>
                <a:close/>
                <a:moveTo>
                  <a:pt x="1989429" y="9813518"/>
                </a:moveTo>
                <a:lnTo>
                  <a:pt x="1653059" y="9813518"/>
                </a:lnTo>
                <a:lnTo>
                  <a:pt x="1653059" y="10164065"/>
                </a:lnTo>
                <a:lnTo>
                  <a:pt x="1989429" y="10164065"/>
                </a:lnTo>
                <a:close/>
                <a:moveTo>
                  <a:pt x="1989429" y="9448390"/>
                </a:moveTo>
                <a:lnTo>
                  <a:pt x="1653059" y="9448390"/>
                </a:lnTo>
                <a:lnTo>
                  <a:pt x="1653059" y="9798938"/>
                </a:lnTo>
                <a:lnTo>
                  <a:pt x="1989429" y="9798938"/>
                </a:lnTo>
                <a:close/>
                <a:moveTo>
                  <a:pt x="1989429" y="9083262"/>
                </a:moveTo>
                <a:lnTo>
                  <a:pt x="1653059" y="9083262"/>
                </a:lnTo>
                <a:lnTo>
                  <a:pt x="1653059" y="9433810"/>
                </a:lnTo>
                <a:lnTo>
                  <a:pt x="1989429" y="9433810"/>
                </a:lnTo>
                <a:close/>
                <a:moveTo>
                  <a:pt x="1989429" y="8718135"/>
                </a:moveTo>
                <a:lnTo>
                  <a:pt x="1653059" y="8718135"/>
                </a:lnTo>
                <a:lnTo>
                  <a:pt x="1653059" y="9068682"/>
                </a:lnTo>
                <a:lnTo>
                  <a:pt x="1989429" y="9068682"/>
                </a:lnTo>
                <a:close/>
                <a:moveTo>
                  <a:pt x="1989429" y="8353008"/>
                </a:moveTo>
                <a:lnTo>
                  <a:pt x="1653059" y="8353008"/>
                </a:lnTo>
                <a:lnTo>
                  <a:pt x="1653059" y="8703555"/>
                </a:lnTo>
                <a:lnTo>
                  <a:pt x="1989429" y="8703555"/>
                </a:lnTo>
                <a:close/>
                <a:moveTo>
                  <a:pt x="1989429" y="7987881"/>
                </a:moveTo>
                <a:lnTo>
                  <a:pt x="1653059" y="7987881"/>
                </a:lnTo>
                <a:lnTo>
                  <a:pt x="1653059" y="8338428"/>
                </a:lnTo>
                <a:lnTo>
                  <a:pt x="1989429" y="8338428"/>
                </a:lnTo>
                <a:close/>
                <a:moveTo>
                  <a:pt x="1989429" y="7622754"/>
                </a:moveTo>
                <a:lnTo>
                  <a:pt x="1653059" y="7622754"/>
                </a:lnTo>
                <a:lnTo>
                  <a:pt x="1653059" y="7973301"/>
                </a:lnTo>
                <a:lnTo>
                  <a:pt x="1989429" y="7973301"/>
                </a:lnTo>
                <a:close/>
                <a:moveTo>
                  <a:pt x="1989429" y="7257625"/>
                </a:moveTo>
                <a:lnTo>
                  <a:pt x="1653059" y="7257625"/>
                </a:lnTo>
                <a:lnTo>
                  <a:pt x="1653059" y="7608174"/>
                </a:lnTo>
                <a:lnTo>
                  <a:pt x="1989429" y="7608174"/>
                </a:lnTo>
                <a:close/>
                <a:moveTo>
                  <a:pt x="1989429" y="6892501"/>
                </a:moveTo>
                <a:lnTo>
                  <a:pt x="1653059" y="6892501"/>
                </a:lnTo>
                <a:lnTo>
                  <a:pt x="1653059" y="7243044"/>
                </a:lnTo>
                <a:lnTo>
                  <a:pt x="1989429" y="7243044"/>
                </a:lnTo>
                <a:close/>
                <a:moveTo>
                  <a:pt x="1989429" y="6527374"/>
                </a:moveTo>
                <a:lnTo>
                  <a:pt x="1653059" y="6527374"/>
                </a:lnTo>
                <a:lnTo>
                  <a:pt x="1653059" y="6877920"/>
                </a:lnTo>
                <a:lnTo>
                  <a:pt x="1989429" y="6877920"/>
                </a:lnTo>
                <a:close/>
                <a:moveTo>
                  <a:pt x="1989429" y="6187385"/>
                </a:moveTo>
                <a:lnTo>
                  <a:pt x="1653060" y="6187385"/>
                </a:lnTo>
                <a:lnTo>
                  <a:pt x="1653060" y="6357302"/>
                </a:lnTo>
                <a:lnTo>
                  <a:pt x="1653059" y="6357302"/>
                </a:lnTo>
                <a:lnTo>
                  <a:pt x="1653059" y="6512794"/>
                </a:lnTo>
                <a:lnTo>
                  <a:pt x="1989429" y="6512794"/>
                </a:lnTo>
                <a:close/>
                <a:moveTo>
                  <a:pt x="1989430" y="5822257"/>
                </a:moveTo>
                <a:lnTo>
                  <a:pt x="1653060" y="5822257"/>
                </a:lnTo>
                <a:lnTo>
                  <a:pt x="1653060" y="6172803"/>
                </a:lnTo>
                <a:lnTo>
                  <a:pt x="1989430" y="6172803"/>
                </a:lnTo>
                <a:close/>
                <a:moveTo>
                  <a:pt x="1989430" y="5457129"/>
                </a:moveTo>
                <a:lnTo>
                  <a:pt x="1653060" y="5457129"/>
                </a:lnTo>
                <a:lnTo>
                  <a:pt x="1653060" y="5807676"/>
                </a:lnTo>
                <a:lnTo>
                  <a:pt x="1989430" y="5807676"/>
                </a:lnTo>
                <a:close/>
                <a:moveTo>
                  <a:pt x="1989430" y="5092001"/>
                </a:moveTo>
                <a:lnTo>
                  <a:pt x="1653060" y="5092001"/>
                </a:lnTo>
                <a:lnTo>
                  <a:pt x="1653060" y="5442548"/>
                </a:lnTo>
                <a:lnTo>
                  <a:pt x="1989430" y="5442548"/>
                </a:lnTo>
                <a:close/>
                <a:moveTo>
                  <a:pt x="1989430" y="4726874"/>
                </a:moveTo>
                <a:lnTo>
                  <a:pt x="1653060" y="4726874"/>
                </a:lnTo>
                <a:lnTo>
                  <a:pt x="1653060" y="5077421"/>
                </a:lnTo>
                <a:lnTo>
                  <a:pt x="1989430" y="5077421"/>
                </a:lnTo>
                <a:close/>
                <a:moveTo>
                  <a:pt x="1989430" y="4361746"/>
                </a:moveTo>
                <a:lnTo>
                  <a:pt x="1653060" y="4361746"/>
                </a:lnTo>
                <a:lnTo>
                  <a:pt x="1653060" y="4712293"/>
                </a:lnTo>
                <a:lnTo>
                  <a:pt x="1989430" y="4712293"/>
                </a:lnTo>
                <a:close/>
                <a:moveTo>
                  <a:pt x="1989430" y="3996618"/>
                </a:moveTo>
                <a:lnTo>
                  <a:pt x="1653060" y="3996618"/>
                </a:lnTo>
                <a:lnTo>
                  <a:pt x="1653060" y="4347165"/>
                </a:lnTo>
                <a:lnTo>
                  <a:pt x="1989430" y="4347165"/>
                </a:lnTo>
                <a:close/>
                <a:moveTo>
                  <a:pt x="1989430" y="3631491"/>
                </a:moveTo>
                <a:lnTo>
                  <a:pt x="1653060" y="3631491"/>
                </a:lnTo>
                <a:lnTo>
                  <a:pt x="1653060" y="3982038"/>
                </a:lnTo>
                <a:lnTo>
                  <a:pt x="1989430" y="3982038"/>
                </a:lnTo>
                <a:close/>
                <a:moveTo>
                  <a:pt x="1989430" y="3266363"/>
                </a:moveTo>
                <a:lnTo>
                  <a:pt x="1653060" y="3266363"/>
                </a:lnTo>
                <a:lnTo>
                  <a:pt x="1653060" y="3616911"/>
                </a:lnTo>
                <a:lnTo>
                  <a:pt x="1989430" y="3616911"/>
                </a:lnTo>
                <a:close/>
                <a:moveTo>
                  <a:pt x="1989430" y="2901235"/>
                </a:moveTo>
                <a:lnTo>
                  <a:pt x="1653060" y="2901235"/>
                </a:lnTo>
                <a:lnTo>
                  <a:pt x="1653060" y="3251783"/>
                </a:lnTo>
                <a:lnTo>
                  <a:pt x="1989430" y="3251783"/>
                </a:lnTo>
                <a:close/>
                <a:moveTo>
                  <a:pt x="1989430" y="2536108"/>
                </a:moveTo>
                <a:lnTo>
                  <a:pt x="1653060" y="2536108"/>
                </a:lnTo>
                <a:lnTo>
                  <a:pt x="1653060" y="2886655"/>
                </a:lnTo>
                <a:lnTo>
                  <a:pt x="1989430" y="2886655"/>
                </a:lnTo>
                <a:close/>
                <a:moveTo>
                  <a:pt x="1989430" y="2170981"/>
                </a:moveTo>
                <a:lnTo>
                  <a:pt x="1653060" y="2170981"/>
                </a:lnTo>
                <a:lnTo>
                  <a:pt x="1653060" y="2521528"/>
                </a:lnTo>
                <a:lnTo>
                  <a:pt x="1989430" y="2521528"/>
                </a:lnTo>
                <a:close/>
                <a:moveTo>
                  <a:pt x="1989430" y="1805854"/>
                </a:moveTo>
                <a:lnTo>
                  <a:pt x="1653060" y="1805854"/>
                </a:lnTo>
                <a:lnTo>
                  <a:pt x="1653060" y="2156401"/>
                </a:lnTo>
                <a:lnTo>
                  <a:pt x="1989430" y="2156401"/>
                </a:lnTo>
                <a:close/>
                <a:moveTo>
                  <a:pt x="1989430" y="1440727"/>
                </a:moveTo>
                <a:lnTo>
                  <a:pt x="1653060" y="1440727"/>
                </a:lnTo>
                <a:lnTo>
                  <a:pt x="1653060" y="1791274"/>
                </a:lnTo>
                <a:lnTo>
                  <a:pt x="1989430" y="1791274"/>
                </a:lnTo>
                <a:close/>
                <a:moveTo>
                  <a:pt x="1989430" y="1075598"/>
                </a:moveTo>
                <a:lnTo>
                  <a:pt x="1653060" y="1075598"/>
                </a:lnTo>
                <a:lnTo>
                  <a:pt x="1653060" y="1426147"/>
                </a:lnTo>
                <a:lnTo>
                  <a:pt x="1989430" y="1426147"/>
                </a:lnTo>
                <a:close/>
                <a:moveTo>
                  <a:pt x="1989430" y="710474"/>
                </a:moveTo>
                <a:lnTo>
                  <a:pt x="1653060" y="710474"/>
                </a:lnTo>
                <a:lnTo>
                  <a:pt x="1653060" y="1061017"/>
                </a:lnTo>
                <a:lnTo>
                  <a:pt x="1989430" y="1061017"/>
                </a:lnTo>
                <a:close/>
                <a:moveTo>
                  <a:pt x="1989430" y="345347"/>
                </a:moveTo>
                <a:lnTo>
                  <a:pt x="1653060" y="345347"/>
                </a:lnTo>
                <a:lnTo>
                  <a:pt x="1653060" y="695893"/>
                </a:lnTo>
                <a:lnTo>
                  <a:pt x="1989430" y="695893"/>
                </a:lnTo>
                <a:close/>
                <a:moveTo>
                  <a:pt x="2341019" y="12004284"/>
                </a:moveTo>
                <a:lnTo>
                  <a:pt x="2004649" y="12004284"/>
                </a:lnTo>
                <a:lnTo>
                  <a:pt x="2004649" y="12354830"/>
                </a:lnTo>
                <a:lnTo>
                  <a:pt x="2341019" y="12354830"/>
                </a:lnTo>
                <a:close/>
                <a:moveTo>
                  <a:pt x="2341019" y="11639156"/>
                </a:moveTo>
                <a:lnTo>
                  <a:pt x="2004649" y="11639156"/>
                </a:lnTo>
                <a:lnTo>
                  <a:pt x="2004649" y="11989703"/>
                </a:lnTo>
                <a:lnTo>
                  <a:pt x="2341019" y="11989703"/>
                </a:lnTo>
                <a:close/>
                <a:moveTo>
                  <a:pt x="2341019" y="11274028"/>
                </a:moveTo>
                <a:lnTo>
                  <a:pt x="2004649" y="11274028"/>
                </a:lnTo>
                <a:lnTo>
                  <a:pt x="2004649" y="11624575"/>
                </a:lnTo>
                <a:lnTo>
                  <a:pt x="2341019" y="11624575"/>
                </a:lnTo>
                <a:close/>
                <a:moveTo>
                  <a:pt x="2341019" y="10908901"/>
                </a:moveTo>
                <a:lnTo>
                  <a:pt x="2004649" y="10908901"/>
                </a:lnTo>
                <a:lnTo>
                  <a:pt x="2004649" y="11259448"/>
                </a:lnTo>
                <a:lnTo>
                  <a:pt x="2341019" y="11259448"/>
                </a:lnTo>
                <a:close/>
                <a:moveTo>
                  <a:pt x="2341020" y="10543773"/>
                </a:moveTo>
                <a:lnTo>
                  <a:pt x="2004649" y="10543773"/>
                </a:lnTo>
                <a:lnTo>
                  <a:pt x="2004649" y="10894320"/>
                </a:lnTo>
                <a:lnTo>
                  <a:pt x="2341019" y="10894320"/>
                </a:lnTo>
                <a:close/>
                <a:moveTo>
                  <a:pt x="2341020" y="10178645"/>
                </a:moveTo>
                <a:lnTo>
                  <a:pt x="2004649" y="10178645"/>
                </a:lnTo>
                <a:lnTo>
                  <a:pt x="2004649" y="10529192"/>
                </a:lnTo>
                <a:lnTo>
                  <a:pt x="2341020" y="10529192"/>
                </a:lnTo>
                <a:close/>
                <a:moveTo>
                  <a:pt x="2341020" y="9813518"/>
                </a:moveTo>
                <a:lnTo>
                  <a:pt x="2004649" y="9813518"/>
                </a:lnTo>
                <a:lnTo>
                  <a:pt x="2004649" y="10164065"/>
                </a:lnTo>
                <a:lnTo>
                  <a:pt x="2341020" y="10164065"/>
                </a:lnTo>
                <a:close/>
                <a:moveTo>
                  <a:pt x="2341020" y="9448390"/>
                </a:moveTo>
                <a:lnTo>
                  <a:pt x="2004649" y="9448390"/>
                </a:lnTo>
                <a:lnTo>
                  <a:pt x="2004649" y="9798938"/>
                </a:lnTo>
                <a:lnTo>
                  <a:pt x="2341020" y="9798938"/>
                </a:lnTo>
                <a:close/>
                <a:moveTo>
                  <a:pt x="2341020" y="9083262"/>
                </a:moveTo>
                <a:lnTo>
                  <a:pt x="2004649" y="9083262"/>
                </a:lnTo>
                <a:lnTo>
                  <a:pt x="2004649" y="9433810"/>
                </a:lnTo>
                <a:lnTo>
                  <a:pt x="2341020" y="9433810"/>
                </a:lnTo>
                <a:close/>
                <a:moveTo>
                  <a:pt x="2341020" y="8718135"/>
                </a:moveTo>
                <a:lnTo>
                  <a:pt x="2004649" y="8718135"/>
                </a:lnTo>
                <a:lnTo>
                  <a:pt x="2004649" y="9068682"/>
                </a:lnTo>
                <a:lnTo>
                  <a:pt x="2341020" y="9068682"/>
                </a:lnTo>
                <a:close/>
                <a:moveTo>
                  <a:pt x="2341020" y="8353008"/>
                </a:moveTo>
                <a:lnTo>
                  <a:pt x="2004649" y="8353008"/>
                </a:lnTo>
                <a:lnTo>
                  <a:pt x="2004649" y="8703555"/>
                </a:lnTo>
                <a:lnTo>
                  <a:pt x="2341020" y="8703555"/>
                </a:lnTo>
                <a:close/>
                <a:moveTo>
                  <a:pt x="2341020" y="7987881"/>
                </a:moveTo>
                <a:lnTo>
                  <a:pt x="2004649" y="7987881"/>
                </a:lnTo>
                <a:lnTo>
                  <a:pt x="2004649" y="8338428"/>
                </a:lnTo>
                <a:lnTo>
                  <a:pt x="2341020" y="8338428"/>
                </a:lnTo>
                <a:close/>
                <a:moveTo>
                  <a:pt x="2341020" y="7622754"/>
                </a:moveTo>
                <a:lnTo>
                  <a:pt x="2004649" y="7622754"/>
                </a:lnTo>
                <a:lnTo>
                  <a:pt x="2004649" y="7973301"/>
                </a:lnTo>
                <a:lnTo>
                  <a:pt x="2341020" y="7973301"/>
                </a:lnTo>
                <a:close/>
                <a:moveTo>
                  <a:pt x="2341020" y="7257625"/>
                </a:moveTo>
                <a:lnTo>
                  <a:pt x="2004649" y="7257625"/>
                </a:lnTo>
                <a:lnTo>
                  <a:pt x="2004649" y="7608174"/>
                </a:lnTo>
                <a:lnTo>
                  <a:pt x="2341020" y="7608174"/>
                </a:lnTo>
                <a:close/>
                <a:moveTo>
                  <a:pt x="2341020" y="6892501"/>
                </a:moveTo>
                <a:lnTo>
                  <a:pt x="2004649" y="6892501"/>
                </a:lnTo>
                <a:lnTo>
                  <a:pt x="2004649" y="7243044"/>
                </a:lnTo>
                <a:lnTo>
                  <a:pt x="2341020" y="7243044"/>
                </a:lnTo>
                <a:close/>
                <a:moveTo>
                  <a:pt x="2341020" y="6527374"/>
                </a:moveTo>
                <a:lnTo>
                  <a:pt x="2004649" y="6527374"/>
                </a:lnTo>
                <a:lnTo>
                  <a:pt x="2004649" y="6877920"/>
                </a:lnTo>
                <a:lnTo>
                  <a:pt x="2341020" y="6877920"/>
                </a:lnTo>
                <a:close/>
                <a:moveTo>
                  <a:pt x="2341020" y="6187385"/>
                </a:moveTo>
                <a:lnTo>
                  <a:pt x="2004650" y="6187385"/>
                </a:lnTo>
                <a:lnTo>
                  <a:pt x="2004650" y="6357302"/>
                </a:lnTo>
                <a:lnTo>
                  <a:pt x="2004649" y="6357302"/>
                </a:lnTo>
                <a:lnTo>
                  <a:pt x="2004649" y="6512794"/>
                </a:lnTo>
                <a:lnTo>
                  <a:pt x="2341020" y="6512794"/>
                </a:lnTo>
                <a:lnTo>
                  <a:pt x="2341020" y="6357302"/>
                </a:lnTo>
                <a:close/>
                <a:moveTo>
                  <a:pt x="2341020" y="5822257"/>
                </a:moveTo>
                <a:lnTo>
                  <a:pt x="2004650" y="5822257"/>
                </a:lnTo>
                <a:lnTo>
                  <a:pt x="2004650" y="6172803"/>
                </a:lnTo>
                <a:lnTo>
                  <a:pt x="2341020" y="6172803"/>
                </a:lnTo>
                <a:close/>
                <a:moveTo>
                  <a:pt x="2341020" y="5457129"/>
                </a:moveTo>
                <a:lnTo>
                  <a:pt x="2004650" y="5457129"/>
                </a:lnTo>
                <a:lnTo>
                  <a:pt x="2004650" y="5807676"/>
                </a:lnTo>
                <a:lnTo>
                  <a:pt x="2341020" y="5807676"/>
                </a:lnTo>
                <a:close/>
                <a:moveTo>
                  <a:pt x="2341020" y="5092001"/>
                </a:moveTo>
                <a:lnTo>
                  <a:pt x="2004650" y="5092001"/>
                </a:lnTo>
                <a:lnTo>
                  <a:pt x="2004650" y="5442548"/>
                </a:lnTo>
                <a:lnTo>
                  <a:pt x="2341020" y="5442548"/>
                </a:lnTo>
                <a:close/>
                <a:moveTo>
                  <a:pt x="2341020" y="4726874"/>
                </a:moveTo>
                <a:lnTo>
                  <a:pt x="2004650" y="4726874"/>
                </a:lnTo>
                <a:lnTo>
                  <a:pt x="2004650" y="5077421"/>
                </a:lnTo>
                <a:lnTo>
                  <a:pt x="2341020" y="5077421"/>
                </a:lnTo>
                <a:close/>
                <a:moveTo>
                  <a:pt x="2341021" y="4361746"/>
                </a:moveTo>
                <a:lnTo>
                  <a:pt x="2004650" y="4361746"/>
                </a:lnTo>
                <a:lnTo>
                  <a:pt x="2004650" y="4712293"/>
                </a:lnTo>
                <a:lnTo>
                  <a:pt x="2341020" y="4712293"/>
                </a:lnTo>
                <a:close/>
                <a:moveTo>
                  <a:pt x="2341021" y="3996618"/>
                </a:moveTo>
                <a:lnTo>
                  <a:pt x="2004650" y="3996618"/>
                </a:lnTo>
                <a:lnTo>
                  <a:pt x="2004650" y="4347165"/>
                </a:lnTo>
                <a:lnTo>
                  <a:pt x="2341021" y="4347165"/>
                </a:lnTo>
                <a:close/>
                <a:moveTo>
                  <a:pt x="2341021" y="3631491"/>
                </a:moveTo>
                <a:lnTo>
                  <a:pt x="2004650" y="3631491"/>
                </a:lnTo>
                <a:lnTo>
                  <a:pt x="2004650" y="3982038"/>
                </a:lnTo>
                <a:lnTo>
                  <a:pt x="2341021" y="3982038"/>
                </a:lnTo>
                <a:close/>
                <a:moveTo>
                  <a:pt x="2341021" y="3266363"/>
                </a:moveTo>
                <a:lnTo>
                  <a:pt x="2004650" y="3266363"/>
                </a:lnTo>
                <a:lnTo>
                  <a:pt x="2004650" y="3616911"/>
                </a:lnTo>
                <a:lnTo>
                  <a:pt x="2341021" y="3616911"/>
                </a:lnTo>
                <a:close/>
                <a:moveTo>
                  <a:pt x="2341021" y="2901235"/>
                </a:moveTo>
                <a:lnTo>
                  <a:pt x="2004650" y="2901235"/>
                </a:lnTo>
                <a:lnTo>
                  <a:pt x="2004650" y="3251783"/>
                </a:lnTo>
                <a:lnTo>
                  <a:pt x="2341021" y="3251783"/>
                </a:lnTo>
                <a:close/>
                <a:moveTo>
                  <a:pt x="2341021" y="2536108"/>
                </a:moveTo>
                <a:lnTo>
                  <a:pt x="2004650" y="2536108"/>
                </a:lnTo>
                <a:lnTo>
                  <a:pt x="2004650" y="2886655"/>
                </a:lnTo>
                <a:lnTo>
                  <a:pt x="2341021" y="2886655"/>
                </a:lnTo>
                <a:close/>
                <a:moveTo>
                  <a:pt x="2341021" y="2170981"/>
                </a:moveTo>
                <a:lnTo>
                  <a:pt x="2004650" y="2170981"/>
                </a:lnTo>
                <a:lnTo>
                  <a:pt x="2004650" y="2521528"/>
                </a:lnTo>
                <a:lnTo>
                  <a:pt x="2341021" y="2521528"/>
                </a:lnTo>
                <a:close/>
                <a:moveTo>
                  <a:pt x="2341021" y="1805854"/>
                </a:moveTo>
                <a:lnTo>
                  <a:pt x="2004650" y="1805854"/>
                </a:lnTo>
                <a:lnTo>
                  <a:pt x="2004650" y="2156401"/>
                </a:lnTo>
                <a:lnTo>
                  <a:pt x="2341021" y="2156401"/>
                </a:lnTo>
                <a:close/>
                <a:moveTo>
                  <a:pt x="2341021" y="1440727"/>
                </a:moveTo>
                <a:lnTo>
                  <a:pt x="2004650" y="1440727"/>
                </a:lnTo>
                <a:lnTo>
                  <a:pt x="2004650" y="1791274"/>
                </a:lnTo>
                <a:lnTo>
                  <a:pt x="2341021" y="1791274"/>
                </a:lnTo>
                <a:close/>
                <a:moveTo>
                  <a:pt x="2341021" y="1075598"/>
                </a:moveTo>
                <a:lnTo>
                  <a:pt x="2004650" y="1075598"/>
                </a:lnTo>
                <a:lnTo>
                  <a:pt x="2004650" y="1426147"/>
                </a:lnTo>
                <a:lnTo>
                  <a:pt x="2341021" y="1426147"/>
                </a:lnTo>
                <a:close/>
                <a:moveTo>
                  <a:pt x="2341021" y="710474"/>
                </a:moveTo>
                <a:lnTo>
                  <a:pt x="2004650" y="710474"/>
                </a:lnTo>
                <a:lnTo>
                  <a:pt x="2004650" y="1061017"/>
                </a:lnTo>
                <a:lnTo>
                  <a:pt x="2341021" y="1061017"/>
                </a:lnTo>
                <a:close/>
                <a:moveTo>
                  <a:pt x="2341021" y="345347"/>
                </a:moveTo>
                <a:lnTo>
                  <a:pt x="2004650" y="345347"/>
                </a:lnTo>
                <a:lnTo>
                  <a:pt x="2004650" y="695893"/>
                </a:lnTo>
                <a:lnTo>
                  <a:pt x="2341021" y="695893"/>
                </a:lnTo>
                <a:close/>
                <a:moveTo>
                  <a:pt x="2692608" y="12004284"/>
                </a:moveTo>
                <a:lnTo>
                  <a:pt x="2356239" y="12004284"/>
                </a:lnTo>
                <a:lnTo>
                  <a:pt x="2356239" y="12354830"/>
                </a:lnTo>
                <a:lnTo>
                  <a:pt x="2692608" y="12354830"/>
                </a:lnTo>
                <a:close/>
                <a:moveTo>
                  <a:pt x="2692608" y="11639156"/>
                </a:moveTo>
                <a:lnTo>
                  <a:pt x="2356239" y="11639156"/>
                </a:lnTo>
                <a:lnTo>
                  <a:pt x="2356239" y="11989703"/>
                </a:lnTo>
                <a:lnTo>
                  <a:pt x="2692608" y="11989703"/>
                </a:lnTo>
                <a:close/>
                <a:moveTo>
                  <a:pt x="2692608" y="11274028"/>
                </a:moveTo>
                <a:lnTo>
                  <a:pt x="2356239" y="11274028"/>
                </a:lnTo>
                <a:lnTo>
                  <a:pt x="2356239" y="11624575"/>
                </a:lnTo>
                <a:lnTo>
                  <a:pt x="2692608" y="11624575"/>
                </a:lnTo>
                <a:close/>
                <a:moveTo>
                  <a:pt x="2692608" y="10908900"/>
                </a:moveTo>
                <a:lnTo>
                  <a:pt x="2356239" y="10908901"/>
                </a:lnTo>
                <a:lnTo>
                  <a:pt x="2356239" y="11259448"/>
                </a:lnTo>
                <a:lnTo>
                  <a:pt x="2692608" y="11259448"/>
                </a:lnTo>
                <a:close/>
                <a:moveTo>
                  <a:pt x="2692608" y="10543773"/>
                </a:moveTo>
                <a:lnTo>
                  <a:pt x="2356239" y="10543773"/>
                </a:lnTo>
                <a:lnTo>
                  <a:pt x="2356239" y="10894320"/>
                </a:lnTo>
                <a:lnTo>
                  <a:pt x="2692608" y="10894320"/>
                </a:lnTo>
                <a:close/>
                <a:moveTo>
                  <a:pt x="2692608" y="10178645"/>
                </a:moveTo>
                <a:lnTo>
                  <a:pt x="2356239" y="10178645"/>
                </a:lnTo>
                <a:lnTo>
                  <a:pt x="2356239" y="10529192"/>
                </a:lnTo>
                <a:lnTo>
                  <a:pt x="2692608" y="10529192"/>
                </a:lnTo>
                <a:close/>
                <a:moveTo>
                  <a:pt x="2692608" y="9813518"/>
                </a:moveTo>
                <a:lnTo>
                  <a:pt x="2356239" y="9813518"/>
                </a:lnTo>
                <a:lnTo>
                  <a:pt x="2356239" y="10164065"/>
                </a:lnTo>
                <a:lnTo>
                  <a:pt x="2692608" y="10164065"/>
                </a:lnTo>
                <a:close/>
                <a:moveTo>
                  <a:pt x="2692608" y="9448390"/>
                </a:moveTo>
                <a:lnTo>
                  <a:pt x="2356239" y="9448390"/>
                </a:lnTo>
                <a:lnTo>
                  <a:pt x="2356239" y="9798938"/>
                </a:lnTo>
                <a:lnTo>
                  <a:pt x="2692608" y="9798938"/>
                </a:lnTo>
                <a:close/>
                <a:moveTo>
                  <a:pt x="2692608" y="9083262"/>
                </a:moveTo>
                <a:lnTo>
                  <a:pt x="2356239" y="9083262"/>
                </a:lnTo>
                <a:lnTo>
                  <a:pt x="2356239" y="9433810"/>
                </a:lnTo>
                <a:lnTo>
                  <a:pt x="2692608" y="9433810"/>
                </a:lnTo>
                <a:close/>
                <a:moveTo>
                  <a:pt x="2692608" y="8718135"/>
                </a:moveTo>
                <a:lnTo>
                  <a:pt x="2356239" y="8718135"/>
                </a:lnTo>
                <a:lnTo>
                  <a:pt x="2356239" y="9068682"/>
                </a:lnTo>
                <a:lnTo>
                  <a:pt x="2692608" y="9068682"/>
                </a:lnTo>
                <a:close/>
                <a:moveTo>
                  <a:pt x="2692608" y="8353008"/>
                </a:moveTo>
                <a:lnTo>
                  <a:pt x="2356239" y="8353008"/>
                </a:lnTo>
                <a:lnTo>
                  <a:pt x="2356239" y="8703555"/>
                </a:lnTo>
                <a:lnTo>
                  <a:pt x="2692608" y="8703555"/>
                </a:lnTo>
                <a:close/>
                <a:moveTo>
                  <a:pt x="2692608" y="7987881"/>
                </a:moveTo>
                <a:lnTo>
                  <a:pt x="2356239" y="7987881"/>
                </a:lnTo>
                <a:lnTo>
                  <a:pt x="2356239" y="8338428"/>
                </a:lnTo>
                <a:lnTo>
                  <a:pt x="2692608" y="8338428"/>
                </a:lnTo>
                <a:close/>
                <a:moveTo>
                  <a:pt x="2692608" y="7622754"/>
                </a:moveTo>
                <a:lnTo>
                  <a:pt x="2356239" y="7622754"/>
                </a:lnTo>
                <a:lnTo>
                  <a:pt x="2356239" y="7973301"/>
                </a:lnTo>
                <a:lnTo>
                  <a:pt x="2692608" y="7973301"/>
                </a:lnTo>
                <a:close/>
                <a:moveTo>
                  <a:pt x="2692608" y="7257625"/>
                </a:moveTo>
                <a:lnTo>
                  <a:pt x="2356239" y="7257625"/>
                </a:lnTo>
                <a:lnTo>
                  <a:pt x="2356239" y="7608174"/>
                </a:lnTo>
                <a:lnTo>
                  <a:pt x="2692608" y="7608174"/>
                </a:lnTo>
                <a:close/>
                <a:moveTo>
                  <a:pt x="2692608" y="6892501"/>
                </a:moveTo>
                <a:lnTo>
                  <a:pt x="2356239" y="6892501"/>
                </a:lnTo>
                <a:lnTo>
                  <a:pt x="2356239" y="7243044"/>
                </a:lnTo>
                <a:lnTo>
                  <a:pt x="2692608" y="7243044"/>
                </a:lnTo>
                <a:close/>
                <a:moveTo>
                  <a:pt x="2692609" y="6527374"/>
                </a:moveTo>
                <a:lnTo>
                  <a:pt x="2356239" y="6527374"/>
                </a:lnTo>
                <a:lnTo>
                  <a:pt x="2356239" y="6877920"/>
                </a:lnTo>
                <a:lnTo>
                  <a:pt x="2692608" y="6877921"/>
                </a:lnTo>
                <a:close/>
                <a:moveTo>
                  <a:pt x="2692609" y="6187384"/>
                </a:moveTo>
                <a:lnTo>
                  <a:pt x="2356240" y="6187385"/>
                </a:lnTo>
                <a:lnTo>
                  <a:pt x="2356240" y="6357302"/>
                </a:lnTo>
                <a:lnTo>
                  <a:pt x="2356239" y="6357302"/>
                </a:lnTo>
                <a:lnTo>
                  <a:pt x="2356239" y="6512794"/>
                </a:lnTo>
                <a:lnTo>
                  <a:pt x="2692609" y="6512794"/>
                </a:lnTo>
                <a:lnTo>
                  <a:pt x="2692609" y="6357302"/>
                </a:lnTo>
                <a:close/>
                <a:moveTo>
                  <a:pt x="2692609" y="5822257"/>
                </a:moveTo>
                <a:lnTo>
                  <a:pt x="2356240" y="5822257"/>
                </a:lnTo>
                <a:lnTo>
                  <a:pt x="2356240" y="6172803"/>
                </a:lnTo>
                <a:lnTo>
                  <a:pt x="2692609" y="6172803"/>
                </a:lnTo>
                <a:close/>
                <a:moveTo>
                  <a:pt x="2692609" y="5457129"/>
                </a:moveTo>
                <a:lnTo>
                  <a:pt x="2356240" y="5457129"/>
                </a:lnTo>
                <a:lnTo>
                  <a:pt x="2356240" y="5807676"/>
                </a:lnTo>
                <a:lnTo>
                  <a:pt x="2692609" y="5807676"/>
                </a:lnTo>
                <a:close/>
                <a:moveTo>
                  <a:pt x="2692609" y="5092001"/>
                </a:moveTo>
                <a:lnTo>
                  <a:pt x="2356240" y="5092001"/>
                </a:lnTo>
                <a:lnTo>
                  <a:pt x="2356240" y="5442548"/>
                </a:lnTo>
                <a:lnTo>
                  <a:pt x="2692609" y="5442548"/>
                </a:lnTo>
                <a:close/>
                <a:moveTo>
                  <a:pt x="2692609" y="4726873"/>
                </a:moveTo>
                <a:lnTo>
                  <a:pt x="2356240" y="4726874"/>
                </a:lnTo>
                <a:lnTo>
                  <a:pt x="2356240" y="5077421"/>
                </a:lnTo>
                <a:lnTo>
                  <a:pt x="2692609" y="5077421"/>
                </a:lnTo>
                <a:close/>
                <a:moveTo>
                  <a:pt x="2692609" y="4361746"/>
                </a:moveTo>
                <a:lnTo>
                  <a:pt x="2356240" y="4361746"/>
                </a:lnTo>
                <a:lnTo>
                  <a:pt x="2356240" y="4712293"/>
                </a:lnTo>
                <a:lnTo>
                  <a:pt x="2692609" y="4712293"/>
                </a:lnTo>
                <a:close/>
                <a:moveTo>
                  <a:pt x="2692609" y="3996618"/>
                </a:moveTo>
                <a:lnTo>
                  <a:pt x="2356240" y="3996618"/>
                </a:lnTo>
                <a:lnTo>
                  <a:pt x="2356240" y="4347165"/>
                </a:lnTo>
                <a:lnTo>
                  <a:pt x="2692609" y="4347165"/>
                </a:lnTo>
                <a:close/>
                <a:moveTo>
                  <a:pt x="2692609" y="3631491"/>
                </a:moveTo>
                <a:lnTo>
                  <a:pt x="2356240" y="3631491"/>
                </a:lnTo>
                <a:lnTo>
                  <a:pt x="2356240" y="3982038"/>
                </a:lnTo>
                <a:lnTo>
                  <a:pt x="2692609" y="3982038"/>
                </a:lnTo>
                <a:close/>
                <a:moveTo>
                  <a:pt x="2692609" y="3266363"/>
                </a:moveTo>
                <a:lnTo>
                  <a:pt x="2356240" y="3266363"/>
                </a:lnTo>
                <a:lnTo>
                  <a:pt x="2356240" y="3616911"/>
                </a:lnTo>
                <a:lnTo>
                  <a:pt x="2692609" y="3616911"/>
                </a:lnTo>
                <a:close/>
                <a:moveTo>
                  <a:pt x="2692609" y="2901235"/>
                </a:moveTo>
                <a:lnTo>
                  <a:pt x="2356240" y="2901235"/>
                </a:lnTo>
                <a:lnTo>
                  <a:pt x="2356240" y="3251783"/>
                </a:lnTo>
                <a:lnTo>
                  <a:pt x="2692609" y="3251783"/>
                </a:lnTo>
                <a:close/>
                <a:moveTo>
                  <a:pt x="2692609" y="2536108"/>
                </a:moveTo>
                <a:lnTo>
                  <a:pt x="2356240" y="2536108"/>
                </a:lnTo>
                <a:lnTo>
                  <a:pt x="2356240" y="2886655"/>
                </a:lnTo>
                <a:lnTo>
                  <a:pt x="2692609" y="2886655"/>
                </a:lnTo>
                <a:close/>
                <a:moveTo>
                  <a:pt x="2692609" y="2170981"/>
                </a:moveTo>
                <a:lnTo>
                  <a:pt x="2356240" y="2170981"/>
                </a:lnTo>
                <a:lnTo>
                  <a:pt x="2356240" y="2521528"/>
                </a:lnTo>
                <a:lnTo>
                  <a:pt x="2692609" y="2521528"/>
                </a:lnTo>
                <a:close/>
                <a:moveTo>
                  <a:pt x="2692609" y="1805854"/>
                </a:moveTo>
                <a:lnTo>
                  <a:pt x="2356240" y="1805854"/>
                </a:lnTo>
                <a:lnTo>
                  <a:pt x="2356240" y="2156401"/>
                </a:lnTo>
                <a:lnTo>
                  <a:pt x="2692609" y="2156401"/>
                </a:lnTo>
                <a:close/>
                <a:moveTo>
                  <a:pt x="2692609" y="1440727"/>
                </a:moveTo>
                <a:lnTo>
                  <a:pt x="2356240" y="1440727"/>
                </a:lnTo>
                <a:lnTo>
                  <a:pt x="2356240" y="1791274"/>
                </a:lnTo>
                <a:lnTo>
                  <a:pt x="2692609" y="1791274"/>
                </a:lnTo>
                <a:close/>
                <a:moveTo>
                  <a:pt x="2692609" y="1075598"/>
                </a:moveTo>
                <a:lnTo>
                  <a:pt x="2356240" y="1075598"/>
                </a:lnTo>
                <a:lnTo>
                  <a:pt x="2356240" y="1426147"/>
                </a:lnTo>
                <a:lnTo>
                  <a:pt x="2692609" y="1426147"/>
                </a:lnTo>
                <a:close/>
                <a:moveTo>
                  <a:pt x="2692609" y="710474"/>
                </a:moveTo>
                <a:lnTo>
                  <a:pt x="2356240" y="710474"/>
                </a:lnTo>
                <a:lnTo>
                  <a:pt x="2356240" y="1061017"/>
                </a:lnTo>
                <a:lnTo>
                  <a:pt x="2692609" y="1061017"/>
                </a:lnTo>
                <a:close/>
                <a:moveTo>
                  <a:pt x="2692610" y="345347"/>
                </a:moveTo>
                <a:lnTo>
                  <a:pt x="2356240" y="345347"/>
                </a:lnTo>
                <a:lnTo>
                  <a:pt x="2356240" y="695893"/>
                </a:lnTo>
                <a:lnTo>
                  <a:pt x="2692609" y="695894"/>
                </a:lnTo>
                <a:close/>
                <a:moveTo>
                  <a:pt x="3044198" y="12004284"/>
                </a:moveTo>
                <a:lnTo>
                  <a:pt x="2707828" y="12004284"/>
                </a:lnTo>
                <a:lnTo>
                  <a:pt x="2707828" y="12354830"/>
                </a:lnTo>
                <a:lnTo>
                  <a:pt x="3044198" y="12354830"/>
                </a:lnTo>
                <a:close/>
                <a:moveTo>
                  <a:pt x="3044198" y="11639156"/>
                </a:moveTo>
                <a:lnTo>
                  <a:pt x="2707828" y="11639156"/>
                </a:lnTo>
                <a:lnTo>
                  <a:pt x="2707828" y="11989703"/>
                </a:lnTo>
                <a:lnTo>
                  <a:pt x="3044198" y="11989703"/>
                </a:lnTo>
                <a:close/>
                <a:moveTo>
                  <a:pt x="3044198" y="11274028"/>
                </a:moveTo>
                <a:lnTo>
                  <a:pt x="2707828" y="11274028"/>
                </a:lnTo>
                <a:lnTo>
                  <a:pt x="2707828" y="11624575"/>
                </a:lnTo>
                <a:lnTo>
                  <a:pt x="3044198" y="11624575"/>
                </a:lnTo>
                <a:close/>
                <a:moveTo>
                  <a:pt x="3044198" y="10908900"/>
                </a:moveTo>
                <a:lnTo>
                  <a:pt x="2707828" y="10908900"/>
                </a:lnTo>
                <a:lnTo>
                  <a:pt x="2707828" y="11259448"/>
                </a:lnTo>
                <a:lnTo>
                  <a:pt x="3044198" y="11259448"/>
                </a:lnTo>
                <a:close/>
                <a:moveTo>
                  <a:pt x="3044198" y="10543773"/>
                </a:moveTo>
                <a:lnTo>
                  <a:pt x="2707828" y="10543773"/>
                </a:lnTo>
                <a:lnTo>
                  <a:pt x="2707828" y="10894320"/>
                </a:lnTo>
                <a:lnTo>
                  <a:pt x="3044198" y="10894320"/>
                </a:lnTo>
                <a:close/>
                <a:moveTo>
                  <a:pt x="3044198" y="10178645"/>
                </a:moveTo>
                <a:lnTo>
                  <a:pt x="2707828" y="10178645"/>
                </a:lnTo>
                <a:lnTo>
                  <a:pt x="2707828" y="10529192"/>
                </a:lnTo>
                <a:lnTo>
                  <a:pt x="3044198" y="10529192"/>
                </a:lnTo>
                <a:close/>
                <a:moveTo>
                  <a:pt x="3044198" y="9813518"/>
                </a:moveTo>
                <a:lnTo>
                  <a:pt x="2707828" y="9813518"/>
                </a:lnTo>
                <a:lnTo>
                  <a:pt x="2707828" y="10164065"/>
                </a:lnTo>
                <a:lnTo>
                  <a:pt x="3044198" y="10164065"/>
                </a:lnTo>
                <a:close/>
                <a:moveTo>
                  <a:pt x="3044198" y="9448390"/>
                </a:moveTo>
                <a:lnTo>
                  <a:pt x="2707828" y="9448390"/>
                </a:lnTo>
                <a:lnTo>
                  <a:pt x="2707828" y="9798938"/>
                </a:lnTo>
                <a:lnTo>
                  <a:pt x="3044198" y="9798938"/>
                </a:lnTo>
                <a:close/>
                <a:moveTo>
                  <a:pt x="3044198" y="9083262"/>
                </a:moveTo>
                <a:lnTo>
                  <a:pt x="2707828" y="9083262"/>
                </a:lnTo>
                <a:lnTo>
                  <a:pt x="2707828" y="9433810"/>
                </a:lnTo>
                <a:lnTo>
                  <a:pt x="3044198" y="9433810"/>
                </a:lnTo>
                <a:close/>
                <a:moveTo>
                  <a:pt x="3044198" y="8718135"/>
                </a:moveTo>
                <a:lnTo>
                  <a:pt x="2707828" y="8718135"/>
                </a:lnTo>
                <a:lnTo>
                  <a:pt x="2707828" y="9068682"/>
                </a:lnTo>
                <a:lnTo>
                  <a:pt x="3044198" y="9068682"/>
                </a:lnTo>
                <a:close/>
                <a:moveTo>
                  <a:pt x="3044198" y="8353008"/>
                </a:moveTo>
                <a:lnTo>
                  <a:pt x="2707828" y="8353008"/>
                </a:lnTo>
                <a:lnTo>
                  <a:pt x="2707828" y="8703555"/>
                </a:lnTo>
                <a:lnTo>
                  <a:pt x="3044198" y="8703555"/>
                </a:lnTo>
                <a:close/>
                <a:moveTo>
                  <a:pt x="3044198" y="7987881"/>
                </a:moveTo>
                <a:lnTo>
                  <a:pt x="2707828" y="7987881"/>
                </a:lnTo>
                <a:lnTo>
                  <a:pt x="2707828" y="8338428"/>
                </a:lnTo>
                <a:lnTo>
                  <a:pt x="3044198" y="8338428"/>
                </a:lnTo>
                <a:close/>
                <a:moveTo>
                  <a:pt x="3044198" y="7622754"/>
                </a:moveTo>
                <a:lnTo>
                  <a:pt x="2707828" y="7622754"/>
                </a:lnTo>
                <a:lnTo>
                  <a:pt x="2707828" y="7973301"/>
                </a:lnTo>
                <a:lnTo>
                  <a:pt x="3044198" y="7973301"/>
                </a:lnTo>
                <a:close/>
                <a:moveTo>
                  <a:pt x="3044198" y="7257625"/>
                </a:moveTo>
                <a:lnTo>
                  <a:pt x="2707828" y="7257625"/>
                </a:lnTo>
                <a:lnTo>
                  <a:pt x="2707828" y="7608174"/>
                </a:lnTo>
                <a:lnTo>
                  <a:pt x="3044198" y="7608174"/>
                </a:lnTo>
                <a:close/>
                <a:moveTo>
                  <a:pt x="3044198" y="6892501"/>
                </a:moveTo>
                <a:lnTo>
                  <a:pt x="2707828" y="6892501"/>
                </a:lnTo>
                <a:lnTo>
                  <a:pt x="2707828" y="7243044"/>
                </a:lnTo>
                <a:lnTo>
                  <a:pt x="3044198" y="7243044"/>
                </a:lnTo>
                <a:close/>
                <a:moveTo>
                  <a:pt x="3044199" y="6527374"/>
                </a:moveTo>
                <a:lnTo>
                  <a:pt x="2707829" y="6527374"/>
                </a:lnTo>
                <a:lnTo>
                  <a:pt x="2707828" y="6877921"/>
                </a:lnTo>
                <a:lnTo>
                  <a:pt x="3044198" y="6877921"/>
                </a:lnTo>
                <a:close/>
                <a:moveTo>
                  <a:pt x="3044199" y="6187384"/>
                </a:moveTo>
                <a:lnTo>
                  <a:pt x="2707829" y="6187384"/>
                </a:lnTo>
                <a:lnTo>
                  <a:pt x="2707829" y="6357302"/>
                </a:lnTo>
                <a:lnTo>
                  <a:pt x="2707829" y="6512794"/>
                </a:lnTo>
                <a:lnTo>
                  <a:pt x="3044199" y="6512794"/>
                </a:lnTo>
                <a:lnTo>
                  <a:pt x="3044199" y="6357302"/>
                </a:lnTo>
                <a:close/>
                <a:moveTo>
                  <a:pt x="3044199" y="5822257"/>
                </a:moveTo>
                <a:lnTo>
                  <a:pt x="2707829" y="5822257"/>
                </a:lnTo>
                <a:lnTo>
                  <a:pt x="2707829" y="6172803"/>
                </a:lnTo>
                <a:lnTo>
                  <a:pt x="3044199" y="6172803"/>
                </a:lnTo>
                <a:close/>
                <a:moveTo>
                  <a:pt x="3044199" y="5457129"/>
                </a:moveTo>
                <a:lnTo>
                  <a:pt x="2707829" y="5457129"/>
                </a:lnTo>
                <a:lnTo>
                  <a:pt x="2707829" y="5807676"/>
                </a:lnTo>
                <a:lnTo>
                  <a:pt x="3044199" y="5807676"/>
                </a:lnTo>
                <a:close/>
                <a:moveTo>
                  <a:pt x="3044199" y="5092001"/>
                </a:moveTo>
                <a:lnTo>
                  <a:pt x="2707829" y="5092001"/>
                </a:lnTo>
                <a:lnTo>
                  <a:pt x="2707829" y="5442548"/>
                </a:lnTo>
                <a:lnTo>
                  <a:pt x="3044199" y="5442548"/>
                </a:lnTo>
                <a:close/>
                <a:moveTo>
                  <a:pt x="3044199" y="4726873"/>
                </a:moveTo>
                <a:lnTo>
                  <a:pt x="2707829" y="4726873"/>
                </a:lnTo>
                <a:lnTo>
                  <a:pt x="2707829" y="5077421"/>
                </a:lnTo>
                <a:lnTo>
                  <a:pt x="3044199" y="5077421"/>
                </a:lnTo>
                <a:close/>
                <a:moveTo>
                  <a:pt x="3044199" y="4361746"/>
                </a:moveTo>
                <a:lnTo>
                  <a:pt x="2707829" y="4361746"/>
                </a:lnTo>
                <a:lnTo>
                  <a:pt x="2707829" y="4712293"/>
                </a:lnTo>
                <a:lnTo>
                  <a:pt x="3044199" y="4712293"/>
                </a:lnTo>
                <a:close/>
                <a:moveTo>
                  <a:pt x="3044199" y="3996618"/>
                </a:moveTo>
                <a:lnTo>
                  <a:pt x="2707829" y="3996618"/>
                </a:lnTo>
                <a:lnTo>
                  <a:pt x="2707829" y="4347165"/>
                </a:lnTo>
                <a:lnTo>
                  <a:pt x="3044199" y="4347165"/>
                </a:lnTo>
                <a:close/>
                <a:moveTo>
                  <a:pt x="3044199" y="3631491"/>
                </a:moveTo>
                <a:lnTo>
                  <a:pt x="2707829" y="3631491"/>
                </a:lnTo>
                <a:lnTo>
                  <a:pt x="2707829" y="3982038"/>
                </a:lnTo>
                <a:lnTo>
                  <a:pt x="3044199" y="3982038"/>
                </a:lnTo>
                <a:close/>
                <a:moveTo>
                  <a:pt x="3044199" y="3266363"/>
                </a:moveTo>
                <a:lnTo>
                  <a:pt x="2707829" y="3266363"/>
                </a:lnTo>
                <a:lnTo>
                  <a:pt x="2707829" y="3616911"/>
                </a:lnTo>
                <a:lnTo>
                  <a:pt x="3044199" y="3616911"/>
                </a:lnTo>
                <a:close/>
                <a:moveTo>
                  <a:pt x="3044199" y="2901235"/>
                </a:moveTo>
                <a:lnTo>
                  <a:pt x="2707829" y="2901235"/>
                </a:lnTo>
                <a:lnTo>
                  <a:pt x="2707829" y="3251783"/>
                </a:lnTo>
                <a:lnTo>
                  <a:pt x="3044199" y="3251783"/>
                </a:lnTo>
                <a:close/>
                <a:moveTo>
                  <a:pt x="3044199" y="2536108"/>
                </a:moveTo>
                <a:lnTo>
                  <a:pt x="2707829" y="2536108"/>
                </a:lnTo>
                <a:lnTo>
                  <a:pt x="2707829" y="2886655"/>
                </a:lnTo>
                <a:lnTo>
                  <a:pt x="3044199" y="2886655"/>
                </a:lnTo>
                <a:close/>
                <a:moveTo>
                  <a:pt x="3044199" y="2170981"/>
                </a:moveTo>
                <a:lnTo>
                  <a:pt x="2707829" y="2170981"/>
                </a:lnTo>
                <a:lnTo>
                  <a:pt x="2707829" y="2521528"/>
                </a:lnTo>
                <a:lnTo>
                  <a:pt x="3044199" y="2521528"/>
                </a:lnTo>
                <a:close/>
                <a:moveTo>
                  <a:pt x="3044199" y="1805854"/>
                </a:moveTo>
                <a:lnTo>
                  <a:pt x="2707829" y="1805854"/>
                </a:lnTo>
                <a:lnTo>
                  <a:pt x="2707829" y="2156401"/>
                </a:lnTo>
                <a:lnTo>
                  <a:pt x="3044199" y="2156401"/>
                </a:lnTo>
                <a:close/>
                <a:moveTo>
                  <a:pt x="3044199" y="1440727"/>
                </a:moveTo>
                <a:lnTo>
                  <a:pt x="2707829" y="1440727"/>
                </a:lnTo>
                <a:lnTo>
                  <a:pt x="2707829" y="1791274"/>
                </a:lnTo>
                <a:lnTo>
                  <a:pt x="3044199" y="1791274"/>
                </a:lnTo>
                <a:close/>
                <a:moveTo>
                  <a:pt x="3044199" y="1075598"/>
                </a:moveTo>
                <a:lnTo>
                  <a:pt x="2707829" y="1075598"/>
                </a:lnTo>
                <a:lnTo>
                  <a:pt x="2707829" y="1426147"/>
                </a:lnTo>
                <a:lnTo>
                  <a:pt x="3044199" y="1426147"/>
                </a:lnTo>
                <a:close/>
                <a:moveTo>
                  <a:pt x="3044199" y="710474"/>
                </a:moveTo>
                <a:lnTo>
                  <a:pt x="2707829" y="710474"/>
                </a:lnTo>
                <a:lnTo>
                  <a:pt x="2707829" y="1061017"/>
                </a:lnTo>
                <a:lnTo>
                  <a:pt x="3044199" y="1061017"/>
                </a:lnTo>
                <a:close/>
                <a:moveTo>
                  <a:pt x="3044200" y="345347"/>
                </a:moveTo>
                <a:lnTo>
                  <a:pt x="2707830" y="345347"/>
                </a:lnTo>
                <a:lnTo>
                  <a:pt x="2707829" y="695894"/>
                </a:lnTo>
                <a:lnTo>
                  <a:pt x="3044199" y="695894"/>
                </a:lnTo>
                <a:close/>
                <a:moveTo>
                  <a:pt x="3395788" y="12004284"/>
                </a:moveTo>
                <a:lnTo>
                  <a:pt x="3059418" y="12004284"/>
                </a:lnTo>
                <a:lnTo>
                  <a:pt x="3059418" y="12354830"/>
                </a:lnTo>
                <a:lnTo>
                  <a:pt x="3395788" y="12354830"/>
                </a:lnTo>
                <a:close/>
                <a:moveTo>
                  <a:pt x="3395788" y="11639156"/>
                </a:moveTo>
                <a:lnTo>
                  <a:pt x="3059418" y="11639156"/>
                </a:lnTo>
                <a:lnTo>
                  <a:pt x="3059418" y="11989703"/>
                </a:lnTo>
                <a:lnTo>
                  <a:pt x="3395788" y="11989703"/>
                </a:lnTo>
                <a:close/>
                <a:moveTo>
                  <a:pt x="3395789" y="11274028"/>
                </a:moveTo>
                <a:lnTo>
                  <a:pt x="3059418" y="11274028"/>
                </a:lnTo>
                <a:lnTo>
                  <a:pt x="3059418" y="11624575"/>
                </a:lnTo>
                <a:lnTo>
                  <a:pt x="3395788" y="11624575"/>
                </a:lnTo>
                <a:close/>
                <a:moveTo>
                  <a:pt x="3395789" y="10908900"/>
                </a:moveTo>
                <a:lnTo>
                  <a:pt x="3059418" y="10908900"/>
                </a:lnTo>
                <a:lnTo>
                  <a:pt x="3059418" y="11259448"/>
                </a:lnTo>
                <a:lnTo>
                  <a:pt x="3395789" y="11259448"/>
                </a:lnTo>
                <a:close/>
                <a:moveTo>
                  <a:pt x="3395789" y="10543773"/>
                </a:moveTo>
                <a:lnTo>
                  <a:pt x="3059418" y="10543773"/>
                </a:lnTo>
                <a:lnTo>
                  <a:pt x="3059418" y="10894320"/>
                </a:lnTo>
                <a:lnTo>
                  <a:pt x="3395789" y="10894320"/>
                </a:lnTo>
                <a:close/>
                <a:moveTo>
                  <a:pt x="3395789" y="10178645"/>
                </a:moveTo>
                <a:lnTo>
                  <a:pt x="3059418" y="10178645"/>
                </a:lnTo>
                <a:lnTo>
                  <a:pt x="3059418" y="10529192"/>
                </a:lnTo>
                <a:lnTo>
                  <a:pt x="3395789" y="10529192"/>
                </a:lnTo>
                <a:close/>
                <a:moveTo>
                  <a:pt x="3395789" y="9813518"/>
                </a:moveTo>
                <a:lnTo>
                  <a:pt x="3059418" y="9813518"/>
                </a:lnTo>
                <a:lnTo>
                  <a:pt x="3059418" y="10164065"/>
                </a:lnTo>
                <a:lnTo>
                  <a:pt x="3395789" y="10164065"/>
                </a:lnTo>
                <a:close/>
                <a:moveTo>
                  <a:pt x="3395789" y="9448390"/>
                </a:moveTo>
                <a:lnTo>
                  <a:pt x="3059418" y="9448390"/>
                </a:lnTo>
                <a:lnTo>
                  <a:pt x="3059418" y="9798938"/>
                </a:lnTo>
                <a:lnTo>
                  <a:pt x="3395789" y="9798938"/>
                </a:lnTo>
                <a:close/>
                <a:moveTo>
                  <a:pt x="3395789" y="9083262"/>
                </a:moveTo>
                <a:lnTo>
                  <a:pt x="3059418" y="9083262"/>
                </a:lnTo>
                <a:lnTo>
                  <a:pt x="3059418" y="9433810"/>
                </a:lnTo>
                <a:lnTo>
                  <a:pt x="3395789" y="9433810"/>
                </a:lnTo>
                <a:close/>
                <a:moveTo>
                  <a:pt x="3395789" y="8718135"/>
                </a:moveTo>
                <a:lnTo>
                  <a:pt x="3059418" y="8718135"/>
                </a:lnTo>
                <a:lnTo>
                  <a:pt x="3059418" y="9068682"/>
                </a:lnTo>
                <a:lnTo>
                  <a:pt x="3395789" y="9068682"/>
                </a:lnTo>
                <a:close/>
                <a:moveTo>
                  <a:pt x="3395789" y="8353008"/>
                </a:moveTo>
                <a:lnTo>
                  <a:pt x="3059418" y="8353008"/>
                </a:lnTo>
                <a:lnTo>
                  <a:pt x="3059418" y="8703555"/>
                </a:lnTo>
                <a:lnTo>
                  <a:pt x="3395789" y="8703555"/>
                </a:lnTo>
                <a:close/>
                <a:moveTo>
                  <a:pt x="3395789" y="7987881"/>
                </a:moveTo>
                <a:lnTo>
                  <a:pt x="3059418" y="7987881"/>
                </a:lnTo>
                <a:lnTo>
                  <a:pt x="3059418" y="8338428"/>
                </a:lnTo>
                <a:lnTo>
                  <a:pt x="3395789" y="8338428"/>
                </a:lnTo>
                <a:close/>
                <a:moveTo>
                  <a:pt x="3395789" y="7622754"/>
                </a:moveTo>
                <a:lnTo>
                  <a:pt x="3059418" y="7622754"/>
                </a:lnTo>
                <a:lnTo>
                  <a:pt x="3059418" y="7973301"/>
                </a:lnTo>
                <a:lnTo>
                  <a:pt x="3395789" y="7973301"/>
                </a:lnTo>
                <a:close/>
                <a:moveTo>
                  <a:pt x="3395789" y="7257625"/>
                </a:moveTo>
                <a:lnTo>
                  <a:pt x="3059418" y="7257625"/>
                </a:lnTo>
                <a:lnTo>
                  <a:pt x="3059418" y="7608174"/>
                </a:lnTo>
                <a:lnTo>
                  <a:pt x="3395789" y="7608174"/>
                </a:lnTo>
                <a:close/>
                <a:moveTo>
                  <a:pt x="3395789" y="6892501"/>
                </a:moveTo>
                <a:lnTo>
                  <a:pt x="3059418" y="6892501"/>
                </a:lnTo>
                <a:lnTo>
                  <a:pt x="3059418" y="7243044"/>
                </a:lnTo>
                <a:lnTo>
                  <a:pt x="3395789" y="7243044"/>
                </a:lnTo>
                <a:close/>
                <a:moveTo>
                  <a:pt x="3395789" y="6527374"/>
                </a:moveTo>
                <a:lnTo>
                  <a:pt x="3059419" y="6527374"/>
                </a:lnTo>
                <a:lnTo>
                  <a:pt x="3059418" y="6877921"/>
                </a:lnTo>
                <a:lnTo>
                  <a:pt x="3395789" y="6877921"/>
                </a:lnTo>
                <a:close/>
                <a:moveTo>
                  <a:pt x="3395789" y="6187384"/>
                </a:moveTo>
                <a:lnTo>
                  <a:pt x="3059419" y="6187384"/>
                </a:lnTo>
                <a:lnTo>
                  <a:pt x="3059419" y="6357302"/>
                </a:lnTo>
                <a:lnTo>
                  <a:pt x="3059419" y="6512794"/>
                </a:lnTo>
                <a:lnTo>
                  <a:pt x="3395789" y="6512794"/>
                </a:lnTo>
                <a:lnTo>
                  <a:pt x="3395789" y="6357302"/>
                </a:lnTo>
                <a:close/>
                <a:moveTo>
                  <a:pt x="3395789" y="5822257"/>
                </a:moveTo>
                <a:lnTo>
                  <a:pt x="3059419" y="5822257"/>
                </a:lnTo>
                <a:lnTo>
                  <a:pt x="3059419" y="6172803"/>
                </a:lnTo>
                <a:lnTo>
                  <a:pt x="3395789" y="6172803"/>
                </a:lnTo>
                <a:close/>
                <a:moveTo>
                  <a:pt x="3395789" y="5457129"/>
                </a:moveTo>
                <a:lnTo>
                  <a:pt x="3059419" y="5457129"/>
                </a:lnTo>
                <a:lnTo>
                  <a:pt x="3059419" y="5807676"/>
                </a:lnTo>
                <a:lnTo>
                  <a:pt x="3395789" y="5807676"/>
                </a:lnTo>
                <a:close/>
                <a:moveTo>
                  <a:pt x="3395790" y="5092001"/>
                </a:moveTo>
                <a:lnTo>
                  <a:pt x="3059419" y="5092001"/>
                </a:lnTo>
                <a:lnTo>
                  <a:pt x="3059419" y="5442548"/>
                </a:lnTo>
                <a:lnTo>
                  <a:pt x="3395789" y="5442548"/>
                </a:lnTo>
                <a:close/>
                <a:moveTo>
                  <a:pt x="3395790" y="4726873"/>
                </a:moveTo>
                <a:lnTo>
                  <a:pt x="3059419" y="4726873"/>
                </a:lnTo>
                <a:lnTo>
                  <a:pt x="3059419" y="5077421"/>
                </a:lnTo>
                <a:lnTo>
                  <a:pt x="3395790" y="5077421"/>
                </a:lnTo>
                <a:close/>
                <a:moveTo>
                  <a:pt x="3395790" y="4361746"/>
                </a:moveTo>
                <a:lnTo>
                  <a:pt x="3059419" y="4361746"/>
                </a:lnTo>
                <a:lnTo>
                  <a:pt x="3059419" y="4712293"/>
                </a:lnTo>
                <a:lnTo>
                  <a:pt x="3395790" y="4712293"/>
                </a:lnTo>
                <a:close/>
                <a:moveTo>
                  <a:pt x="3395790" y="3996618"/>
                </a:moveTo>
                <a:lnTo>
                  <a:pt x="3059419" y="3996618"/>
                </a:lnTo>
                <a:lnTo>
                  <a:pt x="3059419" y="4347165"/>
                </a:lnTo>
                <a:lnTo>
                  <a:pt x="3395790" y="4347165"/>
                </a:lnTo>
                <a:close/>
                <a:moveTo>
                  <a:pt x="3395790" y="3631491"/>
                </a:moveTo>
                <a:lnTo>
                  <a:pt x="3059419" y="3631491"/>
                </a:lnTo>
                <a:lnTo>
                  <a:pt x="3059419" y="3982038"/>
                </a:lnTo>
                <a:lnTo>
                  <a:pt x="3395790" y="3982038"/>
                </a:lnTo>
                <a:close/>
                <a:moveTo>
                  <a:pt x="3395790" y="3266363"/>
                </a:moveTo>
                <a:lnTo>
                  <a:pt x="3059419" y="3266363"/>
                </a:lnTo>
                <a:lnTo>
                  <a:pt x="3059419" y="3616911"/>
                </a:lnTo>
                <a:lnTo>
                  <a:pt x="3395790" y="3616911"/>
                </a:lnTo>
                <a:close/>
                <a:moveTo>
                  <a:pt x="3395790" y="2901235"/>
                </a:moveTo>
                <a:lnTo>
                  <a:pt x="3059419" y="2901235"/>
                </a:lnTo>
                <a:lnTo>
                  <a:pt x="3059419" y="3251783"/>
                </a:lnTo>
                <a:lnTo>
                  <a:pt x="3395790" y="3251783"/>
                </a:lnTo>
                <a:close/>
                <a:moveTo>
                  <a:pt x="3395790" y="2536108"/>
                </a:moveTo>
                <a:lnTo>
                  <a:pt x="3059419" y="2536108"/>
                </a:lnTo>
                <a:lnTo>
                  <a:pt x="3059419" y="2886655"/>
                </a:lnTo>
                <a:lnTo>
                  <a:pt x="3395790" y="2886655"/>
                </a:lnTo>
                <a:close/>
                <a:moveTo>
                  <a:pt x="3395790" y="2170981"/>
                </a:moveTo>
                <a:lnTo>
                  <a:pt x="3059419" y="2170981"/>
                </a:lnTo>
                <a:lnTo>
                  <a:pt x="3059419" y="2521528"/>
                </a:lnTo>
                <a:lnTo>
                  <a:pt x="3395790" y="2521528"/>
                </a:lnTo>
                <a:close/>
                <a:moveTo>
                  <a:pt x="3395790" y="1805854"/>
                </a:moveTo>
                <a:lnTo>
                  <a:pt x="3059419" y="1805854"/>
                </a:lnTo>
                <a:lnTo>
                  <a:pt x="3059419" y="2156401"/>
                </a:lnTo>
                <a:lnTo>
                  <a:pt x="3395790" y="2156401"/>
                </a:lnTo>
                <a:close/>
                <a:moveTo>
                  <a:pt x="3395790" y="1440727"/>
                </a:moveTo>
                <a:lnTo>
                  <a:pt x="3059419" y="1440727"/>
                </a:lnTo>
                <a:lnTo>
                  <a:pt x="3059419" y="1791274"/>
                </a:lnTo>
                <a:lnTo>
                  <a:pt x="3395790" y="1791274"/>
                </a:lnTo>
                <a:close/>
                <a:moveTo>
                  <a:pt x="3395790" y="1075598"/>
                </a:moveTo>
                <a:lnTo>
                  <a:pt x="3059419" y="1075598"/>
                </a:lnTo>
                <a:lnTo>
                  <a:pt x="3059419" y="1426147"/>
                </a:lnTo>
                <a:lnTo>
                  <a:pt x="3395790" y="1426147"/>
                </a:lnTo>
                <a:close/>
                <a:moveTo>
                  <a:pt x="3395790" y="710474"/>
                </a:moveTo>
                <a:lnTo>
                  <a:pt x="3059419" y="710474"/>
                </a:lnTo>
                <a:lnTo>
                  <a:pt x="3059419" y="1061017"/>
                </a:lnTo>
                <a:lnTo>
                  <a:pt x="3395790" y="1061017"/>
                </a:lnTo>
                <a:close/>
                <a:moveTo>
                  <a:pt x="3395790" y="345347"/>
                </a:moveTo>
                <a:lnTo>
                  <a:pt x="3059420" y="345347"/>
                </a:lnTo>
                <a:lnTo>
                  <a:pt x="3059419" y="695894"/>
                </a:lnTo>
                <a:lnTo>
                  <a:pt x="3395790" y="695894"/>
                </a:lnTo>
                <a:close/>
                <a:moveTo>
                  <a:pt x="3765030" y="12004282"/>
                </a:moveTo>
                <a:lnTo>
                  <a:pt x="3586162" y="12004282"/>
                </a:lnTo>
                <a:lnTo>
                  <a:pt x="3586162" y="12004284"/>
                </a:lnTo>
                <a:lnTo>
                  <a:pt x="3411008" y="12004284"/>
                </a:lnTo>
                <a:lnTo>
                  <a:pt x="3411008" y="12354830"/>
                </a:lnTo>
                <a:lnTo>
                  <a:pt x="3533554" y="12354830"/>
                </a:lnTo>
                <a:lnTo>
                  <a:pt x="3586162" y="12354830"/>
                </a:lnTo>
                <a:lnTo>
                  <a:pt x="3765030" y="12354830"/>
                </a:lnTo>
                <a:close/>
                <a:moveTo>
                  <a:pt x="3765030" y="11639155"/>
                </a:moveTo>
                <a:lnTo>
                  <a:pt x="3586162" y="11639155"/>
                </a:lnTo>
                <a:lnTo>
                  <a:pt x="3586162" y="11639156"/>
                </a:lnTo>
                <a:lnTo>
                  <a:pt x="3411008" y="11639156"/>
                </a:lnTo>
                <a:lnTo>
                  <a:pt x="3411008" y="11989703"/>
                </a:lnTo>
                <a:lnTo>
                  <a:pt x="3533554" y="11989703"/>
                </a:lnTo>
                <a:lnTo>
                  <a:pt x="3586162" y="11989703"/>
                </a:lnTo>
                <a:lnTo>
                  <a:pt x="3765030" y="11989703"/>
                </a:lnTo>
                <a:close/>
                <a:moveTo>
                  <a:pt x="3765030" y="11274028"/>
                </a:moveTo>
                <a:lnTo>
                  <a:pt x="3586162" y="11274028"/>
                </a:lnTo>
                <a:lnTo>
                  <a:pt x="3533554" y="11274028"/>
                </a:lnTo>
                <a:lnTo>
                  <a:pt x="3411009" y="11274028"/>
                </a:lnTo>
                <a:lnTo>
                  <a:pt x="3411008" y="11624575"/>
                </a:lnTo>
                <a:lnTo>
                  <a:pt x="3533554" y="11624575"/>
                </a:lnTo>
                <a:lnTo>
                  <a:pt x="3586162" y="11624575"/>
                </a:lnTo>
                <a:lnTo>
                  <a:pt x="3765030" y="11624575"/>
                </a:lnTo>
                <a:close/>
                <a:moveTo>
                  <a:pt x="3765030" y="10908900"/>
                </a:moveTo>
                <a:lnTo>
                  <a:pt x="3586162" y="10908900"/>
                </a:lnTo>
                <a:lnTo>
                  <a:pt x="3533554" y="10908900"/>
                </a:lnTo>
                <a:lnTo>
                  <a:pt x="3411009" y="10908900"/>
                </a:lnTo>
                <a:lnTo>
                  <a:pt x="3411009" y="11259448"/>
                </a:lnTo>
                <a:lnTo>
                  <a:pt x="3533554" y="11259448"/>
                </a:lnTo>
                <a:lnTo>
                  <a:pt x="3586162" y="11259448"/>
                </a:lnTo>
                <a:lnTo>
                  <a:pt x="3765030" y="11259448"/>
                </a:lnTo>
                <a:close/>
                <a:moveTo>
                  <a:pt x="3765030" y="10543772"/>
                </a:moveTo>
                <a:lnTo>
                  <a:pt x="3586162" y="10543772"/>
                </a:lnTo>
                <a:lnTo>
                  <a:pt x="3586162" y="10543773"/>
                </a:lnTo>
                <a:lnTo>
                  <a:pt x="3411009" y="10543773"/>
                </a:lnTo>
                <a:lnTo>
                  <a:pt x="3411009" y="10894320"/>
                </a:lnTo>
                <a:lnTo>
                  <a:pt x="3533554" y="10894320"/>
                </a:lnTo>
                <a:lnTo>
                  <a:pt x="3586162" y="10894320"/>
                </a:lnTo>
                <a:lnTo>
                  <a:pt x="3765030" y="10894320"/>
                </a:lnTo>
                <a:close/>
                <a:moveTo>
                  <a:pt x="3765030" y="10178645"/>
                </a:moveTo>
                <a:lnTo>
                  <a:pt x="3586162" y="10178645"/>
                </a:lnTo>
                <a:lnTo>
                  <a:pt x="3533554" y="10178645"/>
                </a:lnTo>
                <a:lnTo>
                  <a:pt x="3411009" y="10178645"/>
                </a:lnTo>
                <a:lnTo>
                  <a:pt x="3411009" y="10529192"/>
                </a:lnTo>
                <a:lnTo>
                  <a:pt x="3533554" y="10529192"/>
                </a:lnTo>
                <a:lnTo>
                  <a:pt x="3586162" y="10529192"/>
                </a:lnTo>
                <a:lnTo>
                  <a:pt x="3765030" y="10529192"/>
                </a:lnTo>
                <a:close/>
                <a:moveTo>
                  <a:pt x="3765030" y="9813518"/>
                </a:moveTo>
                <a:lnTo>
                  <a:pt x="3586162" y="9813518"/>
                </a:lnTo>
                <a:lnTo>
                  <a:pt x="3533554" y="9813518"/>
                </a:lnTo>
                <a:lnTo>
                  <a:pt x="3411009" y="9813518"/>
                </a:lnTo>
                <a:lnTo>
                  <a:pt x="3411009" y="10164065"/>
                </a:lnTo>
                <a:lnTo>
                  <a:pt x="3533554" y="10164065"/>
                </a:lnTo>
                <a:lnTo>
                  <a:pt x="3586162" y="10164065"/>
                </a:lnTo>
                <a:lnTo>
                  <a:pt x="3765030" y="10164065"/>
                </a:lnTo>
                <a:close/>
                <a:moveTo>
                  <a:pt x="3765030" y="9448390"/>
                </a:moveTo>
                <a:lnTo>
                  <a:pt x="3586162" y="9448390"/>
                </a:lnTo>
                <a:lnTo>
                  <a:pt x="3533554" y="9448390"/>
                </a:lnTo>
                <a:lnTo>
                  <a:pt x="3411009" y="9448390"/>
                </a:lnTo>
                <a:lnTo>
                  <a:pt x="3411009" y="9798938"/>
                </a:lnTo>
                <a:lnTo>
                  <a:pt x="3533554" y="9798938"/>
                </a:lnTo>
                <a:lnTo>
                  <a:pt x="3586162" y="9798938"/>
                </a:lnTo>
                <a:lnTo>
                  <a:pt x="3765030" y="9798938"/>
                </a:lnTo>
                <a:close/>
                <a:moveTo>
                  <a:pt x="3765030" y="9083262"/>
                </a:moveTo>
                <a:lnTo>
                  <a:pt x="3586162" y="9083262"/>
                </a:lnTo>
                <a:lnTo>
                  <a:pt x="3533554" y="9083262"/>
                </a:lnTo>
                <a:lnTo>
                  <a:pt x="3411009" y="9083262"/>
                </a:lnTo>
                <a:lnTo>
                  <a:pt x="3411009" y="9433810"/>
                </a:lnTo>
                <a:lnTo>
                  <a:pt x="3533554" y="9433810"/>
                </a:lnTo>
                <a:lnTo>
                  <a:pt x="3586162" y="9433810"/>
                </a:lnTo>
                <a:lnTo>
                  <a:pt x="3765030" y="9433810"/>
                </a:lnTo>
                <a:close/>
                <a:moveTo>
                  <a:pt x="3765030" y="8718135"/>
                </a:moveTo>
                <a:lnTo>
                  <a:pt x="3586162" y="8718135"/>
                </a:lnTo>
                <a:lnTo>
                  <a:pt x="3533554" y="8718135"/>
                </a:lnTo>
                <a:lnTo>
                  <a:pt x="3411009" y="8718135"/>
                </a:lnTo>
                <a:lnTo>
                  <a:pt x="3411009" y="9068682"/>
                </a:lnTo>
                <a:lnTo>
                  <a:pt x="3533554" y="9068682"/>
                </a:lnTo>
                <a:lnTo>
                  <a:pt x="3586162" y="9068682"/>
                </a:lnTo>
                <a:lnTo>
                  <a:pt x="3765030" y="9068682"/>
                </a:lnTo>
                <a:close/>
                <a:moveTo>
                  <a:pt x="3765030" y="8353008"/>
                </a:moveTo>
                <a:lnTo>
                  <a:pt x="3586162" y="8353008"/>
                </a:lnTo>
                <a:lnTo>
                  <a:pt x="3533554" y="8353008"/>
                </a:lnTo>
                <a:lnTo>
                  <a:pt x="3411009" y="8353008"/>
                </a:lnTo>
                <a:lnTo>
                  <a:pt x="3411009" y="8703555"/>
                </a:lnTo>
                <a:lnTo>
                  <a:pt x="3533554" y="8703555"/>
                </a:lnTo>
                <a:lnTo>
                  <a:pt x="3586162" y="8703555"/>
                </a:lnTo>
                <a:lnTo>
                  <a:pt x="3765030" y="8703555"/>
                </a:lnTo>
                <a:close/>
                <a:moveTo>
                  <a:pt x="3765030" y="7987881"/>
                </a:moveTo>
                <a:lnTo>
                  <a:pt x="3586162" y="7987881"/>
                </a:lnTo>
                <a:lnTo>
                  <a:pt x="3533554" y="7987881"/>
                </a:lnTo>
                <a:lnTo>
                  <a:pt x="3411009" y="7987881"/>
                </a:lnTo>
                <a:lnTo>
                  <a:pt x="3411009" y="8338428"/>
                </a:lnTo>
                <a:lnTo>
                  <a:pt x="3533554" y="8338428"/>
                </a:lnTo>
                <a:lnTo>
                  <a:pt x="3586162" y="8338428"/>
                </a:lnTo>
                <a:lnTo>
                  <a:pt x="3765030" y="8338428"/>
                </a:lnTo>
                <a:close/>
                <a:moveTo>
                  <a:pt x="3765030" y="7622754"/>
                </a:moveTo>
                <a:lnTo>
                  <a:pt x="3586162" y="7622754"/>
                </a:lnTo>
                <a:lnTo>
                  <a:pt x="3533554" y="7622754"/>
                </a:lnTo>
                <a:lnTo>
                  <a:pt x="3411009" y="7622754"/>
                </a:lnTo>
                <a:lnTo>
                  <a:pt x="3411009" y="7973301"/>
                </a:lnTo>
                <a:lnTo>
                  <a:pt x="3533554" y="7973301"/>
                </a:lnTo>
                <a:lnTo>
                  <a:pt x="3586162" y="7973301"/>
                </a:lnTo>
                <a:lnTo>
                  <a:pt x="3765030" y="7973301"/>
                </a:lnTo>
                <a:close/>
                <a:moveTo>
                  <a:pt x="3765030" y="7257625"/>
                </a:moveTo>
                <a:lnTo>
                  <a:pt x="3586162" y="7257625"/>
                </a:lnTo>
                <a:lnTo>
                  <a:pt x="3533554" y="7257625"/>
                </a:lnTo>
                <a:lnTo>
                  <a:pt x="3411009" y="7257625"/>
                </a:lnTo>
                <a:lnTo>
                  <a:pt x="3411009" y="7608174"/>
                </a:lnTo>
                <a:lnTo>
                  <a:pt x="3533554" y="7608174"/>
                </a:lnTo>
                <a:lnTo>
                  <a:pt x="3586162" y="7608174"/>
                </a:lnTo>
                <a:lnTo>
                  <a:pt x="3765030" y="7608174"/>
                </a:lnTo>
                <a:close/>
                <a:moveTo>
                  <a:pt x="3765030" y="6892501"/>
                </a:moveTo>
                <a:lnTo>
                  <a:pt x="3586162" y="6892501"/>
                </a:lnTo>
                <a:lnTo>
                  <a:pt x="3411009" y="6892501"/>
                </a:lnTo>
                <a:lnTo>
                  <a:pt x="3411009" y="7243044"/>
                </a:lnTo>
                <a:lnTo>
                  <a:pt x="3533554" y="7243044"/>
                </a:lnTo>
                <a:lnTo>
                  <a:pt x="3586162" y="7243044"/>
                </a:lnTo>
                <a:lnTo>
                  <a:pt x="3765030" y="7243044"/>
                </a:lnTo>
                <a:close/>
                <a:moveTo>
                  <a:pt x="3765030" y="6527374"/>
                </a:moveTo>
                <a:lnTo>
                  <a:pt x="3586162" y="6527374"/>
                </a:lnTo>
                <a:lnTo>
                  <a:pt x="3533554" y="6527374"/>
                </a:lnTo>
                <a:lnTo>
                  <a:pt x="3411009" y="6527374"/>
                </a:lnTo>
                <a:lnTo>
                  <a:pt x="3411009" y="6877921"/>
                </a:lnTo>
                <a:lnTo>
                  <a:pt x="3533554" y="6877921"/>
                </a:lnTo>
                <a:lnTo>
                  <a:pt x="3533554" y="6877920"/>
                </a:lnTo>
                <a:lnTo>
                  <a:pt x="3765030" y="6877920"/>
                </a:lnTo>
                <a:close/>
                <a:moveTo>
                  <a:pt x="3765030" y="6187383"/>
                </a:moveTo>
                <a:lnTo>
                  <a:pt x="3586163" y="6187383"/>
                </a:lnTo>
                <a:lnTo>
                  <a:pt x="3586163" y="6187384"/>
                </a:lnTo>
                <a:lnTo>
                  <a:pt x="3411009" y="6187384"/>
                </a:lnTo>
                <a:lnTo>
                  <a:pt x="3411009" y="6357302"/>
                </a:lnTo>
                <a:lnTo>
                  <a:pt x="3411009" y="6512794"/>
                </a:lnTo>
                <a:lnTo>
                  <a:pt x="3586162" y="6512794"/>
                </a:lnTo>
                <a:lnTo>
                  <a:pt x="3765030" y="6512794"/>
                </a:lnTo>
                <a:close/>
                <a:moveTo>
                  <a:pt x="3765031" y="5822255"/>
                </a:moveTo>
                <a:lnTo>
                  <a:pt x="3586163" y="5822255"/>
                </a:lnTo>
                <a:lnTo>
                  <a:pt x="3586163" y="5822257"/>
                </a:lnTo>
                <a:lnTo>
                  <a:pt x="3411009" y="5822257"/>
                </a:lnTo>
                <a:lnTo>
                  <a:pt x="3411009" y="6172803"/>
                </a:lnTo>
                <a:lnTo>
                  <a:pt x="3533555" y="6172803"/>
                </a:lnTo>
                <a:lnTo>
                  <a:pt x="3586163" y="6172803"/>
                </a:lnTo>
                <a:lnTo>
                  <a:pt x="3765031" y="6172803"/>
                </a:lnTo>
                <a:close/>
                <a:moveTo>
                  <a:pt x="3765031" y="5457129"/>
                </a:moveTo>
                <a:lnTo>
                  <a:pt x="3586163" y="5457129"/>
                </a:lnTo>
                <a:lnTo>
                  <a:pt x="3586163" y="5457129"/>
                </a:lnTo>
                <a:lnTo>
                  <a:pt x="3411009" y="5457129"/>
                </a:lnTo>
                <a:lnTo>
                  <a:pt x="3411009" y="5807676"/>
                </a:lnTo>
                <a:lnTo>
                  <a:pt x="3533555" y="5807676"/>
                </a:lnTo>
                <a:lnTo>
                  <a:pt x="3586163" y="5807676"/>
                </a:lnTo>
                <a:lnTo>
                  <a:pt x="3765031" y="5807676"/>
                </a:lnTo>
                <a:close/>
                <a:moveTo>
                  <a:pt x="3765031" y="5092001"/>
                </a:moveTo>
                <a:lnTo>
                  <a:pt x="3586163" y="5092001"/>
                </a:lnTo>
                <a:lnTo>
                  <a:pt x="3533555" y="5092001"/>
                </a:lnTo>
                <a:lnTo>
                  <a:pt x="3411010" y="5092001"/>
                </a:lnTo>
                <a:lnTo>
                  <a:pt x="3411009" y="5442548"/>
                </a:lnTo>
                <a:lnTo>
                  <a:pt x="3533555" y="5442548"/>
                </a:lnTo>
                <a:lnTo>
                  <a:pt x="3586163" y="5442548"/>
                </a:lnTo>
                <a:lnTo>
                  <a:pt x="3765031" y="5442548"/>
                </a:lnTo>
                <a:close/>
                <a:moveTo>
                  <a:pt x="3765031" y="4726873"/>
                </a:moveTo>
                <a:lnTo>
                  <a:pt x="3586163" y="4726873"/>
                </a:lnTo>
                <a:lnTo>
                  <a:pt x="3533555" y="4726873"/>
                </a:lnTo>
                <a:lnTo>
                  <a:pt x="3411010" y="4726873"/>
                </a:lnTo>
                <a:lnTo>
                  <a:pt x="3411010" y="5077421"/>
                </a:lnTo>
                <a:lnTo>
                  <a:pt x="3533555" y="5077421"/>
                </a:lnTo>
                <a:lnTo>
                  <a:pt x="3586163" y="5077421"/>
                </a:lnTo>
                <a:lnTo>
                  <a:pt x="3765031" y="5077421"/>
                </a:lnTo>
                <a:close/>
                <a:moveTo>
                  <a:pt x="3765031" y="4361745"/>
                </a:moveTo>
                <a:lnTo>
                  <a:pt x="3586163" y="4361745"/>
                </a:lnTo>
                <a:lnTo>
                  <a:pt x="3586163" y="4361746"/>
                </a:lnTo>
                <a:lnTo>
                  <a:pt x="3411010" y="4361746"/>
                </a:lnTo>
                <a:lnTo>
                  <a:pt x="3411010" y="4712293"/>
                </a:lnTo>
                <a:lnTo>
                  <a:pt x="3533555" y="4712293"/>
                </a:lnTo>
                <a:lnTo>
                  <a:pt x="3586163" y="4712293"/>
                </a:lnTo>
                <a:lnTo>
                  <a:pt x="3765031" y="4712293"/>
                </a:lnTo>
                <a:close/>
                <a:moveTo>
                  <a:pt x="3765031" y="3996618"/>
                </a:moveTo>
                <a:lnTo>
                  <a:pt x="3586163" y="3996618"/>
                </a:lnTo>
                <a:lnTo>
                  <a:pt x="3533555" y="3996618"/>
                </a:lnTo>
                <a:lnTo>
                  <a:pt x="3411010" y="3996618"/>
                </a:lnTo>
                <a:lnTo>
                  <a:pt x="3411010" y="4347165"/>
                </a:lnTo>
                <a:lnTo>
                  <a:pt x="3533555" y="4347165"/>
                </a:lnTo>
                <a:lnTo>
                  <a:pt x="3586163" y="4347165"/>
                </a:lnTo>
                <a:lnTo>
                  <a:pt x="3765031" y="4347165"/>
                </a:lnTo>
                <a:close/>
                <a:moveTo>
                  <a:pt x="3765031" y="3631491"/>
                </a:moveTo>
                <a:lnTo>
                  <a:pt x="3586163" y="3631491"/>
                </a:lnTo>
                <a:lnTo>
                  <a:pt x="3533555" y="3631491"/>
                </a:lnTo>
                <a:lnTo>
                  <a:pt x="3411010" y="3631491"/>
                </a:lnTo>
                <a:lnTo>
                  <a:pt x="3411010" y="3982038"/>
                </a:lnTo>
                <a:lnTo>
                  <a:pt x="3533555" y="3982038"/>
                </a:lnTo>
                <a:lnTo>
                  <a:pt x="3586163" y="3982038"/>
                </a:lnTo>
                <a:lnTo>
                  <a:pt x="3765031" y="3982038"/>
                </a:lnTo>
                <a:close/>
                <a:moveTo>
                  <a:pt x="3765031" y="3266363"/>
                </a:moveTo>
                <a:lnTo>
                  <a:pt x="3586163" y="3266363"/>
                </a:lnTo>
                <a:lnTo>
                  <a:pt x="3533555" y="3266363"/>
                </a:lnTo>
                <a:lnTo>
                  <a:pt x="3411010" y="3266363"/>
                </a:lnTo>
                <a:lnTo>
                  <a:pt x="3411010" y="3616911"/>
                </a:lnTo>
                <a:lnTo>
                  <a:pt x="3533555" y="3616911"/>
                </a:lnTo>
                <a:lnTo>
                  <a:pt x="3586163" y="3616911"/>
                </a:lnTo>
                <a:lnTo>
                  <a:pt x="3765031" y="3616911"/>
                </a:lnTo>
                <a:close/>
                <a:moveTo>
                  <a:pt x="3765031" y="2901235"/>
                </a:moveTo>
                <a:lnTo>
                  <a:pt x="3586163" y="2901235"/>
                </a:lnTo>
                <a:lnTo>
                  <a:pt x="3533555" y="2901235"/>
                </a:lnTo>
                <a:lnTo>
                  <a:pt x="3411010" y="2901235"/>
                </a:lnTo>
                <a:lnTo>
                  <a:pt x="3411010" y="3251783"/>
                </a:lnTo>
                <a:lnTo>
                  <a:pt x="3533555" y="3251783"/>
                </a:lnTo>
                <a:lnTo>
                  <a:pt x="3586163" y="3251783"/>
                </a:lnTo>
                <a:lnTo>
                  <a:pt x="3765031" y="3251783"/>
                </a:lnTo>
                <a:close/>
                <a:moveTo>
                  <a:pt x="3765031" y="2536108"/>
                </a:moveTo>
                <a:lnTo>
                  <a:pt x="3586163" y="2536108"/>
                </a:lnTo>
                <a:lnTo>
                  <a:pt x="3533555" y="2536108"/>
                </a:lnTo>
                <a:lnTo>
                  <a:pt x="3411010" y="2536108"/>
                </a:lnTo>
                <a:lnTo>
                  <a:pt x="3411010" y="2886655"/>
                </a:lnTo>
                <a:lnTo>
                  <a:pt x="3533555" y="2886655"/>
                </a:lnTo>
                <a:lnTo>
                  <a:pt x="3586163" y="2886655"/>
                </a:lnTo>
                <a:lnTo>
                  <a:pt x="3765031" y="2886655"/>
                </a:lnTo>
                <a:close/>
                <a:moveTo>
                  <a:pt x="3765031" y="2170981"/>
                </a:moveTo>
                <a:lnTo>
                  <a:pt x="3586163" y="2170981"/>
                </a:lnTo>
                <a:lnTo>
                  <a:pt x="3533555" y="2170981"/>
                </a:lnTo>
                <a:lnTo>
                  <a:pt x="3411010" y="2170981"/>
                </a:lnTo>
                <a:lnTo>
                  <a:pt x="3411010" y="2521528"/>
                </a:lnTo>
                <a:lnTo>
                  <a:pt x="3533555" y="2521528"/>
                </a:lnTo>
                <a:lnTo>
                  <a:pt x="3586163" y="2521528"/>
                </a:lnTo>
                <a:lnTo>
                  <a:pt x="3765031" y="2521528"/>
                </a:lnTo>
                <a:close/>
                <a:moveTo>
                  <a:pt x="3765031" y="1805854"/>
                </a:moveTo>
                <a:lnTo>
                  <a:pt x="3586163" y="1805854"/>
                </a:lnTo>
                <a:lnTo>
                  <a:pt x="3533555" y="1805854"/>
                </a:lnTo>
                <a:lnTo>
                  <a:pt x="3411010" y="1805854"/>
                </a:lnTo>
                <a:lnTo>
                  <a:pt x="3411010" y="2156401"/>
                </a:lnTo>
                <a:lnTo>
                  <a:pt x="3533555" y="2156401"/>
                </a:lnTo>
                <a:lnTo>
                  <a:pt x="3586163" y="2156401"/>
                </a:lnTo>
                <a:lnTo>
                  <a:pt x="3765031" y="2156401"/>
                </a:lnTo>
                <a:close/>
                <a:moveTo>
                  <a:pt x="3765031" y="1440727"/>
                </a:moveTo>
                <a:lnTo>
                  <a:pt x="3586163" y="1440727"/>
                </a:lnTo>
                <a:lnTo>
                  <a:pt x="3533555" y="1440727"/>
                </a:lnTo>
                <a:lnTo>
                  <a:pt x="3411010" y="1440727"/>
                </a:lnTo>
                <a:lnTo>
                  <a:pt x="3411010" y="1791274"/>
                </a:lnTo>
                <a:lnTo>
                  <a:pt x="3533555" y="1791274"/>
                </a:lnTo>
                <a:lnTo>
                  <a:pt x="3586163" y="1791274"/>
                </a:lnTo>
                <a:lnTo>
                  <a:pt x="3765031" y="1791274"/>
                </a:lnTo>
                <a:close/>
                <a:moveTo>
                  <a:pt x="3765031" y="1075598"/>
                </a:moveTo>
                <a:lnTo>
                  <a:pt x="3586163" y="1075598"/>
                </a:lnTo>
                <a:lnTo>
                  <a:pt x="3533555" y="1075598"/>
                </a:lnTo>
                <a:lnTo>
                  <a:pt x="3411010" y="1075598"/>
                </a:lnTo>
                <a:lnTo>
                  <a:pt x="3411010" y="1426147"/>
                </a:lnTo>
                <a:lnTo>
                  <a:pt x="3533555" y="1426147"/>
                </a:lnTo>
                <a:lnTo>
                  <a:pt x="3586163" y="1426147"/>
                </a:lnTo>
                <a:lnTo>
                  <a:pt x="3765031" y="1426147"/>
                </a:lnTo>
                <a:close/>
                <a:moveTo>
                  <a:pt x="3765031" y="710474"/>
                </a:moveTo>
                <a:lnTo>
                  <a:pt x="3586163" y="710474"/>
                </a:lnTo>
                <a:lnTo>
                  <a:pt x="3411010" y="710474"/>
                </a:lnTo>
                <a:lnTo>
                  <a:pt x="3411010" y="1061017"/>
                </a:lnTo>
                <a:lnTo>
                  <a:pt x="3533555" y="1061017"/>
                </a:lnTo>
                <a:lnTo>
                  <a:pt x="3586163" y="1061017"/>
                </a:lnTo>
                <a:lnTo>
                  <a:pt x="3765031" y="1061017"/>
                </a:lnTo>
                <a:close/>
                <a:moveTo>
                  <a:pt x="3765031" y="345347"/>
                </a:moveTo>
                <a:lnTo>
                  <a:pt x="3586163" y="345347"/>
                </a:lnTo>
                <a:lnTo>
                  <a:pt x="3533555" y="345347"/>
                </a:lnTo>
                <a:lnTo>
                  <a:pt x="3411010" y="345347"/>
                </a:lnTo>
                <a:lnTo>
                  <a:pt x="3411010" y="695894"/>
                </a:lnTo>
                <a:lnTo>
                  <a:pt x="3533555" y="695894"/>
                </a:lnTo>
                <a:lnTo>
                  <a:pt x="3533555" y="695893"/>
                </a:lnTo>
                <a:lnTo>
                  <a:pt x="3765031" y="695893"/>
                </a:lnTo>
                <a:close/>
                <a:moveTo>
                  <a:pt x="4116623" y="12004282"/>
                </a:moveTo>
                <a:lnTo>
                  <a:pt x="3780250" y="12004282"/>
                </a:lnTo>
                <a:lnTo>
                  <a:pt x="3780250" y="12354830"/>
                </a:lnTo>
                <a:lnTo>
                  <a:pt x="4116623" y="12354830"/>
                </a:lnTo>
                <a:close/>
                <a:moveTo>
                  <a:pt x="4116623" y="11639155"/>
                </a:moveTo>
                <a:lnTo>
                  <a:pt x="3780250" y="11639155"/>
                </a:lnTo>
                <a:lnTo>
                  <a:pt x="3780250" y="11989703"/>
                </a:lnTo>
                <a:lnTo>
                  <a:pt x="4116623" y="11989703"/>
                </a:lnTo>
                <a:close/>
                <a:moveTo>
                  <a:pt x="4116623" y="11274028"/>
                </a:moveTo>
                <a:lnTo>
                  <a:pt x="3780251" y="11274028"/>
                </a:lnTo>
                <a:lnTo>
                  <a:pt x="3780250" y="11624575"/>
                </a:lnTo>
                <a:lnTo>
                  <a:pt x="4116623" y="11624575"/>
                </a:lnTo>
                <a:close/>
                <a:moveTo>
                  <a:pt x="4116623" y="10908900"/>
                </a:moveTo>
                <a:lnTo>
                  <a:pt x="3780251" y="10908900"/>
                </a:lnTo>
                <a:lnTo>
                  <a:pt x="3780251" y="11259448"/>
                </a:lnTo>
                <a:lnTo>
                  <a:pt x="4116623" y="11259448"/>
                </a:lnTo>
                <a:close/>
                <a:moveTo>
                  <a:pt x="4116623" y="10543772"/>
                </a:moveTo>
                <a:lnTo>
                  <a:pt x="3780251" y="10543772"/>
                </a:lnTo>
                <a:lnTo>
                  <a:pt x="3780251" y="10894320"/>
                </a:lnTo>
                <a:lnTo>
                  <a:pt x="4116623" y="10894320"/>
                </a:lnTo>
                <a:close/>
                <a:moveTo>
                  <a:pt x="4116623" y="10178645"/>
                </a:moveTo>
                <a:lnTo>
                  <a:pt x="3780251" y="10178645"/>
                </a:lnTo>
                <a:lnTo>
                  <a:pt x="3780251" y="10529192"/>
                </a:lnTo>
                <a:lnTo>
                  <a:pt x="4116623" y="10529192"/>
                </a:lnTo>
                <a:close/>
                <a:moveTo>
                  <a:pt x="4116623" y="9813518"/>
                </a:moveTo>
                <a:lnTo>
                  <a:pt x="3780251" y="9813518"/>
                </a:lnTo>
                <a:lnTo>
                  <a:pt x="3780251" y="10164065"/>
                </a:lnTo>
                <a:lnTo>
                  <a:pt x="4116623" y="10164065"/>
                </a:lnTo>
                <a:close/>
                <a:moveTo>
                  <a:pt x="4116623" y="9448390"/>
                </a:moveTo>
                <a:lnTo>
                  <a:pt x="3780251" y="9448390"/>
                </a:lnTo>
                <a:lnTo>
                  <a:pt x="3780251" y="9798938"/>
                </a:lnTo>
                <a:lnTo>
                  <a:pt x="4116623" y="9798938"/>
                </a:lnTo>
                <a:close/>
                <a:moveTo>
                  <a:pt x="4116623" y="9083262"/>
                </a:moveTo>
                <a:lnTo>
                  <a:pt x="3780251" y="9083262"/>
                </a:lnTo>
                <a:lnTo>
                  <a:pt x="3780251" y="9433810"/>
                </a:lnTo>
                <a:lnTo>
                  <a:pt x="4116623" y="9433810"/>
                </a:lnTo>
                <a:close/>
                <a:moveTo>
                  <a:pt x="4116623" y="8718135"/>
                </a:moveTo>
                <a:lnTo>
                  <a:pt x="3780251" y="8718135"/>
                </a:lnTo>
                <a:lnTo>
                  <a:pt x="3780251" y="9068682"/>
                </a:lnTo>
                <a:lnTo>
                  <a:pt x="4116623" y="9068682"/>
                </a:lnTo>
                <a:close/>
                <a:moveTo>
                  <a:pt x="4116623" y="8353008"/>
                </a:moveTo>
                <a:lnTo>
                  <a:pt x="3780251" y="8353008"/>
                </a:lnTo>
                <a:lnTo>
                  <a:pt x="3780251" y="8703555"/>
                </a:lnTo>
                <a:lnTo>
                  <a:pt x="4116623" y="8703555"/>
                </a:lnTo>
                <a:close/>
                <a:moveTo>
                  <a:pt x="4116623" y="7987881"/>
                </a:moveTo>
                <a:lnTo>
                  <a:pt x="3780251" y="7987881"/>
                </a:lnTo>
                <a:lnTo>
                  <a:pt x="3780251" y="8338428"/>
                </a:lnTo>
                <a:lnTo>
                  <a:pt x="4116623" y="8338428"/>
                </a:lnTo>
                <a:close/>
                <a:moveTo>
                  <a:pt x="4116623" y="7622754"/>
                </a:moveTo>
                <a:lnTo>
                  <a:pt x="3780251" y="7622754"/>
                </a:lnTo>
                <a:lnTo>
                  <a:pt x="3780251" y="7973301"/>
                </a:lnTo>
                <a:lnTo>
                  <a:pt x="4116623" y="7973301"/>
                </a:lnTo>
                <a:close/>
                <a:moveTo>
                  <a:pt x="4116623" y="7257625"/>
                </a:moveTo>
                <a:lnTo>
                  <a:pt x="3780251" y="7257625"/>
                </a:lnTo>
                <a:lnTo>
                  <a:pt x="3780251" y="7608174"/>
                </a:lnTo>
                <a:lnTo>
                  <a:pt x="4116623" y="7608174"/>
                </a:lnTo>
                <a:close/>
                <a:moveTo>
                  <a:pt x="4116623" y="6892501"/>
                </a:moveTo>
                <a:lnTo>
                  <a:pt x="3780251" y="6892501"/>
                </a:lnTo>
                <a:lnTo>
                  <a:pt x="3780251" y="7243044"/>
                </a:lnTo>
                <a:lnTo>
                  <a:pt x="4116623" y="7243044"/>
                </a:lnTo>
                <a:close/>
                <a:moveTo>
                  <a:pt x="4116623" y="6527374"/>
                </a:moveTo>
                <a:lnTo>
                  <a:pt x="3780251" y="6527374"/>
                </a:lnTo>
                <a:lnTo>
                  <a:pt x="3780251" y="6877920"/>
                </a:lnTo>
                <a:lnTo>
                  <a:pt x="4116623" y="6877920"/>
                </a:lnTo>
                <a:close/>
                <a:moveTo>
                  <a:pt x="4116623" y="6187383"/>
                </a:moveTo>
                <a:lnTo>
                  <a:pt x="3780251" y="6187383"/>
                </a:lnTo>
                <a:lnTo>
                  <a:pt x="3780251" y="6357302"/>
                </a:lnTo>
                <a:lnTo>
                  <a:pt x="3780251" y="6512794"/>
                </a:lnTo>
                <a:lnTo>
                  <a:pt x="4116623" y="6512794"/>
                </a:lnTo>
                <a:close/>
                <a:moveTo>
                  <a:pt x="4116624" y="5822255"/>
                </a:moveTo>
                <a:lnTo>
                  <a:pt x="3780251" y="5822255"/>
                </a:lnTo>
                <a:lnTo>
                  <a:pt x="3780251" y="6172803"/>
                </a:lnTo>
                <a:lnTo>
                  <a:pt x="4116624" y="6172803"/>
                </a:lnTo>
                <a:close/>
                <a:moveTo>
                  <a:pt x="4116624" y="5457129"/>
                </a:moveTo>
                <a:lnTo>
                  <a:pt x="3780251" y="5457129"/>
                </a:lnTo>
                <a:lnTo>
                  <a:pt x="3780251" y="5807676"/>
                </a:lnTo>
                <a:lnTo>
                  <a:pt x="4116624" y="5807676"/>
                </a:lnTo>
                <a:close/>
                <a:moveTo>
                  <a:pt x="4116624" y="5092001"/>
                </a:moveTo>
                <a:lnTo>
                  <a:pt x="3780252" y="5092001"/>
                </a:lnTo>
                <a:lnTo>
                  <a:pt x="3780251" y="5442548"/>
                </a:lnTo>
                <a:lnTo>
                  <a:pt x="4116624" y="5442548"/>
                </a:lnTo>
                <a:close/>
                <a:moveTo>
                  <a:pt x="4116624" y="4726873"/>
                </a:moveTo>
                <a:lnTo>
                  <a:pt x="3780252" y="4726873"/>
                </a:lnTo>
                <a:lnTo>
                  <a:pt x="3780252" y="5077421"/>
                </a:lnTo>
                <a:lnTo>
                  <a:pt x="4116624" y="5077421"/>
                </a:lnTo>
                <a:close/>
                <a:moveTo>
                  <a:pt x="4116624" y="4361745"/>
                </a:moveTo>
                <a:lnTo>
                  <a:pt x="3780252" y="4361745"/>
                </a:lnTo>
                <a:lnTo>
                  <a:pt x="3780252" y="4712293"/>
                </a:lnTo>
                <a:lnTo>
                  <a:pt x="4116624" y="4712293"/>
                </a:lnTo>
                <a:close/>
                <a:moveTo>
                  <a:pt x="4116624" y="3996618"/>
                </a:moveTo>
                <a:lnTo>
                  <a:pt x="3780252" y="3996618"/>
                </a:lnTo>
                <a:lnTo>
                  <a:pt x="3780252" y="4347165"/>
                </a:lnTo>
                <a:lnTo>
                  <a:pt x="4116624" y="4347165"/>
                </a:lnTo>
                <a:close/>
                <a:moveTo>
                  <a:pt x="4116624" y="3631491"/>
                </a:moveTo>
                <a:lnTo>
                  <a:pt x="3780252" y="3631491"/>
                </a:lnTo>
                <a:lnTo>
                  <a:pt x="3780252" y="3982038"/>
                </a:lnTo>
                <a:lnTo>
                  <a:pt x="4116624" y="3982038"/>
                </a:lnTo>
                <a:close/>
                <a:moveTo>
                  <a:pt x="4116624" y="3266363"/>
                </a:moveTo>
                <a:lnTo>
                  <a:pt x="3780252" y="3266363"/>
                </a:lnTo>
                <a:lnTo>
                  <a:pt x="3780252" y="3616911"/>
                </a:lnTo>
                <a:lnTo>
                  <a:pt x="4116624" y="3616911"/>
                </a:lnTo>
                <a:close/>
                <a:moveTo>
                  <a:pt x="4116624" y="2901235"/>
                </a:moveTo>
                <a:lnTo>
                  <a:pt x="3780252" y="2901235"/>
                </a:lnTo>
                <a:lnTo>
                  <a:pt x="3780252" y="3251783"/>
                </a:lnTo>
                <a:lnTo>
                  <a:pt x="4116624" y="3251783"/>
                </a:lnTo>
                <a:close/>
                <a:moveTo>
                  <a:pt x="4116624" y="2536108"/>
                </a:moveTo>
                <a:lnTo>
                  <a:pt x="3780252" y="2536108"/>
                </a:lnTo>
                <a:lnTo>
                  <a:pt x="3780252" y="2886655"/>
                </a:lnTo>
                <a:lnTo>
                  <a:pt x="4116624" y="2886655"/>
                </a:lnTo>
                <a:close/>
                <a:moveTo>
                  <a:pt x="4116624" y="2170981"/>
                </a:moveTo>
                <a:lnTo>
                  <a:pt x="3780252" y="2170981"/>
                </a:lnTo>
                <a:lnTo>
                  <a:pt x="3780252" y="2521528"/>
                </a:lnTo>
                <a:lnTo>
                  <a:pt x="4116624" y="2521528"/>
                </a:lnTo>
                <a:close/>
                <a:moveTo>
                  <a:pt x="4116624" y="1805854"/>
                </a:moveTo>
                <a:lnTo>
                  <a:pt x="3780252" y="1805854"/>
                </a:lnTo>
                <a:lnTo>
                  <a:pt x="3780252" y="2156401"/>
                </a:lnTo>
                <a:lnTo>
                  <a:pt x="4116624" y="2156401"/>
                </a:lnTo>
                <a:close/>
                <a:moveTo>
                  <a:pt x="4116624" y="1440727"/>
                </a:moveTo>
                <a:lnTo>
                  <a:pt x="3780252" y="1440727"/>
                </a:lnTo>
                <a:lnTo>
                  <a:pt x="3780252" y="1791274"/>
                </a:lnTo>
                <a:lnTo>
                  <a:pt x="4116624" y="1791274"/>
                </a:lnTo>
                <a:close/>
                <a:moveTo>
                  <a:pt x="4116624" y="1075598"/>
                </a:moveTo>
                <a:lnTo>
                  <a:pt x="3780252" y="1075598"/>
                </a:lnTo>
                <a:lnTo>
                  <a:pt x="3780252" y="1426147"/>
                </a:lnTo>
                <a:lnTo>
                  <a:pt x="4116624" y="1426147"/>
                </a:lnTo>
                <a:close/>
                <a:moveTo>
                  <a:pt x="4116624" y="710474"/>
                </a:moveTo>
                <a:lnTo>
                  <a:pt x="3780252" y="710474"/>
                </a:lnTo>
                <a:lnTo>
                  <a:pt x="3780252" y="1061017"/>
                </a:lnTo>
                <a:lnTo>
                  <a:pt x="4116624" y="1061017"/>
                </a:lnTo>
                <a:close/>
                <a:moveTo>
                  <a:pt x="4116624" y="345347"/>
                </a:moveTo>
                <a:lnTo>
                  <a:pt x="3780252" y="345347"/>
                </a:lnTo>
                <a:lnTo>
                  <a:pt x="3780252" y="695893"/>
                </a:lnTo>
                <a:lnTo>
                  <a:pt x="4116624" y="695893"/>
                </a:lnTo>
                <a:close/>
                <a:moveTo>
                  <a:pt x="4468213" y="12004282"/>
                </a:moveTo>
                <a:lnTo>
                  <a:pt x="4131843" y="12004282"/>
                </a:lnTo>
                <a:lnTo>
                  <a:pt x="4131843" y="12354830"/>
                </a:lnTo>
                <a:lnTo>
                  <a:pt x="4468213" y="12354830"/>
                </a:lnTo>
                <a:close/>
                <a:moveTo>
                  <a:pt x="4468213" y="11639155"/>
                </a:moveTo>
                <a:lnTo>
                  <a:pt x="4131843" y="11639155"/>
                </a:lnTo>
                <a:lnTo>
                  <a:pt x="4131843" y="11989703"/>
                </a:lnTo>
                <a:lnTo>
                  <a:pt x="4468213" y="11989703"/>
                </a:lnTo>
                <a:close/>
                <a:moveTo>
                  <a:pt x="4468213" y="11274028"/>
                </a:moveTo>
                <a:lnTo>
                  <a:pt x="4131843" y="11274028"/>
                </a:lnTo>
                <a:lnTo>
                  <a:pt x="4131843" y="11624575"/>
                </a:lnTo>
                <a:lnTo>
                  <a:pt x="4468213" y="11624575"/>
                </a:lnTo>
                <a:close/>
                <a:moveTo>
                  <a:pt x="4468213" y="10908900"/>
                </a:moveTo>
                <a:lnTo>
                  <a:pt x="4131843" y="10908900"/>
                </a:lnTo>
                <a:lnTo>
                  <a:pt x="4131843" y="11259448"/>
                </a:lnTo>
                <a:lnTo>
                  <a:pt x="4468213" y="11259448"/>
                </a:lnTo>
                <a:close/>
                <a:moveTo>
                  <a:pt x="4468213" y="10543772"/>
                </a:moveTo>
                <a:lnTo>
                  <a:pt x="4131843" y="10543772"/>
                </a:lnTo>
                <a:lnTo>
                  <a:pt x="4131843" y="10894320"/>
                </a:lnTo>
                <a:lnTo>
                  <a:pt x="4468213" y="10894320"/>
                </a:lnTo>
                <a:close/>
                <a:moveTo>
                  <a:pt x="4468213" y="10178645"/>
                </a:moveTo>
                <a:lnTo>
                  <a:pt x="4131843" y="10178645"/>
                </a:lnTo>
                <a:lnTo>
                  <a:pt x="4131843" y="10529192"/>
                </a:lnTo>
                <a:lnTo>
                  <a:pt x="4468213" y="10529192"/>
                </a:lnTo>
                <a:close/>
                <a:moveTo>
                  <a:pt x="4468213" y="9813518"/>
                </a:moveTo>
                <a:lnTo>
                  <a:pt x="4131844" y="9813518"/>
                </a:lnTo>
                <a:lnTo>
                  <a:pt x="4131843" y="10164065"/>
                </a:lnTo>
                <a:lnTo>
                  <a:pt x="4468213" y="10164065"/>
                </a:lnTo>
                <a:close/>
                <a:moveTo>
                  <a:pt x="4468213" y="9448390"/>
                </a:moveTo>
                <a:lnTo>
                  <a:pt x="4131844" y="9448390"/>
                </a:lnTo>
                <a:lnTo>
                  <a:pt x="4131844" y="9798938"/>
                </a:lnTo>
                <a:lnTo>
                  <a:pt x="4468213" y="9798938"/>
                </a:lnTo>
                <a:close/>
                <a:moveTo>
                  <a:pt x="4468213" y="9083262"/>
                </a:moveTo>
                <a:lnTo>
                  <a:pt x="4131844" y="9083262"/>
                </a:lnTo>
                <a:lnTo>
                  <a:pt x="4131844" y="9433810"/>
                </a:lnTo>
                <a:lnTo>
                  <a:pt x="4468213" y="9433810"/>
                </a:lnTo>
                <a:close/>
                <a:moveTo>
                  <a:pt x="4468213" y="8718135"/>
                </a:moveTo>
                <a:lnTo>
                  <a:pt x="4131844" y="8718135"/>
                </a:lnTo>
                <a:lnTo>
                  <a:pt x="4131844" y="9068682"/>
                </a:lnTo>
                <a:lnTo>
                  <a:pt x="4468213" y="9068682"/>
                </a:lnTo>
                <a:close/>
                <a:moveTo>
                  <a:pt x="4468213" y="8353008"/>
                </a:moveTo>
                <a:lnTo>
                  <a:pt x="4131844" y="8353008"/>
                </a:lnTo>
                <a:lnTo>
                  <a:pt x="4131844" y="8703555"/>
                </a:lnTo>
                <a:lnTo>
                  <a:pt x="4468213" y="8703555"/>
                </a:lnTo>
                <a:close/>
                <a:moveTo>
                  <a:pt x="4468213" y="7987881"/>
                </a:moveTo>
                <a:lnTo>
                  <a:pt x="4131844" y="7987881"/>
                </a:lnTo>
                <a:lnTo>
                  <a:pt x="4131844" y="8338428"/>
                </a:lnTo>
                <a:lnTo>
                  <a:pt x="4468213" y="8338428"/>
                </a:lnTo>
                <a:close/>
                <a:moveTo>
                  <a:pt x="4468213" y="7622754"/>
                </a:moveTo>
                <a:lnTo>
                  <a:pt x="4131844" y="7622754"/>
                </a:lnTo>
                <a:lnTo>
                  <a:pt x="4131844" y="7973301"/>
                </a:lnTo>
                <a:lnTo>
                  <a:pt x="4468213" y="7973301"/>
                </a:lnTo>
                <a:close/>
                <a:moveTo>
                  <a:pt x="4468213" y="7257625"/>
                </a:moveTo>
                <a:lnTo>
                  <a:pt x="4131844" y="7257625"/>
                </a:lnTo>
                <a:lnTo>
                  <a:pt x="4131844" y="7608174"/>
                </a:lnTo>
                <a:lnTo>
                  <a:pt x="4468213" y="7608174"/>
                </a:lnTo>
                <a:close/>
                <a:moveTo>
                  <a:pt x="4468213" y="6892501"/>
                </a:moveTo>
                <a:lnTo>
                  <a:pt x="4131844" y="6892501"/>
                </a:lnTo>
                <a:lnTo>
                  <a:pt x="4131844" y="7243044"/>
                </a:lnTo>
                <a:lnTo>
                  <a:pt x="4468213" y="7243044"/>
                </a:lnTo>
                <a:close/>
                <a:moveTo>
                  <a:pt x="4468213" y="6527374"/>
                </a:moveTo>
                <a:lnTo>
                  <a:pt x="4131844" y="6527374"/>
                </a:lnTo>
                <a:lnTo>
                  <a:pt x="4131844" y="6877920"/>
                </a:lnTo>
                <a:lnTo>
                  <a:pt x="4468213" y="6877920"/>
                </a:lnTo>
                <a:close/>
                <a:moveTo>
                  <a:pt x="4468213" y="6187383"/>
                </a:moveTo>
                <a:lnTo>
                  <a:pt x="4131844" y="6187383"/>
                </a:lnTo>
                <a:lnTo>
                  <a:pt x="4131844" y="6357302"/>
                </a:lnTo>
                <a:lnTo>
                  <a:pt x="4131844" y="6512794"/>
                </a:lnTo>
                <a:lnTo>
                  <a:pt x="4468213" y="6512794"/>
                </a:lnTo>
                <a:close/>
                <a:moveTo>
                  <a:pt x="4468214" y="5822255"/>
                </a:moveTo>
                <a:lnTo>
                  <a:pt x="4131844" y="5822255"/>
                </a:lnTo>
                <a:lnTo>
                  <a:pt x="4131844" y="6172803"/>
                </a:lnTo>
                <a:lnTo>
                  <a:pt x="4468214" y="6172803"/>
                </a:lnTo>
                <a:close/>
                <a:moveTo>
                  <a:pt x="4468214" y="5457129"/>
                </a:moveTo>
                <a:lnTo>
                  <a:pt x="4131844" y="5457129"/>
                </a:lnTo>
                <a:lnTo>
                  <a:pt x="4131844" y="5807676"/>
                </a:lnTo>
                <a:lnTo>
                  <a:pt x="4468214" y="5807676"/>
                </a:lnTo>
                <a:close/>
                <a:moveTo>
                  <a:pt x="4468214" y="5092001"/>
                </a:moveTo>
                <a:lnTo>
                  <a:pt x="4131844" y="5092001"/>
                </a:lnTo>
                <a:lnTo>
                  <a:pt x="4131844" y="5442548"/>
                </a:lnTo>
                <a:lnTo>
                  <a:pt x="4468214" y="5442548"/>
                </a:lnTo>
                <a:close/>
                <a:moveTo>
                  <a:pt x="4468214" y="4726873"/>
                </a:moveTo>
                <a:lnTo>
                  <a:pt x="4131844" y="4726873"/>
                </a:lnTo>
                <a:lnTo>
                  <a:pt x="4131844" y="5077421"/>
                </a:lnTo>
                <a:lnTo>
                  <a:pt x="4468214" y="5077421"/>
                </a:lnTo>
                <a:close/>
                <a:moveTo>
                  <a:pt x="4468214" y="4361745"/>
                </a:moveTo>
                <a:lnTo>
                  <a:pt x="4131844" y="4361745"/>
                </a:lnTo>
                <a:lnTo>
                  <a:pt x="4131844" y="4712293"/>
                </a:lnTo>
                <a:lnTo>
                  <a:pt x="4468214" y="4712293"/>
                </a:lnTo>
                <a:close/>
                <a:moveTo>
                  <a:pt x="4468214" y="3996618"/>
                </a:moveTo>
                <a:lnTo>
                  <a:pt x="4131844" y="3996618"/>
                </a:lnTo>
                <a:lnTo>
                  <a:pt x="4131844" y="4347165"/>
                </a:lnTo>
                <a:lnTo>
                  <a:pt x="4468214" y="4347165"/>
                </a:lnTo>
                <a:close/>
                <a:moveTo>
                  <a:pt x="4468214" y="3631491"/>
                </a:moveTo>
                <a:lnTo>
                  <a:pt x="4131845" y="3631491"/>
                </a:lnTo>
                <a:lnTo>
                  <a:pt x="4131844" y="3982038"/>
                </a:lnTo>
                <a:lnTo>
                  <a:pt x="4468214" y="3982038"/>
                </a:lnTo>
                <a:close/>
                <a:moveTo>
                  <a:pt x="4468214" y="3266363"/>
                </a:moveTo>
                <a:lnTo>
                  <a:pt x="4131845" y="3266363"/>
                </a:lnTo>
                <a:lnTo>
                  <a:pt x="4131845" y="3616911"/>
                </a:lnTo>
                <a:lnTo>
                  <a:pt x="4468214" y="3616911"/>
                </a:lnTo>
                <a:close/>
                <a:moveTo>
                  <a:pt x="4468214" y="2901235"/>
                </a:moveTo>
                <a:lnTo>
                  <a:pt x="4131845" y="2901235"/>
                </a:lnTo>
                <a:lnTo>
                  <a:pt x="4131845" y="3251783"/>
                </a:lnTo>
                <a:lnTo>
                  <a:pt x="4468214" y="3251783"/>
                </a:lnTo>
                <a:close/>
                <a:moveTo>
                  <a:pt x="4468214" y="2536108"/>
                </a:moveTo>
                <a:lnTo>
                  <a:pt x="4131845" y="2536108"/>
                </a:lnTo>
                <a:lnTo>
                  <a:pt x="4131845" y="2886655"/>
                </a:lnTo>
                <a:lnTo>
                  <a:pt x="4468214" y="2886655"/>
                </a:lnTo>
                <a:close/>
                <a:moveTo>
                  <a:pt x="4468214" y="2170981"/>
                </a:moveTo>
                <a:lnTo>
                  <a:pt x="4131845" y="2170981"/>
                </a:lnTo>
                <a:lnTo>
                  <a:pt x="4131845" y="2521528"/>
                </a:lnTo>
                <a:lnTo>
                  <a:pt x="4468214" y="2521528"/>
                </a:lnTo>
                <a:close/>
                <a:moveTo>
                  <a:pt x="4468214" y="1805854"/>
                </a:moveTo>
                <a:lnTo>
                  <a:pt x="4131845" y="1805854"/>
                </a:lnTo>
                <a:lnTo>
                  <a:pt x="4131845" y="2156401"/>
                </a:lnTo>
                <a:lnTo>
                  <a:pt x="4468214" y="2156401"/>
                </a:lnTo>
                <a:close/>
                <a:moveTo>
                  <a:pt x="4468214" y="1440727"/>
                </a:moveTo>
                <a:lnTo>
                  <a:pt x="4131845" y="1440727"/>
                </a:lnTo>
                <a:lnTo>
                  <a:pt x="4131845" y="1791274"/>
                </a:lnTo>
                <a:lnTo>
                  <a:pt x="4468214" y="1791274"/>
                </a:lnTo>
                <a:close/>
                <a:moveTo>
                  <a:pt x="4468214" y="1075598"/>
                </a:moveTo>
                <a:lnTo>
                  <a:pt x="4131845" y="1075598"/>
                </a:lnTo>
                <a:lnTo>
                  <a:pt x="4131845" y="1426147"/>
                </a:lnTo>
                <a:lnTo>
                  <a:pt x="4468214" y="1426147"/>
                </a:lnTo>
                <a:close/>
                <a:moveTo>
                  <a:pt x="4468214" y="710474"/>
                </a:moveTo>
                <a:lnTo>
                  <a:pt x="4131845" y="710474"/>
                </a:lnTo>
                <a:lnTo>
                  <a:pt x="4131845" y="1061017"/>
                </a:lnTo>
                <a:lnTo>
                  <a:pt x="4468214" y="1061017"/>
                </a:lnTo>
                <a:close/>
                <a:moveTo>
                  <a:pt x="4468214" y="345347"/>
                </a:moveTo>
                <a:lnTo>
                  <a:pt x="4131845" y="345347"/>
                </a:lnTo>
                <a:lnTo>
                  <a:pt x="4131845" y="695893"/>
                </a:lnTo>
                <a:lnTo>
                  <a:pt x="4468214" y="695893"/>
                </a:lnTo>
                <a:close/>
                <a:moveTo>
                  <a:pt x="4819803" y="12004282"/>
                </a:moveTo>
                <a:lnTo>
                  <a:pt x="4483433" y="12004282"/>
                </a:lnTo>
                <a:lnTo>
                  <a:pt x="4483433" y="12354830"/>
                </a:lnTo>
                <a:lnTo>
                  <a:pt x="4819803" y="12354830"/>
                </a:lnTo>
                <a:close/>
                <a:moveTo>
                  <a:pt x="4819803" y="11639155"/>
                </a:moveTo>
                <a:lnTo>
                  <a:pt x="4483433" y="11639155"/>
                </a:lnTo>
                <a:lnTo>
                  <a:pt x="4483433" y="11989703"/>
                </a:lnTo>
                <a:lnTo>
                  <a:pt x="4819803" y="11989703"/>
                </a:lnTo>
                <a:close/>
                <a:moveTo>
                  <a:pt x="4819803" y="11274028"/>
                </a:moveTo>
                <a:lnTo>
                  <a:pt x="4483433" y="11274028"/>
                </a:lnTo>
                <a:lnTo>
                  <a:pt x="4483433" y="11624575"/>
                </a:lnTo>
                <a:lnTo>
                  <a:pt x="4819803" y="11624575"/>
                </a:lnTo>
                <a:close/>
                <a:moveTo>
                  <a:pt x="4819803" y="10908900"/>
                </a:moveTo>
                <a:lnTo>
                  <a:pt x="4483433" y="10908900"/>
                </a:lnTo>
                <a:lnTo>
                  <a:pt x="4483433" y="11259448"/>
                </a:lnTo>
                <a:lnTo>
                  <a:pt x="4819803" y="11259448"/>
                </a:lnTo>
                <a:close/>
                <a:moveTo>
                  <a:pt x="4819803" y="10543772"/>
                </a:moveTo>
                <a:lnTo>
                  <a:pt x="4483433" y="10543772"/>
                </a:lnTo>
                <a:lnTo>
                  <a:pt x="4483433" y="10894320"/>
                </a:lnTo>
                <a:lnTo>
                  <a:pt x="4819803" y="10894320"/>
                </a:lnTo>
                <a:close/>
                <a:moveTo>
                  <a:pt x="4819803" y="10178645"/>
                </a:moveTo>
                <a:lnTo>
                  <a:pt x="4483433" y="10178645"/>
                </a:lnTo>
                <a:lnTo>
                  <a:pt x="4483433" y="10529192"/>
                </a:lnTo>
                <a:lnTo>
                  <a:pt x="4819803" y="10529192"/>
                </a:lnTo>
                <a:close/>
                <a:moveTo>
                  <a:pt x="4819803" y="9813518"/>
                </a:moveTo>
                <a:lnTo>
                  <a:pt x="4483434" y="9813518"/>
                </a:lnTo>
                <a:lnTo>
                  <a:pt x="4483433" y="10164065"/>
                </a:lnTo>
                <a:lnTo>
                  <a:pt x="4819803" y="10164065"/>
                </a:lnTo>
                <a:close/>
                <a:moveTo>
                  <a:pt x="4819803" y="9448390"/>
                </a:moveTo>
                <a:lnTo>
                  <a:pt x="4483434" y="9448390"/>
                </a:lnTo>
                <a:lnTo>
                  <a:pt x="4483434" y="9798938"/>
                </a:lnTo>
                <a:lnTo>
                  <a:pt x="4819803" y="9798938"/>
                </a:lnTo>
                <a:close/>
                <a:moveTo>
                  <a:pt x="4819803" y="9083262"/>
                </a:moveTo>
                <a:lnTo>
                  <a:pt x="4483434" y="9083262"/>
                </a:lnTo>
                <a:lnTo>
                  <a:pt x="4483434" y="9433810"/>
                </a:lnTo>
                <a:lnTo>
                  <a:pt x="4819803" y="9433810"/>
                </a:lnTo>
                <a:close/>
                <a:moveTo>
                  <a:pt x="4819803" y="8718135"/>
                </a:moveTo>
                <a:lnTo>
                  <a:pt x="4483434" y="8718135"/>
                </a:lnTo>
                <a:lnTo>
                  <a:pt x="4483434" y="9068682"/>
                </a:lnTo>
                <a:lnTo>
                  <a:pt x="4819803" y="9068682"/>
                </a:lnTo>
                <a:close/>
                <a:moveTo>
                  <a:pt x="4819803" y="8353008"/>
                </a:moveTo>
                <a:lnTo>
                  <a:pt x="4483434" y="8353008"/>
                </a:lnTo>
                <a:lnTo>
                  <a:pt x="4483434" y="8703555"/>
                </a:lnTo>
                <a:lnTo>
                  <a:pt x="4819803" y="8703555"/>
                </a:lnTo>
                <a:close/>
                <a:moveTo>
                  <a:pt x="4819803" y="7987881"/>
                </a:moveTo>
                <a:lnTo>
                  <a:pt x="4483434" y="7987881"/>
                </a:lnTo>
                <a:lnTo>
                  <a:pt x="4483434" y="8338428"/>
                </a:lnTo>
                <a:lnTo>
                  <a:pt x="4819803" y="8338428"/>
                </a:lnTo>
                <a:close/>
                <a:moveTo>
                  <a:pt x="4819803" y="7622754"/>
                </a:moveTo>
                <a:lnTo>
                  <a:pt x="4483434" y="7622754"/>
                </a:lnTo>
                <a:lnTo>
                  <a:pt x="4483434" y="7973301"/>
                </a:lnTo>
                <a:lnTo>
                  <a:pt x="4819803" y="7973301"/>
                </a:lnTo>
                <a:close/>
                <a:moveTo>
                  <a:pt x="4819803" y="7257625"/>
                </a:moveTo>
                <a:lnTo>
                  <a:pt x="4483433" y="7257625"/>
                </a:lnTo>
                <a:lnTo>
                  <a:pt x="4483434" y="7608174"/>
                </a:lnTo>
                <a:lnTo>
                  <a:pt x="4819803" y="7608174"/>
                </a:lnTo>
                <a:close/>
                <a:moveTo>
                  <a:pt x="4819803" y="6892501"/>
                </a:moveTo>
                <a:lnTo>
                  <a:pt x="4483433" y="6892501"/>
                </a:lnTo>
                <a:lnTo>
                  <a:pt x="4483433" y="7243044"/>
                </a:lnTo>
                <a:lnTo>
                  <a:pt x="4819803" y="7243044"/>
                </a:lnTo>
                <a:close/>
                <a:moveTo>
                  <a:pt x="4819803" y="6527374"/>
                </a:moveTo>
                <a:lnTo>
                  <a:pt x="4483433" y="6527374"/>
                </a:lnTo>
                <a:lnTo>
                  <a:pt x="4483433" y="6877920"/>
                </a:lnTo>
                <a:lnTo>
                  <a:pt x="4819803" y="6877920"/>
                </a:lnTo>
                <a:close/>
                <a:moveTo>
                  <a:pt x="4819803" y="6187383"/>
                </a:moveTo>
                <a:lnTo>
                  <a:pt x="4483434" y="6187383"/>
                </a:lnTo>
                <a:lnTo>
                  <a:pt x="4483434" y="6357302"/>
                </a:lnTo>
                <a:lnTo>
                  <a:pt x="4483433" y="6357302"/>
                </a:lnTo>
                <a:lnTo>
                  <a:pt x="4483433" y="6512794"/>
                </a:lnTo>
                <a:lnTo>
                  <a:pt x="4819803" y="6512794"/>
                </a:lnTo>
                <a:close/>
                <a:moveTo>
                  <a:pt x="4819804" y="5822255"/>
                </a:moveTo>
                <a:lnTo>
                  <a:pt x="4483434" y="5822255"/>
                </a:lnTo>
                <a:lnTo>
                  <a:pt x="4483434" y="6172803"/>
                </a:lnTo>
                <a:lnTo>
                  <a:pt x="4819804" y="6172803"/>
                </a:lnTo>
                <a:close/>
                <a:moveTo>
                  <a:pt x="4819804" y="5457129"/>
                </a:moveTo>
                <a:lnTo>
                  <a:pt x="4483434" y="5457129"/>
                </a:lnTo>
                <a:lnTo>
                  <a:pt x="4483434" y="5807676"/>
                </a:lnTo>
                <a:lnTo>
                  <a:pt x="4819804" y="5807676"/>
                </a:lnTo>
                <a:close/>
                <a:moveTo>
                  <a:pt x="4819804" y="5092001"/>
                </a:moveTo>
                <a:lnTo>
                  <a:pt x="4483434" y="5092001"/>
                </a:lnTo>
                <a:lnTo>
                  <a:pt x="4483434" y="5442548"/>
                </a:lnTo>
                <a:lnTo>
                  <a:pt x="4819804" y="5442548"/>
                </a:lnTo>
                <a:close/>
                <a:moveTo>
                  <a:pt x="4819804" y="4726873"/>
                </a:moveTo>
                <a:lnTo>
                  <a:pt x="4483434" y="4726873"/>
                </a:lnTo>
                <a:lnTo>
                  <a:pt x="4483434" y="5077421"/>
                </a:lnTo>
                <a:lnTo>
                  <a:pt x="4819804" y="5077421"/>
                </a:lnTo>
                <a:close/>
                <a:moveTo>
                  <a:pt x="4819804" y="4361745"/>
                </a:moveTo>
                <a:lnTo>
                  <a:pt x="4483434" y="4361745"/>
                </a:lnTo>
                <a:lnTo>
                  <a:pt x="4483434" y="4712293"/>
                </a:lnTo>
                <a:lnTo>
                  <a:pt x="4819804" y="4712293"/>
                </a:lnTo>
                <a:close/>
                <a:moveTo>
                  <a:pt x="4819804" y="3996618"/>
                </a:moveTo>
                <a:lnTo>
                  <a:pt x="4483434" y="3996618"/>
                </a:lnTo>
                <a:lnTo>
                  <a:pt x="4483434" y="4347165"/>
                </a:lnTo>
                <a:lnTo>
                  <a:pt x="4819804" y="4347165"/>
                </a:lnTo>
                <a:close/>
                <a:moveTo>
                  <a:pt x="4819804" y="3631491"/>
                </a:moveTo>
                <a:lnTo>
                  <a:pt x="4483435" y="3631491"/>
                </a:lnTo>
                <a:lnTo>
                  <a:pt x="4483434" y="3982038"/>
                </a:lnTo>
                <a:lnTo>
                  <a:pt x="4819804" y="3982038"/>
                </a:lnTo>
                <a:close/>
                <a:moveTo>
                  <a:pt x="4819804" y="3266363"/>
                </a:moveTo>
                <a:lnTo>
                  <a:pt x="4483435" y="3266363"/>
                </a:lnTo>
                <a:lnTo>
                  <a:pt x="4483435" y="3616911"/>
                </a:lnTo>
                <a:lnTo>
                  <a:pt x="4819804" y="3616911"/>
                </a:lnTo>
                <a:close/>
                <a:moveTo>
                  <a:pt x="4819804" y="2901235"/>
                </a:moveTo>
                <a:lnTo>
                  <a:pt x="4483435" y="2901235"/>
                </a:lnTo>
                <a:lnTo>
                  <a:pt x="4483435" y="3251783"/>
                </a:lnTo>
                <a:lnTo>
                  <a:pt x="4819804" y="3251783"/>
                </a:lnTo>
                <a:close/>
                <a:moveTo>
                  <a:pt x="4819804" y="2536108"/>
                </a:moveTo>
                <a:lnTo>
                  <a:pt x="4483435" y="2536108"/>
                </a:lnTo>
                <a:lnTo>
                  <a:pt x="4483435" y="2886655"/>
                </a:lnTo>
                <a:lnTo>
                  <a:pt x="4819804" y="2886655"/>
                </a:lnTo>
                <a:close/>
                <a:moveTo>
                  <a:pt x="4819804" y="2170981"/>
                </a:moveTo>
                <a:lnTo>
                  <a:pt x="4483435" y="2170981"/>
                </a:lnTo>
                <a:lnTo>
                  <a:pt x="4483435" y="2521528"/>
                </a:lnTo>
                <a:lnTo>
                  <a:pt x="4819804" y="2521528"/>
                </a:lnTo>
                <a:close/>
                <a:moveTo>
                  <a:pt x="4819804" y="1805854"/>
                </a:moveTo>
                <a:lnTo>
                  <a:pt x="4483435" y="1805854"/>
                </a:lnTo>
                <a:lnTo>
                  <a:pt x="4483435" y="2156401"/>
                </a:lnTo>
                <a:lnTo>
                  <a:pt x="4819804" y="2156401"/>
                </a:lnTo>
                <a:close/>
                <a:moveTo>
                  <a:pt x="4819804" y="1440727"/>
                </a:moveTo>
                <a:lnTo>
                  <a:pt x="4483435" y="1440727"/>
                </a:lnTo>
                <a:lnTo>
                  <a:pt x="4483435" y="1791274"/>
                </a:lnTo>
                <a:lnTo>
                  <a:pt x="4819804" y="1791274"/>
                </a:lnTo>
                <a:close/>
                <a:moveTo>
                  <a:pt x="4819804" y="1075598"/>
                </a:moveTo>
                <a:lnTo>
                  <a:pt x="4483434" y="1075598"/>
                </a:lnTo>
                <a:lnTo>
                  <a:pt x="4483435" y="1426147"/>
                </a:lnTo>
                <a:lnTo>
                  <a:pt x="4819804" y="1426147"/>
                </a:lnTo>
                <a:close/>
                <a:moveTo>
                  <a:pt x="4819804" y="710474"/>
                </a:moveTo>
                <a:lnTo>
                  <a:pt x="4483434" y="710474"/>
                </a:lnTo>
                <a:lnTo>
                  <a:pt x="4483434" y="1061017"/>
                </a:lnTo>
                <a:lnTo>
                  <a:pt x="4819804" y="1061017"/>
                </a:lnTo>
                <a:close/>
                <a:moveTo>
                  <a:pt x="4819804" y="345347"/>
                </a:moveTo>
                <a:lnTo>
                  <a:pt x="4483434" y="345347"/>
                </a:lnTo>
                <a:lnTo>
                  <a:pt x="4483434" y="695893"/>
                </a:lnTo>
                <a:lnTo>
                  <a:pt x="4819804" y="695893"/>
                </a:lnTo>
                <a:close/>
                <a:moveTo>
                  <a:pt x="5171393" y="12004284"/>
                </a:moveTo>
                <a:lnTo>
                  <a:pt x="4835023" y="12004282"/>
                </a:lnTo>
                <a:lnTo>
                  <a:pt x="4835023" y="12354830"/>
                </a:lnTo>
                <a:lnTo>
                  <a:pt x="5171393" y="12354830"/>
                </a:lnTo>
                <a:close/>
                <a:moveTo>
                  <a:pt x="5171393" y="11639156"/>
                </a:moveTo>
                <a:lnTo>
                  <a:pt x="4835023" y="11639155"/>
                </a:lnTo>
                <a:lnTo>
                  <a:pt x="4835023" y="11989703"/>
                </a:lnTo>
                <a:lnTo>
                  <a:pt x="5171393" y="11989703"/>
                </a:lnTo>
                <a:close/>
                <a:moveTo>
                  <a:pt x="5171393" y="11274028"/>
                </a:moveTo>
                <a:lnTo>
                  <a:pt x="4835023" y="11274028"/>
                </a:lnTo>
                <a:lnTo>
                  <a:pt x="4835023" y="11624575"/>
                </a:lnTo>
                <a:lnTo>
                  <a:pt x="5171393" y="11624575"/>
                </a:lnTo>
                <a:close/>
                <a:moveTo>
                  <a:pt x="5171393" y="10908901"/>
                </a:moveTo>
                <a:lnTo>
                  <a:pt x="4835023" y="10908900"/>
                </a:lnTo>
                <a:lnTo>
                  <a:pt x="4835023" y="11259448"/>
                </a:lnTo>
                <a:lnTo>
                  <a:pt x="5171393" y="11259448"/>
                </a:lnTo>
                <a:close/>
                <a:moveTo>
                  <a:pt x="5171393" y="10543773"/>
                </a:moveTo>
                <a:lnTo>
                  <a:pt x="4835023" y="10543772"/>
                </a:lnTo>
                <a:lnTo>
                  <a:pt x="4835023" y="10894320"/>
                </a:lnTo>
                <a:lnTo>
                  <a:pt x="5171393" y="10894320"/>
                </a:lnTo>
                <a:close/>
                <a:moveTo>
                  <a:pt x="5171393" y="10178645"/>
                </a:moveTo>
                <a:lnTo>
                  <a:pt x="4835023" y="10178645"/>
                </a:lnTo>
                <a:lnTo>
                  <a:pt x="4835023" y="10529192"/>
                </a:lnTo>
                <a:lnTo>
                  <a:pt x="5171393" y="10529192"/>
                </a:lnTo>
                <a:close/>
                <a:moveTo>
                  <a:pt x="5171393" y="9813518"/>
                </a:moveTo>
                <a:lnTo>
                  <a:pt x="4835024" y="9813518"/>
                </a:lnTo>
                <a:lnTo>
                  <a:pt x="4835023" y="10164065"/>
                </a:lnTo>
                <a:lnTo>
                  <a:pt x="5171393" y="10164065"/>
                </a:lnTo>
                <a:close/>
                <a:moveTo>
                  <a:pt x="5171393" y="9448390"/>
                </a:moveTo>
                <a:lnTo>
                  <a:pt x="4835024" y="9448390"/>
                </a:lnTo>
                <a:lnTo>
                  <a:pt x="4835024" y="9798938"/>
                </a:lnTo>
                <a:lnTo>
                  <a:pt x="5171393" y="9798938"/>
                </a:lnTo>
                <a:close/>
                <a:moveTo>
                  <a:pt x="5171393" y="9083262"/>
                </a:moveTo>
                <a:lnTo>
                  <a:pt x="4835024" y="9083262"/>
                </a:lnTo>
                <a:lnTo>
                  <a:pt x="4835024" y="9433810"/>
                </a:lnTo>
                <a:lnTo>
                  <a:pt x="5171393" y="9433810"/>
                </a:lnTo>
                <a:close/>
                <a:moveTo>
                  <a:pt x="5171393" y="8718135"/>
                </a:moveTo>
                <a:lnTo>
                  <a:pt x="4835024" y="8718135"/>
                </a:lnTo>
                <a:lnTo>
                  <a:pt x="4835024" y="9068682"/>
                </a:lnTo>
                <a:lnTo>
                  <a:pt x="5171393" y="9068682"/>
                </a:lnTo>
                <a:close/>
                <a:moveTo>
                  <a:pt x="5171393" y="8353008"/>
                </a:moveTo>
                <a:lnTo>
                  <a:pt x="4835024" y="8353008"/>
                </a:lnTo>
                <a:lnTo>
                  <a:pt x="4835024" y="8703555"/>
                </a:lnTo>
                <a:lnTo>
                  <a:pt x="5171393" y="8703555"/>
                </a:lnTo>
                <a:close/>
                <a:moveTo>
                  <a:pt x="5171393" y="7987881"/>
                </a:moveTo>
                <a:lnTo>
                  <a:pt x="4835024" y="7987881"/>
                </a:lnTo>
                <a:lnTo>
                  <a:pt x="4835024" y="8338428"/>
                </a:lnTo>
                <a:lnTo>
                  <a:pt x="5171393" y="8338428"/>
                </a:lnTo>
                <a:close/>
                <a:moveTo>
                  <a:pt x="5171393" y="7622754"/>
                </a:moveTo>
                <a:lnTo>
                  <a:pt x="4835024" y="7622754"/>
                </a:lnTo>
                <a:lnTo>
                  <a:pt x="4835024" y="7973301"/>
                </a:lnTo>
                <a:lnTo>
                  <a:pt x="5171393" y="7973301"/>
                </a:lnTo>
                <a:close/>
                <a:moveTo>
                  <a:pt x="5171393" y="7257625"/>
                </a:moveTo>
                <a:lnTo>
                  <a:pt x="4835024" y="7257625"/>
                </a:lnTo>
                <a:lnTo>
                  <a:pt x="4835024" y="7608174"/>
                </a:lnTo>
                <a:lnTo>
                  <a:pt x="5171393" y="7608174"/>
                </a:lnTo>
                <a:close/>
                <a:moveTo>
                  <a:pt x="5171393" y="6892501"/>
                </a:moveTo>
                <a:lnTo>
                  <a:pt x="4835023" y="6892501"/>
                </a:lnTo>
                <a:lnTo>
                  <a:pt x="4835024" y="7243044"/>
                </a:lnTo>
                <a:lnTo>
                  <a:pt x="5171393" y="7243044"/>
                </a:lnTo>
                <a:close/>
                <a:moveTo>
                  <a:pt x="5171393" y="6527374"/>
                </a:moveTo>
                <a:lnTo>
                  <a:pt x="4835023" y="6527374"/>
                </a:lnTo>
                <a:lnTo>
                  <a:pt x="4835023" y="6877920"/>
                </a:lnTo>
                <a:lnTo>
                  <a:pt x="5171393" y="6877920"/>
                </a:lnTo>
                <a:close/>
                <a:moveTo>
                  <a:pt x="5171393" y="6187385"/>
                </a:moveTo>
                <a:lnTo>
                  <a:pt x="4835024" y="6187383"/>
                </a:lnTo>
                <a:lnTo>
                  <a:pt x="4835024" y="6357302"/>
                </a:lnTo>
                <a:lnTo>
                  <a:pt x="4835023" y="6357302"/>
                </a:lnTo>
                <a:lnTo>
                  <a:pt x="4835023" y="6512794"/>
                </a:lnTo>
                <a:lnTo>
                  <a:pt x="5171393" y="6512794"/>
                </a:lnTo>
                <a:close/>
                <a:moveTo>
                  <a:pt x="5171394" y="5822257"/>
                </a:moveTo>
                <a:lnTo>
                  <a:pt x="4835024" y="5822255"/>
                </a:lnTo>
                <a:lnTo>
                  <a:pt x="4835024" y="6172803"/>
                </a:lnTo>
                <a:lnTo>
                  <a:pt x="5171394" y="6172803"/>
                </a:lnTo>
                <a:close/>
                <a:moveTo>
                  <a:pt x="5171394" y="5457129"/>
                </a:moveTo>
                <a:lnTo>
                  <a:pt x="4835024" y="5457129"/>
                </a:lnTo>
                <a:lnTo>
                  <a:pt x="4835024" y="5807676"/>
                </a:lnTo>
                <a:lnTo>
                  <a:pt x="5171394" y="5807676"/>
                </a:lnTo>
                <a:close/>
                <a:moveTo>
                  <a:pt x="5171394" y="5092001"/>
                </a:moveTo>
                <a:lnTo>
                  <a:pt x="4835024" y="5092001"/>
                </a:lnTo>
                <a:lnTo>
                  <a:pt x="4835024" y="5442548"/>
                </a:lnTo>
                <a:lnTo>
                  <a:pt x="5171394" y="5442548"/>
                </a:lnTo>
                <a:close/>
                <a:moveTo>
                  <a:pt x="5171394" y="4726874"/>
                </a:moveTo>
                <a:lnTo>
                  <a:pt x="4835024" y="4726873"/>
                </a:lnTo>
                <a:lnTo>
                  <a:pt x="4835024" y="5077421"/>
                </a:lnTo>
                <a:lnTo>
                  <a:pt x="5171394" y="5077421"/>
                </a:lnTo>
                <a:close/>
                <a:moveTo>
                  <a:pt x="5171394" y="4361746"/>
                </a:moveTo>
                <a:lnTo>
                  <a:pt x="4835024" y="4361745"/>
                </a:lnTo>
                <a:lnTo>
                  <a:pt x="4835024" y="4712293"/>
                </a:lnTo>
                <a:lnTo>
                  <a:pt x="5171394" y="4712293"/>
                </a:lnTo>
                <a:close/>
                <a:moveTo>
                  <a:pt x="5171394" y="3996618"/>
                </a:moveTo>
                <a:lnTo>
                  <a:pt x="4835024" y="3996618"/>
                </a:lnTo>
                <a:lnTo>
                  <a:pt x="4835024" y="4347165"/>
                </a:lnTo>
                <a:lnTo>
                  <a:pt x="5171394" y="4347165"/>
                </a:lnTo>
                <a:close/>
                <a:moveTo>
                  <a:pt x="5171394" y="3631491"/>
                </a:moveTo>
                <a:lnTo>
                  <a:pt x="4835025" y="3631491"/>
                </a:lnTo>
                <a:lnTo>
                  <a:pt x="4835024" y="3982038"/>
                </a:lnTo>
                <a:lnTo>
                  <a:pt x="5171394" y="3982038"/>
                </a:lnTo>
                <a:close/>
                <a:moveTo>
                  <a:pt x="5171394" y="3266363"/>
                </a:moveTo>
                <a:lnTo>
                  <a:pt x="4835025" y="3266363"/>
                </a:lnTo>
                <a:lnTo>
                  <a:pt x="4835025" y="3616911"/>
                </a:lnTo>
                <a:lnTo>
                  <a:pt x="5171394" y="3616911"/>
                </a:lnTo>
                <a:close/>
                <a:moveTo>
                  <a:pt x="5171394" y="2901235"/>
                </a:moveTo>
                <a:lnTo>
                  <a:pt x="4835025" y="2901235"/>
                </a:lnTo>
                <a:lnTo>
                  <a:pt x="4835025" y="3251783"/>
                </a:lnTo>
                <a:lnTo>
                  <a:pt x="5171394" y="3251783"/>
                </a:lnTo>
                <a:close/>
                <a:moveTo>
                  <a:pt x="5171394" y="2536108"/>
                </a:moveTo>
                <a:lnTo>
                  <a:pt x="4835025" y="2536108"/>
                </a:lnTo>
                <a:lnTo>
                  <a:pt x="4835025" y="2886655"/>
                </a:lnTo>
                <a:lnTo>
                  <a:pt x="5171394" y="2886655"/>
                </a:lnTo>
                <a:close/>
                <a:moveTo>
                  <a:pt x="5171394" y="2170981"/>
                </a:moveTo>
                <a:lnTo>
                  <a:pt x="4835025" y="2170981"/>
                </a:lnTo>
                <a:lnTo>
                  <a:pt x="4835025" y="2521528"/>
                </a:lnTo>
                <a:lnTo>
                  <a:pt x="5171394" y="2521528"/>
                </a:lnTo>
                <a:close/>
                <a:moveTo>
                  <a:pt x="5171394" y="1805854"/>
                </a:moveTo>
                <a:lnTo>
                  <a:pt x="4835025" y="1805854"/>
                </a:lnTo>
                <a:lnTo>
                  <a:pt x="4835025" y="2156401"/>
                </a:lnTo>
                <a:lnTo>
                  <a:pt x="5171394" y="2156401"/>
                </a:lnTo>
                <a:close/>
                <a:moveTo>
                  <a:pt x="5171394" y="1440727"/>
                </a:moveTo>
                <a:lnTo>
                  <a:pt x="4835025" y="1440727"/>
                </a:lnTo>
                <a:lnTo>
                  <a:pt x="4835025" y="1791274"/>
                </a:lnTo>
                <a:lnTo>
                  <a:pt x="5171394" y="1791274"/>
                </a:lnTo>
                <a:close/>
                <a:moveTo>
                  <a:pt x="5171394" y="1075598"/>
                </a:moveTo>
                <a:lnTo>
                  <a:pt x="4835025" y="1075598"/>
                </a:lnTo>
                <a:lnTo>
                  <a:pt x="4835025" y="1426147"/>
                </a:lnTo>
                <a:lnTo>
                  <a:pt x="5171394" y="1426147"/>
                </a:lnTo>
                <a:close/>
                <a:moveTo>
                  <a:pt x="5171394" y="710474"/>
                </a:moveTo>
                <a:lnTo>
                  <a:pt x="4835024" y="710474"/>
                </a:lnTo>
                <a:lnTo>
                  <a:pt x="4835025" y="1061017"/>
                </a:lnTo>
                <a:lnTo>
                  <a:pt x="5171394" y="1061017"/>
                </a:lnTo>
                <a:close/>
                <a:moveTo>
                  <a:pt x="5171394" y="345347"/>
                </a:moveTo>
                <a:lnTo>
                  <a:pt x="4835024" y="345347"/>
                </a:lnTo>
                <a:lnTo>
                  <a:pt x="4835024" y="695893"/>
                </a:lnTo>
                <a:lnTo>
                  <a:pt x="5171394" y="695893"/>
                </a:lnTo>
                <a:close/>
                <a:moveTo>
                  <a:pt x="5522983" y="12004284"/>
                </a:moveTo>
                <a:lnTo>
                  <a:pt x="5186613" y="12004284"/>
                </a:lnTo>
                <a:lnTo>
                  <a:pt x="5186613" y="12354830"/>
                </a:lnTo>
                <a:lnTo>
                  <a:pt x="5522983" y="12354830"/>
                </a:lnTo>
                <a:close/>
                <a:moveTo>
                  <a:pt x="5522983" y="11639156"/>
                </a:moveTo>
                <a:lnTo>
                  <a:pt x="5186613" y="11639156"/>
                </a:lnTo>
                <a:lnTo>
                  <a:pt x="5186613" y="11989703"/>
                </a:lnTo>
                <a:lnTo>
                  <a:pt x="5522983" y="11989703"/>
                </a:lnTo>
                <a:close/>
                <a:moveTo>
                  <a:pt x="5522983" y="11274028"/>
                </a:moveTo>
                <a:lnTo>
                  <a:pt x="5186613" y="11274028"/>
                </a:lnTo>
                <a:lnTo>
                  <a:pt x="5186613" y="11624575"/>
                </a:lnTo>
                <a:lnTo>
                  <a:pt x="5522983" y="11624575"/>
                </a:lnTo>
                <a:close/>
                <a:moveTo>
                  <a:pt x="5522983" y="10908901"/>
                </a:moveTo>
                <a:lnTo>
                  <a:pt x="5186613" y="10908901"/>
                </a:lnTo>
                <a:lnTo>
                  <a:pt x="5186613" y="11259448"/>
                </a:lnTo>
                <a:lnTo>
                  <a:pt x="5522983" y="11259448"/>
                </a:lnTo>
                <a:close/>
                <a:moveTo>
                  <a:pt x="5522983" y="10543773"/>
                </a:moveTo>
                <a:lnTo>
                  <a:pt x="5186613" y="10543773"/>
                </a:lnTo>
                <a:lnTo>
                  <a:pt x="5186613" y="10894320"/>
                </a:lnTo>
                <a:lnTo>
                  <a:pt x="5522983" y="10894320"/>
                </a:lnTo>
                <a:close/>
                <a:moveTo>
                  <a:pt x="5522983" y="10178645"/>
                </a:moveTo>
                <a:lnTo>
                  <a:pt x="5186613" y="10178645"/>
                </a:lnTo>
                <a:lnTo>
                  <a:pt x="5186613" y="10529192"/>
                </a:lnTo>
                <a:lnTo>
                  <a:pt x="5522983" y="10529192"/>
                </a:lnTo>
                <a:close/>
                <a:moveTo>
                  <a:pt x="5522983" y="9813518"/>
                </a:moveTo>
                <a:lnTo>
                  <a:pt x="5186613" y="9813518"/>
                </a:lnTo>
                <a:lnTo>
                  <a:pt x="5186613" y="10164065"/>
                </a:lnTo>
                <a:lnTo>
                  <a:pt x="5522983" y="10164065"/>
                </a:lnTo>
                <a:close/>
                <a:moveTo>
                  <a:pt x="5522983" y="9448390"/>
                </a:moveTo>
                <a:lnTo>
                  <a:pt x="5186613" y="9448390"/>
                </a:lnTo>
                <a:lnTo>
                  <a:pt x="5186613" y="9798938"/>
                </a:lnTo>
                <a:lnTo>
                  <a:pt x="5522983" y="9798938"/>
                </a:lnTo>
                <a:close/>
                <a:moveTo>
                  <a:pt x="5522983" y="9083262"/>
                </a:moveTo>
                <a:lnTo>
                  <a:pt x="5186613" y="9083262"/>
                </a:lnTo>
                <a:lnTo>
                  <a:pt x="5186613" y="9433810"/>
                </a:lnTo>
                <a:lnTo>
                  <a:pt x="5522983" y="9433810"/>
                </a:lnTo>
                <a:close/>
                <a:moveTo>
                  <a:pt x="5522983" y="8718135"/>
                </a:moveTo>
                <a:lnTo>
                  <a:pt x="5186613" y="8718135"/>
                </a:lnTo>
                <a:lnTo>
                  <a:pt x="5186613" y="9068682"/>
                </a:lnTo>
                <a:lnTo>
                  <a:pt x="5522983" y="9068682"/>
                </a:lnTo>
                <a:close/>
                <a:moveTo>
                  <a:pt x="5522983" y="8353008"/>
                </a:moveTo>
                <a:lnTo>
                  <a:pt x="5186613" y="8353008"/>
                </a:lnTo>
                <a:lnTo>
                  <a:pt x="5186613" y="8703555"/>
                </a:lnTo>
                <a:lnTo>
                  <a:pt x="5522983" y="8703555"/>
                </a:lnTo>
                <a:close/>
                <a:moveTo>
                  <a:pt x="5522983" y="7987881"/>
                </a:moveTo>
                <a:lnTo>
                  <a:pt x="5186613" y="7987881"/>
                </a:lnTo>
                <a:lnTo>
                  <a:pt x="5186613" y="8338428"/>
                </a:lnTo>
                <a:lnTo>
                  <a:pt x="5522983" y="8338428"/>
                </a:lnTo>
                <a:close/>
                <a:moveTo>
                  <a:pt x="5522983" y="7622754"/>
                </a:moveTo>
                <a:lnTo>
                  <a:pt x="5186613" y="7622754"/>
                </a:lnTo>
                <a:lnTo>
                  <a:pt x="5186613" y="7973301"/>
                </a:lnTo>
                <a:lnTo>
                  <a:pt x="5522983" y="7973301"/>
                </a:lnTo>
                <a:close/>
                <a:moveTo>
                  <a:pt x="5522983" y="7257625"/>
                </a:moveTo>
                <a:lnTo>
                  <a:pt x="5186613" y="7257625"/>
                </a:lnTo>
                <a:lnTo>
                  <a:pt x="5186613" y="7608174"/>
                </a:lnTo>
                <a:lnTo>
                  <a:pt x="5522983" y="7608174"/>
                </a:lnTo>
                <a:close/>
                <a:moveTo>
                  <a:pt x="5522983" y="6892501"/>
                </a:moveTo>
                <a:lnTo>
                  <a:pt x="5186613" y="6892501"/>
                </a:lnTo>
                <a:lnTo>
                  <a:pt x="5186613" y="7243044"/>
                </a:lnTo>
                <a:lnTo>
                  <a:pt x="5522983" y="7243044"/>
                </a:lnTo>
                <a:close/>
                <a:moveTo>
                  <a:pt x="5522983" y="6527374"/>
                </a:moveTo>
                <a:lnTo>
                  <a:pt x="5186613" y="6527374"/>
                </a:lnTo>
                <a:lnTo>
                  <a:pt x="5186613" y="6877920"/>
                </a:lnTo>
                <a:lnTo>
                  <a:pt x="5522983" y="6877920"/>
                </a:lnTo>
                <a:close/>
                <a:moveTo>
                  <a:pt x="5522983" y="6187385"/>
                </a:moveTo>
                <a:lnTo>
                  <a:pt x="5186614" y="6187385"/>
                </a:lnTo>
                <a:lnTo>
                  <a:pt x="5186614" y="6357302"/>
                </a:lnTo>
                <a:lnTo>
                  <a:pt x="5186613" y="6357302"/>
                </a:lnTo>
                <a:lnTo>
                  <a:pt x="5186613" y="6512794"/>
                </a:lnTo>
                <a:lnTo>
                  <a:pt x="5522983" y="6512794"/>
                </a:lnTo>
                <a:close/>
                <a:moveTo>
                  <a:pt x="5522984" y="5822257"/>
                </a:moveTo>
                <a:lnTo>
                  <a:pt x="5186614" y="5822257"/>
                </a:lnTo>
                <a:lnTo>
                  <a:pt x="5186614" y="6172803"/>
                </a:lnTo>
                <a:lnTo>
                  <a:pt x="5522984" y="6172803"/>
                </a:lnTo>
                <a:close/>
                <a:moveTo>
                  <a:pt x="5522984" y="5457129"/>
                </a:moveTo>
                <a:lnTo>
                  <a:pt x="5186614" y="5457129"/>
                </a:lnTo>
                <a:lnTo>
                  <a:pt x="5186614" y="5807676"/>
                </a:lnTo>
                <a:lnTo>
                  <a:pt x="5522984" y="5807676"/>
                </a:lnTo>
                <a:close/>
                <a:moveTo>
                  <a:pt x="5522984" y="5092001"/>
                </a:moveTo>
                <a:lnTo>
                  <a:pt x="5186614" y="5092001"/>
                </a:lnTo>
                <a:lnTo>
                  <a:pt x="5186614" y="5442548"/>
                </a:lnTo>
                <a:lnTo>
                  <a:pt x="5522984" y="5442548"/>
                </a:lnTo>
                <a:close/>
                <a:moveTo>
                  <a:pt x="5522984" y="4726874"/>
                </a:moveTo>
                <a:lnTo>
                  <a:pt x="5186614" y="4726874"/>
                </a:lnTo>
                <a:lnTo>
                  <a:pt x="5186614" y="5077421"/>
                </a:lnTo>
                <a:lnTo>
                  <a:pt x="5522984" y="5077421"/>
                </a:lnTo>
                <a:close/>
                <a:moveTo>
                  <a:pt x="5522984" y="4361746"/>
                </a:moveTo>
                <a:lnTo>
                  <a:pt x="5186614" y="4361746"/>
                </a:lnTo>
                <a:lnTo>
                  <a:pt x="5186614" y="4712293"/>
                </a:lnTo>
                <a:lnTo>
                  <a:pt x="5522984" y="4712293"/>
                </a:lnTo>
                <a:close/>
                <a:moveTo>
                  <a:pt x="5522984" y="3996618"/>
                </a:moveTo>
                <a:lnTo>
                  <a:pt x="5186614" y="3996618"/>
                </a:lnTo>
                <a:lnTo>
                  <a:pt x="5186614" y="4347165"/>
                </a:lnTo>
                <a:lnTo>
                  <a:pt x="5522984" y="4347165"/>
                </a:lnTo>
                <a:close/>
                <a:moveTo>
                  <a:pt x="5522984" y="3631491"/>
                </a:moveTo>
                <a:lnTo>
                  <a:pt x="5186614" y="3631491"/>
                </a:lnTo>
                <a:lnTo>
                  <a:pt x="5186614" y="3982038"/>
                </a:lnTo>
                <a:lnTo>
                  <a:pt x="5522984" y="3982038"/>
                </a:lnTo>
                <a:close/>
                <a:moveTo>
                  <a:pt x="5522984" y="3266363"/>
                </a:moveTo>
                <a:lnTo>
                  <a:pt x="5186614" y="3266363"/>
                </a:lnTo>
                <a:lnTo>
                  <a:pt x="5186614" y="3616911"/>
                </a:lnTo>
                <a:lnTo>
                  <a:pt x="5522984" y="3616911"/>
                </a:lnTo>
                <a:close/>
                <a:moveTo>
                  <a:pt x="5522984" y="2901235"/>
                </a:moveTo>
                <a:lnTo>
                  <a:pt x="5186614" y="2901235"/>
                </a:lnTo>
                <a:lnTo>
                  <a:pt x="5186614" y="3251783"/>
                </a:lnTo>
                <a:lnTo>
                  <a:pt x="5522984" y="3251783"/>
                </a:lnTo>
                <a:close/>
                <a:moveTo>
                  <a:pt x="5522984" y="2536108"/>
                </a:moveTo>
                <a:lnTo>
                  <a:pt x="5186614" y="2536108"/>
                </a:lnTo>
                <a:lnTo>
                  <a:pt x="5186614" y="2886655"/>
                </a:lnTo>
                <a:lnTo>
                  <a:pt x="5522984" y="2886655"/>
                </a:lnTo>
                <a:close/>
                <a:moveTo>
                  <a:pt x="5522984" y="2170981"/>
                </a:moveTo>
                <a:lnTo>
                  <a:pt x="5186614" y="2170981"/>
                </a:lnTo>
                <a:lnTo>
                  <a:pt x="5186614" y="2521528"/>
                </a:lnTo>
                <a:lnTo>
                  <a:pt x="5522984" y="2521528"/>
                </a:lnTo>
                <a:close/>
                <a:moveTo>
                  <a:pt x="5522984" y="1805854"/>
                </a:moveTo>
                <a:lnTo>
                  <a:pt x="5186614" y="1805854"/>
                </a:lnTo>
                <a:lnTo>
                  <a:pt x="5186614" y="2156401"/>
                </a:lnTo>
                <a:lnTo>
                  <a:pt x="5522984" y="2156401"/>
                </a:lnTo>
                <a:close/>
                <a:moveTo>
                  <a:pt x="5522984" y="1440727"/>
                </a:moveTo>
                <a:lnTo>
                  <a:pt x="5186614" y="1440727"/>
                </a:lnTo>
                <a:lnTo>
                  <a:pt x="5186614" y="1791274"/>
                </a:lnTo>
                <a:lnTo>
                  <a:pt x="5522984" y="1791274"/>
                </a:lnTo>
                <a:close/>
                <a:moveTo>
                  <a:pt x="5522984" y="1075598"/>
                </a:moveTo>
                <a:lnTo>
                  <a:pt x="5186614" y="1075598"/>
                </a:lnTo>
                <a:lnTo>
                  <a:pt x="5186614" y="1426147"/>
                </a:lnTo>
                <a:lnTo>
                  <a:pt x="5522984" y="1426147"/>
                </a:lnTo>
                <a:close/>
                <a:moveTo>
                  <a:pt x="5522984" y="710474"/>
                </a:moveTo>
                <a:lnTo>
                  <a:pt x="5186614" y="710474"/>
                </a:lnTo>
                <a:lnTo>
                  <a:pt x="5186614" y="1061017"/>
                </a:lnTo>
                <a:lnTo>
                  <a:pt x="5522984" y="1061017"/>
                </a:lnTo>
                <a:close/>
                <a:moveTo>
                  <a:pt x="5522984" y="345347"/>
                </a:moveTo>
                <a:lnTo>
                  <a:pt x="5186614" y="345347"/>
                </a:lnTo>
                <a:lnTo>
                  <a:pt x="5186614" y="695893"/>
                </a:lnTo>
                <a:lnTo>
                  <a:pt x="5522984" y="695893"/>
                </a:lnTo>
                <a:close/>
                <a:moveTo>
                  <a:pt x="5874573" y="12004284"/>
                </a:moveTo>
                <a:lnTo>
                  <a:pt x="5538203" y="12004284"/>
                </a:lnTo>
                <a:lnTo>
                  <a:pt x="5538203" y="12354830"/>
                </a:lnTo>
                <a:lnTo>
                  <a:pt x="5874573" y="12354830"/>
                </a:lnTo>
                <a:close/>
                <a:moveTo>
                  <a:pt x="5874573" y="11639156"/>
                </a:moveTo>
                <a:lnTo>
                  <a:pt x="5538203" y="11639156"/>
                </a:lnTo>
                <a:lnTo>
                  <a:pt x="5538203" y="11989703"/>
                </a:lnTo>
                <a:lnTo>
                  <a:pt x="5874573" y="11989703"/>
                </a:lnTo>
                <a:close/>
                <a:moveTo>
                  <a:pt x="5874573" y="11274028"/>
                </a:moveTo>
                <a:lnTo>
                  <a:pt x="5538203" y="11274028"/>
                </a:lnTo>
                <a:lnTo>
                  <a:pt x="5538203" y="11624575"/>
                </a:lnTo>
                <a:lnTo>
                  <a:pt x="5874573" y="11624575"/>
                </a:lnTo>
                <a:close/>
                <a:moveTo>
                  <a:pt x="5874573" y="10908901"/>
                </a:moveTo>
                <a:lnTo>
                  <a:pt x="5538203" y="10908901"/>
                </a:lnTo>
                <a:lnTo>
                  <a:pt x="5538203" y="11259448"/>
                </a:lnTo>
                <a:lnTo>
                  <a:pt x="5874573" y="11259448"/>
                </a:lnTo>
                <a:close/>
                <a:moveTo>
                  <a:pt x="5874573" y="10543773"/>
                </a:moveTo>
                <a:lnTo>
                  <a:pt x="5538203" y="10543773"/>
                </a:lnTo>
                <a:lnTo>
                  <a:pt x="5538203" y="10894320"/>
                </a:lnTo>
                <a:lnTo>
                  <a:pt x="5874573" y="10894320"/>
                </a:lnTo>
                <a:close/>
                <a:moveTo>
                  <a:pt x="5874573" y="10178645"/>
                </a:moveTo>
                <a:lnTo>
                  <a:pt x="5538203" y="10178645"/>
                </a:lnTo>
                <a:lnTo>
                  <a:pt x="5538203" y="10529192"/>
                </a:lnTo>
                <a:lnTo>
                  <a:pt x="5874573" y="10529192"/>
                </a:lnTo>
                <a:close/>
                <a:moveTo>
                  <a:pt x="5874573" y="9813518"/>
                </a:moveTo>
                <a:lnTo>
                  <a:pt x="5538203" y="9813518"/>
                </a:lnTo>
                <a:lnTo>
                  <a:pt x="5538203" y="10164065"/>
                </a:lnTo>
                <a:lnTo>
                  <a:pt x="5874573" y="10164065"/>
                </a:lnTo>
                <a:close/>
                <a:moveTo>
                  <a:pt x="5874573" y="9448390"/>
                </a:moveTo>
                <a:lnTo>
                  <a:pt x="5538203" y="9448390"/>
                </a:lnTo>
                <a:lnTo>
                  <a:pt x="5538203" y="9798938"/>
                </a:lnTo>
                <a:lnTo>
                  <a:pt x="5874573" y="9798938"/>
                </a:lnTo>
                <a:close/>
                <a:moveTo>
                  <a:pt x="5874573" y="9083262"/>
                </a:moveTo>
                <a:lnTo>
                  <a:pt x="5538203" y="9083262"/>
                </a:lnTo>
                <a:lnTo>
                  <a:pt x="5538203" y="9433810"/>
                </a:lnTo>
                <a:lnTo>
                  <a:pt x="5874573" y="9433810"/>
                </a:lnTo>
                <a:close/>
                <a:moveTo>
                  <a:pt x="5874573" y="8718135"/>
                </a:moveTo>
                <a:lnTo>
                  <a:pt x="5538203" y="8718135"/>
                </a:lnTo>
                <a:lnTo>
                  <a:pt x="5538203" y="9068682"/>
                </a:lnTo>
                <a:lnTo>
                  <a:pt x="5874573" y="9068682"/>
                </a:lnTo>
                <a:close/>
                <a:moveTo>
                  <a:pt x="5874573" y="8353008"/>
                </a:moveTo>
                <a:lnTo>
                  <a:pt x="5538203" y="8353008"/>
                </a:lnTo>
                <a:lnTo>
                  <a:pt x="5538203" y="8703555"/>
                </a:lnTo>
                <a:lnTo>
                  <a:pt x="5874573" y="8703555"/>
                </a:lnTo>
                <a:close/>
                <a:moveTo>
                  <a:pt x="5874573" y="7987881"/>
                </a:moveTo>
                <a:lnTo>
                  <a:pt x="5538203" y="7987881"/>
                </a:lnTo>
                <a:lnTo>
                  <a:pt x="5538203" y="8338428"/>
                </a:lnTo>
                <a:lnTo>
                  <a:pt x="5874573" y="8338428"/>
                </a:lnTo>
                <a:close/>
                <a:moveTo>
                  <a:pt x="5874573" y="7622754"/>
                </a:moveTo>
                <a:lnTo>
                  <a:pt x="5538203" y="7622754"/>
                </a:lnTo>
                <a:lnTo>
                  <a:pt x="5538203" y="7973301"/>
                </a:lnTo>
                <a:lnTo>
                  <a:pt x="5874573" y="7973301"/>
                </a:lnTo>
                <a:close/>
                <a:moveTo>
                  <a:pt x="5874573" y="7257625"/>
                </a:moveTo>
                <a:lnTo>
                  <a:pt x="5538203" y="7257625"/>
                </a:lnTo>
                <a:lnTo>
                  <a:pt x="5538203" y="7608174"/>
                </a:lnTo>
                <a:lnTo>
                  <a:pt x="5874573" y="7608174"/>
                </a:lnTo>
                <a:close/>
                <a:moveTo>
                  <a:pt x="5874573" y="6892501"/>
                </a:moveTo>
                <a:lnTo>
                  <a:pt x="5538203" y="6892501"/>
                </a:lnTo>
                <a:lnTo>
                  <a:pt x="5538203" y="7243044"/>
                </a:lnTo>
                <a:lnTo>
                  <a:pt x="5874573" y="7243044"/>
                </a:lnTo>
                <a:close/>
                <a:moveTo>
                  <a:pt x="5874573" y="6527374"/>
                </a:moveTo>
                <a:lnTo>
                  <a:pt x="5538203" y="6527374"/>
                </a:lnTo>
                <a:lnTo>
                  <a:pt x="5538203" y="6877920"/>
                </a:lnTo>
                <a:lnTo>
                  <a:pt x="5874573" y="6877920"/>
                </a:lnTo>
                <a:close/>
                <a:moveTo>
                  <a:pt x="5874573" y="6187385"/>
                </a:moveTo>
                <a:lnTo>
                  <a:pt x="5538204" y="6187385"/>
                </a:lnTo>
                <a:lnTo>
                  <a:pt x="5538204" y="6357302"/>
                </a:lnTo>
                <a:lnTo>
                  <a:pt x="5538203" y="6357302"/>
                </a:lnTo>
                <a:lnTo>
                  <a:pt x="5538203" y="6512794"/>
                </a:lnTo>
                <a:lnTo>
                  <a:pt x="5874573" y="6512794"/>
                </a:lnTo>
                <a:close/>
                <a:moveTo>
                  <a:pt x="5874574" y="5822257"/>
                </a:moveTo>
                <a:lnTo>
                  <a:pt x="5538204" y="5822257"/>
                </a:lnTo>
                <a:lnTo>
                  <a:pt x="5538204" y="6172803"/>
                </a:lnTo>
                <a:lnTo>
                  <a:pt x="5874574" y="6172803"/>
                </a:lnTo>
                <a:close/>
                <a:moveTo>
                  <a:pt x="5874574" y="5457129"/>
                </a:moveTo>
                <a:lnTo>
                  <a:pt x="5538204" y="5457129"/>
                </a:lnTo>
                <a:lnTo>
                  <a:pt x="5538204" y="5807676"/>
                </a:lnTo>
                <a:lnTo>
                  <a:pt x="5874574" y="5807676"/>
                </a:lnTo>
                <a:close/>
                <a:moveTo>
                  <a:pt x="5874574" y="5092001"/>
                </a:moveTo>
                <a:lnTo>
                  <a:pt x="5538204" y="5092001"/>
                </a:lnTo>
                <a:lnTo>
                  <a:pt x="5538204" y="5442548"/>
                </a:lnTo>
                <a:lnTo>
                  <a:pt x="5874574" y="5442548"/>
                </a:lnTo>
                <a:close/>
                <a:moveTo>
                  <a:pt x="5874574" y="4726874"/>
                </a:moveTo>
                <a:lnTo>
                  <a:pt x="5538204" y="4726874"/>
                </a:lnTo>
                <a:lnTo>
                  <a:pt x="5538204" y="5077421"/>
                </a:lnTo>
                <a:lnTo>
                  <a:pt x="5874574" y="5077421"/>
                </a:lnTo>
                <a:close/>
                <a:moveTo>
                  <a:pt x="5874574" y="4361746"/>
                </a:moveTo>
                <a:lnTo>
                  <a:pt x="5538204" y="4361746"/>
                </a:lnTo>
                <a:lnTo>
                  <a:pt x="5538204" y="4712293"/>
                </a:lnTo>
                <a:lnTo>
                  <a:pt x="5874574" y="4712293"/>
                </a:lnTo>
                <a:close/>
                <a:moveTo>
                  <a:pt x="5874574" y="3996618"/>
                </a:moveTo>
                <a:lnTo>
                  <a:pt x="5538204" y="3996618"/>
                </a:lnTo>
                <a:lnTo>
                  <a:pt x="5538204" y="4347165"/>
                </a:lnTo>
                <a:lnTo>
                  <a:pt x="5874574" y="4347165"/>
                </a:lnTo>
                <a:close/>
                <a:moveTo>
                  <a:pt x="5874574" y="3631491"/>
                </a:moveTo>
                <a:lnTo>
                  <a:pt x="5538204" y="3631491"/>
                </a:lnTo>
                <a:lnTo>
                  <a:pt x="5538204" y="3982038"/>
                </a:lnTo>
                <a:lnTo>
                  <a:pt x="5874574" y="3982038"/>
                </a:lnTo>
                <a:close/>
                <a:moveTo>
                  <a:pt x="5874574" y="3266363"/>
                </a:moveTo>
                <a:lnTo>
                  <a:pt x="5538204" y="3266363"/>
                </a:lnTo>
                <a:lnTo>
                  <a:pt x="5538204" y="3616911"/>
                </a:lnTo>
                <a:lnTo>
                  <a:pt x="5874574" y="3616911"/>
                </a:lnTo>
                <a:close/>
                <a:moveTo>
                  <a:pt x="5874574" y="2901235"/>
                </a:moveTo>
                <a:lnTo>
                  <a:pt x="5538204" y="2901235"/>
                </a:lnTo>
                <a:lnTo>
                  <a:pt x="5538204" y="3251783"/>
                </a:lnTo>
                <a:lnTo>
                  <a:pt x="5874574" y="3251783"/>
                </a:lnTo>
                <a:close/>
                <a:moveTo>
                  <a:pt x="5874574" y="2536108"/>
                </a:moveTo>
                <a:lnTo>
                  <a:pt x="5538204" y="2536108"/>
                </a:lnTo>
                <a:lnTo>
                  <a:pt x="5538204" y="2886655"/>
                </a:lnTo>
                <a:lnTo>
                  <a:pt x="5874574" y="2886655"/>
                </a:lnTo>
                <a:close/>
                <a:moveTo>
                  <a:pt x="5874574" y="2170981"/>
                </a:moveTo>
                <a:lnTo>
                  <a:pt x="5538204" y="2170981"/>
                </a:lnTo>
                <a:lnTo>
                  <a:pt x="5538204" y="2521528"/>
                </a:lnTo>
                <a:lnTo>
                  <a:pt x="5874574" y="2521528"/>
                </a:lnTo>
                <a:close/>
                <a:moveTo>
                  <a:pt x="5874574" y="1805854"/>
                </a:moveTo>
                <a:lnTo>
                  <a:pt x="5538204" y="1805854"/>
                </a:lnTo>
                <a:lnTo>
                  <a:pt x="5538204" y="2156401"/>
                </a:lnTo>
                <a:lnTo>
                  <a:pt x="5874574" y="2156401"/>
                </a:lnTo>
                <a:close/>
                <a:moveTo>
                  <a:pt x="5874574" y="1440727"/>
                </a:moveTo>
                <a:lnTo>
                  <a:pt x="5538204" y="1440727"/>
                </a:lnTo>
                <a:lnTo>
                  <a:pt x="5538204" y="1791274"/>
                </a:lnTo>
                <a:lnTo>
                  <a:pt x="5874574" y="1791274"/>
                </a:lnTo>
                <a:close/>
                <a:moveTo>
                  <a:pt x="5874574" y="1075598"/>
                </a:moveTo>
                <a:lnTo>
                  <a:pt x="5538204" y="1075598"/>
                </a:lnTo>
                <a:lnTo>
                  <a:pt x="5538204" y="1426147"/>
                </a:lnTo>
                <a:lnTo>
                  <a:pt x="5874574" y="1426147"/>
                </a:lnTo>
                <a:close/>
                <a:moveTo>
                  <a:pt x="5874574" y="710474"/>
                </a:moveTo>
                <a:lnTo>
                  <a:pt x="5538204" y="710474"/>
                </a:lnTo>
                <a:lnTo>
                  <a:pt x="5538204" y="1061017"/>
                </a:lnTo>
                <a:lnTo>
                  <a:pt x="5874574" y="1061017"/>
                </a:lnTo>
                <a:close/>
                <a:moveTo>
                  <a:pt x="5874574" y="345347"/>
                </a:moveTo>
                <a:lnTo>
                  <a:pt x="5538204" y="345347"/>
                </a:lnTo>
                <a:lnTo>
                  <a:pt x="5538204" y="695893"/>
                </a:lnTo>
                <a:lnTo>
                  <a:pt x="5874574" y="695893"/>
                </a:lnTo>
                <a:close/>
                <a:moveTo>
                  <a:pt x="6226162" y="12004284"/>
                </a:moveTo>
                <a:lnTo>
                  <a:pt x="5889793" y="12004284"/>
                </a:lnTo>
                <a:lnTo>
                  <a:pt x="5889793" y="12354830"/>
                </a:lnTo>
                <a:lnTo>
                  <a:pt x="6226162" y="12354830"/>
                </a:lnTo>
                <a:close/>
                <a:moveTo>
                  <a:pt x="6226162" y="11639156"/>
                </a:moveTo>
                <a:lnTo>
                  <a:pt x="5889793" y="11639156"/>
                </a:lnTo>
                <a:lnTo>
                  <a:pt x="5889793" y="11989703"/>
                </a:lnTo>
                <a:lnTo>
                  <a:pt x="6226162" y="11989703"/>
                </a:lnTo>
                <a:close/>
                <a:moveTo>
                  <a:pt x="6226162" y="11274028"/>
                </a:moveTo>
                <a:lnTo>
                  <a:pt x="5889793" y="11274028"/>
                </a:lnTo>
                <a:lnTo>
                  <a:pt x="5889793" y="11624575"/>
                </a:lnTo>
                <a:lnTo>
                  <a:pt x="6226162" y="11624575"/>
                </a:lnTo>
                <a:close/>
                <a:moveTo>
                  <a:pt x="6226162" y="10908900"/>
                </a:moveTo>
                <a:lnTo>
                  <a:pt x="5889793" y="10908901"/>
                </a:lnTo>
                <a:lnTo>
                  <a:pt x="5889793" y="11259448"/>
                </a:lnTo>
                <a:lnTo>
                  <a:pt x="6226162" y="11259448"/>
                </a:lnTo>
                <a:close/>
                <a:moveTo>
                  <a:pt x="6226162" y="10543773"/>
                </a:moveTo>
                <a:lnTo>
                  <a:pt x="5889793" y="10543773"/>
                </a:lnTo>
                <a:lnTo>
                  <a:pt x="5889793" y="10894320"/>
                </a:lnTo>
                <a:lnTo>
                  <a:pt x="6226162" y="10894320"/>
                </a:lnTo>
                <a:close/>
                <a:moveTo>
                  <a:pt x="6226162" y="10178645"/>
                </a:moveTo>
                <a:lnTo>
                  <a:pt x="5889793" y="10178645"/>
                </a:lnTo>
                <a:lnTo>
                  <a:pt x="5889793" y="10529192"/>
                </a:lnTo>
                <a:lnTo>
                  <a:pt x="6226162" y="10529192"/>
                </a:lnTo>
                <a:close/>
                <a:moveTo>
                  <a:pt x="6226162" y="9813518"/>
                </a:moveTo>
                <a:lnTo>
                  <a:pt x="5889793" y="9813518"/>
                </a:lnTo>
                <a:lnTo>
                  <a:pt x="5889793" y="10164065"/>
                </a:lnTo>
                <a:lnTo>
                  <a:pt x="6226162" y="10164065"/>
                </a:lnTo>
                <a:close/>
                <a:moveTo>
                  <a:pt x="6226162" y="9448390"/>
                </a:moveTo>
                <a:lnTo>
                  <a:pt x="5889793" y="9448390"/>
                </a:lnTo>
                <a:lnTo>
                  <a:pt x="5889793" y="9798938"/>
                </a:lnTo>
                <a:lnTo>
                  <a:pt x="6226162" y="9798938"/>
                </a:lnTo>
                <a:close/>
                <a:moveTo>
                  <a:pt x="6226162" y="9083262"/>
                </a:moveTo>
                <a:lnTo>
                  <a:pt x="5889793" y="9083262"/>
                </a:lnTo>
                <a:lnTo>
                  <a:pt x="5889793" y="9433810"/>
                </a:lnTo>
                <a:lnTo>
                  <a:pt x="6226162" y="9433810"/>
                </a:lnTo>
                <a:close/>
                <a:moveTo>
                  <a:pt x="6226162" y="8718135"/>
                </a:moveTo>
                <a:lnTo>
                  <a:pt x="5889793" y="8718135"/>
                </a:lnTo>
                <a:lnTo>
                  <a:pt x="5889793" y="9068682"/>
                </a:lnTo>
                <a:lnTo>
                  <a:pt x="6226162" y="9068682"/>
                </a:lnTo>
                <a:close/>
                <a:moveTo>
                  <a:pt x="6226162" y="8353008"/>
                </a:moveTo>
                <a:lnTo>
                  <a:pt x="5889793" y="8353008"/>
                </a:lnTo>
                <a:lnTo>
                  <a:pt x="5889793" y="8703555"/>
                </a:lnTo>
                <a:lnTo>
                  <a:pt x="6226162" y="8703555"/>
                </a:lnTo>
                <a:close/>
                <a:moveTo>
                  <a:pt x="6226162" y="7987881"/>
                </a:moveTo>
                <a:lnTo>
                  <a:pt x="5889793" y="7987881"/>
                </a:lnTo>
                <a:lnTo>
                  <a:pt x="5889793" y="8338428"/>
                </a:lnTo>
                <a:lnTo>
                  <a:pt x="6226162" y="8338428"/>
                </a:lnTo>
                <a:close/>
                <a:moveTo>
                  <a:pt x="6226162" y="7622754"/>
                </a:moveTo>
                <a:lnTo>
                  <a:pt x="5889793" y="7622754"/>
                </a:lnTo>
                <a:lnTo>
                  <a:pt x="5889793" y="7973301"/>
                </a:lnTo>
                <a:lnTo>
                  <a:pt x="6226162" y="7973301"/>
                </a:lnTo>
                <a:close/>
                <a:moveTo>
                  <a:pt x="6226162" y="7257625"/>
                </a:moveTo>
                <a:lnTo>
                  <a:pt x="5889793" y="7257625"/>
                </a:lnTo>
                <a:lnTo>
                  <a:pt x="5889793" y="7608174"/>
                </a:lnTo>
                <a:lnTo>
                  <a:pt x="6226162" y="7608174"/>
                </a:lnTo>
                <a:close/>
                <a:moveTo>
                  <a:pt x="6226162" y="6892501"/>
                </a:moveTo>
                <a:lnTo>
                  <a:pt x="5889793" y="6892501"/>
                </a:lnTo>
                <a:lnTo>
                  <a:pt x="5889793" y="7243044"/>
                </a:lnTo>
                <a:lnTo>
                  <a:pt x="6226162" y="7243044"/>
                </a:lnTo>
                <a:close/>
                <a:moveTo>
                  <a:pt x="6226163" y="6527374"/>
                </a:moveTo>
                <a:lnTo>
                  <a:pt x="5889793" y="6527374"/>
                </a:lnTo>
                <a:lnTo>
                  <a:pt x="5889793" y="6877920"/>
                </a:lnTo>
                <a:lnTo>
                  <a:pt x="6226162" y="6877921"/>
                </a:lnTo>
                <a:close/>
                <a:moveTo>
                  <a:pt x="6226163" y="6187384"/>
                </a:moveTo>
                <a:lnTo>
                  <a:pt x="5889794" y="6187385"/>
                </a:lnTo>
                <a:lnTo>
                  <a:pt x="5889794" y="6357302"/>
                </a:lnTo>
                <a:lnTo>
                  <a:pt x="5889793" y="6357302"/>
                </a:lnTo>
                <a:lnTo>
                  <a:pt x="5889793" y="6512794"/>
                </a:lnTo>
                <a:lnTo>
                  <a:pt x="6226163" y="6512794"/>
                </a:lnTo>
                <a:lnTo>
                  <a:pt x="6226163" y="6357302"/>
                </a:lnTo>
                <a:close/>
                <a:moveTo>
                  <a:pt x="6226163" y="5822257"/>
                </a:moveTo>
                <a:lnTo>
                  <a:pt x="5889794" y="5822257"/>
                </a:lnTo>
                <a:lnTo>
                  <a:pt x="5889794" y="6172803"/>
                </a:lnTo>
                <a:lnTo>
                  <a:pt x="6226163" y="6172803"/>
                </a:lnTo>
                <a:close/>
                <a:moveTo>
                  <a:pt x="6226163" y="5457129"/>
                </a:moveTo>
                <a:lnTo>
                  <a:pt x="5889794" y="5457129"/>
                </a:lnTo>
                <a:lnTo>
                  <a:pt x="5889794" y="5807676"/>
                </a:lnTo>
                <a:lnTo>
                  <a:pt x="6226163" y="5807676"/>
                </a:lnTo>
                <a:close/>
                <a:moveTo>
                  <a:pt x="6226163" y="5092001"/>
                </a:moveTo>
                <a:lnTo>
                  <a:pt x="5889794" y="5092001"/>
                </a:lnTo>
                <a:lnTo>
                  <a:pt x="5889794" y="5442548"/>
                </a:lnTo>
                <a:lnTo>
                  <a:pt x="6226163" y="5442548"/>
                </a:lnTo>
                <a:close/>
                <a:moveTo>
                  <a:pt x="6226163" y="4726873"/>
                </a:moveTo>
                <a:lnTo>
                  <a:pt x="5889794" y="4726874"/>
                </a:lnTo>
                <a:lnTo>
                  <a:pt x="5889794" y="5077421"/>
                </a:lnTo>
                <a:lnTo>
                  <a:pt x="6226163" y="5077421"/>
                </a:lnTo>
                <a:close/>
                <a:moveTo>
                  <a:pt x="6226163" y="4361746"/>
                </a:moveTo>
                <a:lnTo>
                  <a:pt x="5889794" y="4361746"/>
                </a:lnTo>
                <a:lnTo>
                  <a:pt x="5889794" y="4712293"/>
                </a:lnTo>
                <a:lnTo>
                  <a:pt x="6226163" y="4712293"/>
                </a:lnTo>
                <a:close/>
                <a:moveTo>
                  <a:pt x="6226163" y="3996618"/>
                </a:moveTo>
                <a:lnTo>
                  <a:pt x="5889794" y="3996618"/>
                </a:lnTo>
                <a:lnTo>
                  <a:pt x="5889794" y="4347165"/>
                </a:lnTo>
                <a:lnTo>
                  <a:pt x="6226163" y="4347165"/>
                </a:lnTo>
                <a:close/>
                <a:moveTo>
                  <a:pt x="6226163" y="3631491"/>
                </a:moveTo>
                <a:lnTo>
                  <a:pt x="5889794" y="3631491"/>
                </a:lnTo>
                <a:lnTo>
                  <a:pt x="5889794" y="3982038"/>
                </a:lnTo>
                <a:lnTo>
                  <a:pt x="6226163" y="3982038"/>
                </a:lnTo>
                <a:close/>
                <a:moveTo>
                  <a:pt x="6226163" y="3266363"/>
                </a:moveTo>
                <a:lnTo>
                  <a:pt x="5889794" y="3266363"/>
                </a:lnTo>
                <a:lnTo>
                  <a:pt x="5889794" y="3616911"/>
                </a:lnTo>
                <a:lnTo>
                  <a:pt x="6226163" y="3616911"/>
                </a:lnTo>
                <a:close/>
                <a:moveTo>
                  <a:pt x="6226163" y="2901235"/>
                </a:moveTo>
                <a:lnTo>
                  <a:pt x="5889794" y="2901235"/>
                </a:lnTo>
                <a:lnTo>
                  <a:pt x="5889794" y="3251783"/>
                </a:lnTo>
                <a:lnTo>
                  <a:pt x="6226163" y="3251783"/>
                </a:lnTo>
                <a:close/>
                <a:moveTo>
                  <a:pt x="6226163" y="2536108"/>
                </a:moveTo>
                <a:lnTo>
                  <a:pt x="5889794" y="2536108"/>
                </a:lnTo>
                <a:lnTo>
                  <a:pt x="5889794" y="2886655"/>
                </a:lnTo>
                <a:lnTo>
                  <a:pt x="6226163" y="2886655"/>
                </a:lnTo>
                <a:close/>
                <a:moveTo>
                  <a:pt x="6226163" y="2170981"/>
                </a:moveTo>
                <a:lnTo>
                  <a:pt x="5889794" y="2170981"/>
                </a:lnTo>
                <a:lnTo>
                  <a:pt x="5889794" y="2521528"/>
                </a:lnTo>
                <a:lnTo>
                  <a:pt x="6226163" y="2521528"/>
                </a:lnTo>
                <a:close/>
                <a:moveTo>
                  <a:pt x="6226163" y="1805854"/>
                </a:moveTo>
                <a:lnTo>
                  <a:pt x="5889794" y="1805854"/>
                </a:lnTo>
                <a:lnTo>
                  <a:pt x="5889794" y="2156401"/>
                </a:lnTo>
                <a:lnTo>
                  <a:pt x="6226163" y="2156401"/>
                </a:lnTo>
                <a:close/>
                <a:moveTo>
                  <a:pt x="6226163" y="1440727"/>
                </a:moveTo>
                <a:lnTo>
                  <a:pt x="5889794" y="1440727"/>
                </a:lnTo>
                <a:lnTo>
                  <a:pt x="5889794" y="1791274"/>
                </a:lnTo>
                <a:lnTo>
                  <a:pt x="6226163" y="1791274"/>
                </a:lnTo>
                <a:close/>
                <a:moveTo>
                  <a:pt x="6226163" y="1075598"/>
                </a:moveTo>
                <a:lnTo>
                  <a:pt x="5889794" y="1075598"/>
                </a:lnTo>
                <a:lnTo>
                  <a:pt x="5889794" y="1426147"/>
                </a:lnTo>
                <a:lnTo>
                  <a:pt x="6226163" y="1426147"/>
                </a:lnTo>
                <a:close/>
                <a:moveTo>
                  <a:pt x="6226163" y="710474"/>
                </a:moveTo>
                <a:lnTo>
                  <a:pt x="5889794" y="710474"/>
                </a:lnTo>
                <a:lnTo>
                  <a:pt x="5889794" y="1061017"/>
                </a:lnTo>
                <a:lnTo>
                  <a:pt x="6226163" y="1061017"/>
                </a:lnTo>
                <a:close/>
                <a:moveTo>
                  <a:pt x="6226164" y="345347"/>
                </a:moveTo>
                <a:lnTo>
                  <a:pt x="5889794" y="345347"/>
                </a:lnTo>
                <a:lnTo>
                  <a:pt x="5889794" y="695893"/>
                </a:lnTo>
                <a:lnTo>
                  <a:pt x="6226163" y="695894"/>
                </a:lnTo>
                <a:close/>
                <a:moveTo>
                  <a:pt x="6577751" y="12004284"/>
                </a:moveTo>
                <a:lnTo>
                  <a:pt x="6241382" y="12004284"/>
                </a:lnTo>
                <a:lnTo>
                  <a:pt x="6241382" y="12354830"/>
                </a:lnTo>
                <a:lnTo>
                  <a:pt x="6577751" y="12354830"/>
                </a:lnTo>
                <a:close/>
                <a:moveTo>
                  <a:pt x="6577751" y="11639156"/>
                </a:moveTo>
                <a:lnTo>
                  <a:pt x="6241382" y="11639156"/>
                </a:lnTo>
                <a:lnTo>
                  <a:pt x="6241382" y="11989703"/>
                </a:lnTo>
                <a:lnTo>
                  <a:pt x="6577751" y="11989703"/>
                </a:lnTo>
                <a:close/>
                <a:moveTo>
                  <a:pt x="6577751" y="11274028"/>
                </a:moveTo>
                <a:lnTo>
                  <a:pt x="6241382" y="11274028"/>
                </a:lnTo>
                <a:lnTo>
                  <a:pt x="6241382" y="11624575"/>
                </a:lnTo>
                <a:lnTo>
                  <a:pt x="6577751" y="11624575"/>
                </a:lnTo>
                <a:close/>
                <a:moveTo>
                  <a:pt x="6577751" y="10908900"/>
                </a:moveTo>
                <a:lnTo>
                  <a:pt x="6241382" y="10908900"/>
                </a:lnTo>
                <a:lnTo>
                  <a:pt x="6241382" y="11259448"/>
                </a:lnTo>
                <a:lnTo>
                  <a:pt x="6577751" y="11259448"/>
                </a:lnTo>
                <a:close/>
                <a:moveTo>
                  <a:pt x="6577751" y="10543773"/>
                </a:moveTo>
                <a:lnTo>
                  <a:pt x="6241382" y="10543773"/>
                </a:lnTo>
                <a:lnTo>
                  <a:pt x="6241382" y="10894320"/>
                </a:lnTo>
                <a:lnTo>
                  <a:pt x="6577751" y="10894320"/>
                </a:lnTo>
                <a:close/>
                <a:moveTo>
                  <a:pt x="6577751" y="10178645"/>
                </a:moveTo>
                <a:lnTo>
                  <a:pt x="6241382" y="10178645"/>
                </a:lnTo>
                <a:lnTo>
                  <a:pt x="6241382" y="10529192"/>
                </a:lnTo>
                <a:lnTo>
                  <a:pt x="6577751" y="10529192"/>
                </a:lnTo>
                <a:close/>
                <a:moveTo>
                  <a:pt x="6577751" y="9813518"/>
                </a:moveTo>
                <a:lnTo>
                  <a:pt x="6241382" y="9813518"/>
                </a:lnTo>
                <a:lnTo>
                  <a:pt x="6241382" y="10164065"/>
                </a:lnTo>
                <a:lnTo>
                  <a:pt x="6577751" y="10164065"/>
                </a:lnTo>
                <a:close/>
                <a:moveTo>
                  <a:pt x="6577751" y="9448390"/>
                </a:moveTo>
                <a:lnTo>
                  <a:pt x="6241382" y="9448390"/>
                </a:lnTo>
                <a:lnTo>
                  <a:pt x="6241382" y="9798938"/>
                </a:lnTo>
                <a:lnTo>
                  <a:pt x="6577751" y="9798938"/>
                </a:lnTo>
                <a:close/>
                <a:moveTo>
                  <a:pt x="6577751" y="9083262"/>
                </a:moveTo>
                <a:lnTo>
                  <a:pt x="6241382" y="9083262"/>
                </a:lnTo>
                <a:lnTo>
                  <a:pt x="6241382" y="9433810"/>
                </a:lnTo>
                <a:lnTo>
                  <a:pt x="6577751" y="9433810"/>
                </a:lnTo>
                <a:close/>
                <a:moveTo>
                  <a:pt x="6577751" y="8718135"/>
                </a:moveTo>
                <a:lnTo>
                  <a:pt x="6241382" y="8718135"/>
                </a:lnTo>
                <a:lnTo>
                  <a:pt x="6241382" y="9068682"/>
                </a:lnTo>
                <a:lnTo>
                  <a:pt x="6577751" y="9068682"/>
                </a:lnTo>
                <a:close/>
                <a:moveTo>
                  <a:pt x="6577751" y="8353008"/>
                </a:moveTo>
                <a:lnTo>
                  <a:pt x="6241382" y="8353008"/>
                </a:lnTo>
                <a:lnTo>
                  <a:pt x="6241382" y="8703555"/>
                </a:lnTo>
                <a:lnTo>
                  <a:pt x="6577751" y="8703555"/>
                </a:lnTo>
                <a:close/>
                <a:moveTo>
                  <a:pt x="6577751" y="7987881"/>
                </a:moveTo>
                <a:lnTo>
                  <a:pt x="6241382" y="7987881"/>
                </a:lnTo>
                <a:lnTo>
                  <a:pt x="6241382" y="8338428"/>
                </a:lnTo>
                <a:lnTo>
                  <a:pt x="6577751" y="8338428"/>
                </a:lnTo>
                <a:close/>
                <a:moveTo>
                  <a:pt x="6577751" y="7622754"/>
                </a:moveTo>
                <a:lnTo>
                  <a:pt x="6241382" y="7622754"/>
                </a:lnTo>
                <a:lnTo>
                  <a:pt x="6241382" y="7973301"/>
                </a:lnTo>
                <a:lnTo>
                  <a:pt x="6577751" y="7973301"/>
                </a:lnTo>
                <a:close/>
                <a:moveTo>
                  <a:pt x="6577751" y="7257625"/>
                </a:moveTo>
                <a:lnTo>
                  <a:pt x="6241382" y="7257625"/>
                </a:lnTo>
                <a:lnTo>
                  <a:pt x="6241382" y="7608174"/>
                </a:lnTo>
                <a:lnTo>
                  <a:pt x="6577751" y="7608174"/>
                </a:lnTo>
                <a:close/>
                <a:moveTo>
                  <a:pt x="6577751" y="6892501"/>
                </a:moveTo>
                <a:lnTo>
                  <a:pt x="6241382" y="6892501"/>
                </a:lnTo>
                <a:lnTo>
                  <a:pt x="6241382" y="7243044"/>
                </a:lnTo>
                <a:lnTo>
                  <a:pt x="6577751" y="7243044"/>
                </a:lnTo>
                <a:close/>
                <a:moveTo>
                  <a:pt x="6577752" y="6527374"/>
                </a:moveTo>
                <a:lnTo>
                  <a:pt x="6241383" y="6527374"/>
                </a:lnTo>
                <a:lnTo>
                  <a:pt x="6241382" y="6877921"/>
                </a:lnTo>
                <a:lnTo>
                  <a:pt x="6577751" y="6877921"/>
                </a:lnTo>
                <a:close/>
                <a:moveTo>
                  <a:pt x="6577752" y="6187384"/>
                </a:moveTo>
                <a:lnTo>
                  <a:pt x="6241383" y="6187384"/>
                </a:lnTo>
                <a:lnTo>
                  <a:pt x="6241383" y="6357302"/>
                </a:lnTo>
                <a:lnTo>
                  <a:pt x="6241383" y="6512794"/>
                </a:lnTo>
                <a:lnTo>
                  <a:pt x="6577752" y="6512794"/>
                </a:lnTo>
                <a:lnTo>
                  <a:pt x="6577752" y="6357302"/>
                </a:lnTo>
                <a:close/>
                <a:moveTo>
                  <a:pt x="6577752" y="5822257"/>
                </a:moveTo>
                <a:lnTo>
                  <a:pt x="6241383" y="5822257"/>
                </a:lnTo>
                <a:lnTo>
                  <a:pt x="6241383" y="6172803"/>
                </a:lnTo>
                <a:lnTo>
                  <a:pt x="6577752" y="6172803"/>
                </a:lnTo>
                <a:close/>
                <a:moveTo>
                  <a:pt x="6577752" y="5457129"/>
                </a:moveTo>
                <a:lnTo>
                  <a:pt x="6241383" y="5457129"/>
                </a:lnTo>
                <a:lnTo>
                  <a:pt x="6241383" y="5807676"/>
                </a:lnTo>
                <a:lnTo>
                  <a:pt x="6577752" y="5807676"/>
                </a:lnTo>
                <a:close/>
                <a:moveTo>
                  <a:pt x="6577752" y="5092001"/>
                </a:moveTo>
                <a:lnTo>
                  <a:pt x="6241383" y="5092001"/>
                </a:lnTo>
                <a:lnTo>
                  <a:pt x="6241383" y="5442548"/>
                </a:lnTo>
                <a:lnTo>
                  <a:pt x="6577752" y="5442548"/>
                </a:lnTo>
                <a:close/>
                <a:moveTo>
                  <a:pt x="6577752" y="4726873"/>
                </a:moveTo>
                <a:lnTo>
                  <a:pt x="6241383" y="4726873"/>
                </a:lnTo>
                <a:lnTo>
                  <a:pt x="6241383" y="5077421"/>
                </a:lnTo>
                <a:lnTo>
                  <a:pt x="6577752" y="5077421"/>
                </a:lnTo>
                <a:close/>
                <a:moveTo>
                  <a:pt x="6577752" y="4361746"/>
                </a:moveTo>
                <a:lnTo>
                  <a:pt x="6241383" y="4361746"/>
                </a:lnTo>
                <a:lnTo>
                  <a:pt x="6241383" y="4712293"/>
                </a:lnTo>
                <a:lnTo>
                  <a:pt x="6577752" y="4712293"/>
                </a:lnTo>
                <a:close/>
                <a:moveTo>
                  <a:pt x="6577752" y="3996618"/>
                </a:moveTo>
                <a:lnTo>
                  <a:pt x="6241383" y="3996618"/>
                </a:lnTo>
                <a:lnTo>
                  <a:pt x="6241383" y="4347165"/>
                </a:lnTo>
                <a:lnTo>
                  <a:pt x="6577752" y="4347165"/>
                </a:lnTo>
                <a:close/>
                <a:moveTo>
                  <a:pt x="6577752" y="3631491"/>
                </a:moveTo>
                <a:lnTo>
                  <a:pt x="6241383" y="3631491"/>
                </a:lnTo>
                <a:lnTo>
                  <a:pt x="6241383" y="3982038"/>
                </a:lnTo>
                <a:lnTo>
                  <a:pt x="6577752" y="3982038"/>
                </a:lnTo>
                <a:close/>
                <a:moveTo>
                  <a:pt x="6577752" y="3266363"/>
                </a:moveTo>
                <a:lnTo>
                  <a:pt x="6241383" y="3266363"/>
                </a:lnTo>
                <a:lnTo>
                  <a:pt x="6241383" y="3616911"/>
                </a:lnTo>
                <a:lnTo>
                  <a:pt x="6577752" y="3616911"/>
                </a:lnTo>
                <a:close/>
                <a:moveTo>
                  <a:pt x="6577752" y="2901235"/>
                </a:moveTo>
                <a:lnTo>
                  <a:pt x="6241383" y="2901235"/>
                </a:lnTo>
                <a:lnTo>
                  <a:pt x="6241383" y="3251783"/>
                </a:lnTo>
                <a:lnTo>
                  <a:pt x="6577752" y="3251783"/>
                </a:lnTo>
                <a:close/>
                <a:moveTo>
                  <a:pt x="6577752" y="2536108"/>
                </a:moveTo>
                <a:lnTo>
                  <a:pt x="6241383" y="2536108"/>
                </a:lnTo>
                <a:lnTo>
                  <a:pt x="6241383" y="2886655"/>
                </a:lnTo>
                <a:lnTo>
                  <a:pt x="6577752" y="2886655"/>
                </a:lnTo>
                <a:close/>
                <a:moveTo>
                  <a:pt x="6577752" y="2170981"/>
                </a:moveTo>
                <a:lnTo>
                  <a:pt x="6241383" y="2170981"/>
                </a:lnTo>
                <a:lnTo>
                  <a:pt x="6241383" y="2521528"/>
                </a:lnTo>
                <a:lnTo>
                  <a:pt x="6577752" y="2521528"/>
                </a:lnTo>
                <a:close/>
                <a:moveTo>
                  <a:pt x="6577752" y="1805854"/>
                </a:moveTo>
                <a:lnTo>
                  <a:pt x="6241383" y="1805854"/>
                </a:lnTo>
                <a:lnTo>
                  <a:pt x="6241383" y="2156401"/>
                </a:lnTo>
                <a:lnTo>
                  <a:pt x="6577752" y="2156401"/>
                </a:lnTo>
                <a:close/>
                <a:moveTo>
                  <a:pt x="6577752" y="1440727"/>
                </a:moveTo>
                <a:lnTo>
                  <a:pt x="6241383" y="1440727"/>
                </a:lnTo>
                <a:lnTo>
                  <a:pt x="6241383" y="1791274"/>
                </a:lnTo>
                <a:lnTo>
                  <a:pt x="6577752" y="1791274"/>
                </a:lnTo>
                <a:close/>
                <a:moveTo>
                  <a:pt x="6577752" y="1075598"/>
                </a:moveTo>
                <a:lnTo>
                  <a:pt x="6241383" y="1075598"/>
                </a:lnTo>
                <a:lnTo>
                  <a:pt x="6241383" y="1426147"/>
                </a:lnTo>
                <a:lnTo>
                  <a:pt x="6577752" y="1426147"/>
                </a:lnTo>
                <a:close/>
                <a:moveTo>
                  <a:pt x="6577752" y="710474"/>
                </a:moveTo>
                <a:lnTo>
                  <a:pt x="6241383" y="710474"/>
                </a:lnTo>
                <a:lnTo>
                  <a:pt x="6241383" y="1061017"/>
                </a:lnTo>
                <a:lnTo>
                  <a:pt x="6577752" y="1061017"/>
                </a:lnTo>
                <a:close/>
                <a:moveTo>
                  <a:pt x="6577753" y="345347"/>
                </a:moveTo>
                <a:lnTo>
                  <a:pt x="6241384" y="345347"/>
                </a:lnTo>
                <a:lnTo>
                  <a:pt x="6241383" y="695894"/>
                </a:lnTo>
                <a:lnTo>
                  <a:pt x="6577752" y="695894"/>
                </a:lnTo>
                <a:close/>
                <a:moveTo>
                  <a:pt x="6929342" y="12004284"/>
                </a:moveTo>
                <a:lnTo>
                  <a:pt x="6592971" y="12004284"/>
                </a:lnTo>
                <a:lnTo>
                  <a:pt x="6592971" y="12354830"/>
                </a:lnTo>
                <a:lnTo>
                  <a:pt x="6929342" y="12354830"/>
                </a:lnTo>
                <a:close/>
                <a:moveTo>
                  <a:pt x="6929342" y="11639156"/>
                </a:moveTo>
                <a:lnTo>
                  <a:pt x="6592971" y="11639156"/>
                </a:lnTo>
                <a:lnTo>
                  <a:pt x="6592971" y="11989703"/>
                </a:lnTo>
                <a:lnTo>
                  <a:pt x="6929342" y="11989703"/>
                </a:lnTo>
                <a:close/>
                <a:moveTo>
                  <a:pt x="6929342" y="11274028"/>
                </a:moveTo>
                <a:lnTo>
                  <a:pt x="6592971" y="11274028"/>
                </a:lnTo>
                <a:lnTo>
                  <a:pt x="6592971" y="11624575"/>
                </a:lnTo>
                <a:lnTo>
                  <a:pt x="6929342" y="11624575"/>
                </a:lnTo>
                <a:close/>
                <a:moveTo>
                  <a:pt x="6929342" y="10908900"/>
                </a:moveTo>
                <a:lnTo>
                  <a:pt x="6592971" y="10908900"/>
                </a:lnTo>
                <a:lnTo>
                  <a:pt x="6592971" y="11259448"/>
                </a:lnTo>
                <a:lnTo>
                  <a:pt x="6929342" y="11259448"/>
                </a:lnTo>
                <a:close/>
                <a:moveTo>
                  <a:pt x="6929342" y="10543773"/>
                </a:moveTo>
                <a:lnTo>
                  <a:pt x="6592971" y="10543773"/>
                </a:lnTo>
                <a:lnTo>
                  <a:pt x="6592971" y="10894320"/>
                </a:lnTo>
                <a:lnTo>
                  <a:pt x="6929342" y="10894320"/>
                </a:lnTo>
                <a:close/>
                <a:moveTo>
                  <a:pt x="6929342" y="10178645"/>
                </a:moveTo>
                <a:lnTo>
                  <a:pt x="6592971" y="10178645"/>
                </a:lnTo>
                <a:lnTo>
                  <a:pt x="6592971" y="10529192"/>
                </a:lnTo>
                <a:lnTo>
                  <a:pt x="6929342" y="10529192"/>
                </a:lnTo>
                <a:close/>
                <a:moveTo>
                  <a:pt x="6929342" y="9813518"/>
                </a:moveTo>
                <a:lnTo>
                  <a:pt x="6592971" y="9813518"/>
                </a:lnTo>
                <a:lnTo>
                  <a:pt x="6592971" y="10164065"/>
                </a:lnTo>
                <a:lnTo>
                  <a:pt x="6929342" y="10164065"/>
                </a:lnTo>
                <a:close/>
                <a:moveTo>
                  <a:pt x="6929342" y="9448390"/>
                </a:moveTo>
                <a:lnTo>
                  <a:pt x="6592971" y="9448390"/>
                </a:lnTo>
                <a:lnTo>
                  <a:pt x="6592971" y="9798938"/>
                </a:lnTo>
                <a:lnTo>
                  <a:pt x="6929342" y="9798938"/>
                </a:lnTo>
                <a:close/>
                <a:moveTo>
                  <a:pt x="6929342" y="9083262"/>
                </a:moveTo>
                <a:lnTo>
                  <a:pt x="6592971" y="9083262"/>
                </a:lnTo>
                <a:lnTo>
                  <a:pt x="6592971" y="9433810"/>
                </a:lnTo>
                <a:lnTo>
                  <a:pt x="6929342" y="9433810"/>
                </a:lnTo>
                <a:close/>
                <a:moveTo>
                  <a:pt x="6929342" y="8718135"/>
                </a:moveTo>
                <a:lnTo>
                  <a:pt x="6592971" y="8718135"/>
                </a:lnTo>
                <a:lnTo>
                  <a:pt x="6592971" y="9068682"/>
                </a:lnTo>
                <a:lnTo>
                  <a:pt x="6929342" y="9068682"/>
                </a:lnTo>
                <a:close/>
                <a:moveTo>
                  <a:pt x="6929342" y="8353008"/>
                </a:moveTo>
                <a:lnTo>
                  <a:pt x="6592971" y="8353008"/>
                </a:lnTo>
                <a:lnTo>
                  <a:pt x="6592971" y="8703555"/>
                </a:lnTo>
                <a:lnTo>
                  <a:pt x="6929342" y="8703555"/>
                </a:lnTo>
                <a:close/>
                <a:moveTo>
                  <a:pt x="6929342" y="7987881"/>
                </a:moveTo>
                <a:lnTo>
                  <a:pt x="6592971" y="7987881"/>
                </a:lnTo>
                <a:lnTo>
                  <a:pt x="6592971" y="8338428"/>
                </a:lnTo>
                <a:lnTo>
                  <a:pt x="6929342" y="8338428"/>
                </a:lnTo>
                <a:close/>
                <a:moveTo>
                  <a:pt x="6929342" y="7622754"/>
                </a:moveTo>
                <a:lnTo>
                  <a:pt x="6592971" y="7622754"/>
                </a:lnTo>
                <a:lnTo>
                  <a:pt x="6592971" y="7973301"/>
                </a:lnTo>
                <a:lnTo>
                  <a:pt x="6929342" y="7973301"/>
                </a:lnTo>
                <a:close/>
                <a:moveTo>
                  <a:pt x="6929342" y="7257625"/>
                </a:moveTo>
                <a:lnTo>
                  <a:pt x="6592971" y="7257625"/>
                </a:lnTo>
                <a:lnTo>
                  <a:pt x="6592971" y="7608174"/>
                </a:lnTo>
                <a:lnTo>
                  <a:pt x="6929342" y="7608174"/>
                </a:lnTo>
                <a:close/>
                <a:moveTo>
                  <a:pt x="6929342" y="6892501"/>
                </a:moveTo>
                <a:lnTo>
                  <a:pt x="6592971" y="6892501"/>
                </a:lnTo>
                <a:lnTo>
                  <a:pt x="6592971" y="7243044"/>
                </a:lnTo>
                <a:lnTo>
                  <a:pt x="6929342" y="7243044"/>
                </a:lnTo>
                <a:close/>
                <a:moveTo>
                  <a:pt x="6929342" y="6527374"/>
                </a:moveTo>
                <a:lnTo>
                  <a:pt x="6592973" y="6527374"/>
                </a:lnTo>
                <a:lnTo>
                  <a:pt x="6592971" y="6877921"/>
                </a:lnTo>
                <a:lnTo>
                  <a:pt x="6929342" y="6877921"/>
                </a:lnTo>
                <a:close/>
                <a:moveTo>
                  <a:pt x="6929342" y="6187384"/>
                </a:moveTo>
                <a:lnTo>
                  <a:pt x="6592973" y="6187384"/>
                </a:lnTo>
                <a:lnTo>
                  <a:pt x="6592973" y="6512794"/>
                </a:lnTo>
                <a:lnTo>
                  <a:pt x="6929342" y="6512794"/>
                </a:lnTo>
                <a:close/>
                <a:moveTo>
                  <a:pt x="6929343" y="5822257"/>
                </a:moveTo>
                <a:lnTo>
                  <a:pt x="6592972" y="5822257"/>
                </a:lnTo>
                <a:lnTo>
                  <a:pt x="6592972" y="6172803"/>
                </a:lnTo>
                <a:lnTo>
                  <a:pt x="6929343" y="6172803"/>
                </a:lnTo>
                <a:close/>
                <a:moveTo>
                  <a:pt x="6929343" y="5457129"/>
                </a:moveTo>
                <a:lnTo>
                  <a:pt x="6592972" y="5457129"/>
                </a:lnTo>
                <a:lnTo>
                  <a:pt x="6592972" y="5807676"/>
                </a:lnTo>
                <a:lnTo>
                  <a:pt x="6929343" y="5807676"/>
                </a:lnTo>
                <a:close/>
                <a:moveTo>
                  <a:pt x="6929343" y="5092001"/>
                </a:moveTo>
                <a:lnTo>
                  <a:pt x="6592972" y="5092001"/>
                </a:lnTo>
                <a:lnTo>
                  <a:pt x="6592972" y="5442548"/>
                </a:lnTo>
                <a:lnTo>
                  <a:pt x="6929343" y="5442548"/>
                </a:lnTo>
                <a:close/>
                <a:moveTo>
                  <a:pt x="6929343" y="4726873"/>
                </a:moveTo>
                <a:lnTo>
                  <a:pt x="6592972" y="4726873"/>
                </a:lnTo>
                <a:lnTo>
                  <a:pt x="6592972" y="5077421"/>
                </a:lnTo>
                <a:lnTo>
                  <a:pt x="6929343" y="5077421"/>
                </a:lnTo>
                <a:close/>
                <a:moveTo>
                  <a:pt x="6929343" y="4361746"/>
                </a:moveTo>
                <a:lnTo>
                  <a:pt x="6592972" y="4361746"/>
                </a:lnTo>
                <a:lnTo>
                  <a:pt x="6592972" y="4712293"/>
                </a:lnTo>
                <a:lnTo>
                  <a:pt x="6929343" y="4712293"/>
                </a:lnTo>
                <a:close/>
                <a:moveTo>
                  <a:pt x="6929343" y="3996618"/>
                </a:moveTo>
                <a:lnTo>
                  <a:pt x="6592972" y="3996618"/>
                </a:lnTo>
                <a:lnTo>
                  <a:pt x="6592972" y="4347165"/>
                </a:lnTo>
                <a:lnTo>
                  <a:pt x="6929343" y="4347165"/>
                </a:lnTo>
                <a:close/>
                <a:moveTo>
                  <a:pt x="6929343" y="3631491"/>
                </a:moveTo>
                <a:lnTo>
                  <a:pt x="6592972" y="3631491"/>
                </a:lnTo>
                <a:lnTo>
                  <a:pt x="6592972" y="3982038"/>
                </a:lnTo>
                <a:lnTo>
                  <a:pt x="6929343" y="3982038"/>
                </a:lnTo>
                <a:close/>
                <a:moveTo>
                  <a:pt x="6929343" y="3266363"/>
                </a:moveTo>
                <a:lnTo>
                  <a:pt x="6592972" y="3266363"/>
                </a:lnTo>
                <a:lnTo>
                  <a:pt x="6592972" y="3616911"/>
                </a:lnTo>
                <a:lnTo>
                  <a:pt x="6929343" y="3616911"/>
                </a:lnTo>
                <a:close/>
                <a:moveTo>
                  <a:pt x="6929343" y="2901235"/>
                </a:moveTo>
                <a:lnTo>
                  <a:pt x="6592972" y="2901235"/>
                </a:lnTo>
                <a:lnTo>
                  <a:pt x="6592972" y="3251783"/>
                </a:lnTo>
                <a:lnTo>
                  <a:pt x="6929343" y="3251783"/>
                </a:lnTo>
                <a:close/>
                <a:moveTo>
                  <a:pt x="6929343" y="2536108"/>
                </a:moveTo>
                <a:lnTo>
                  <a:pt x="6592972" y="2536108"/>
                </a:lnTo>
                <a:lnTo>
                  <a:pt x="6592972" y="2886655"/>
                </a:lnTo>
                <a:lnTo>
                  <a:pt x="6929343" y="2886655"/>
                </a:lnTo>
                <a:close/>
                <a:moveTo>
                  <a:pt x="6929343" y="2170981"/>
                </a:moveTo>
                <a:lnTo>
                  <a:pt x="6592972" y="2170981"/>
                </a:lnTo>
                <a:lnTo>
                  <a:pt x="6592972" y="2521528"/>
                </a:lnTo>
                <a:lnTo>
                  <a:pt x="6929343" y="2521528"/>
                </a:lnTo>
                <a:close/>
                <a:moveTo>
                  <a:pt x="6929343" y="1805854"/>
                </a:moveTo>
                <a:lnTo>
                  <a:pt x="6592972" y="1805854"/>
                </a:lnTo>
                <a:lnTo>
                  <a:pt x="6592972" y="2156401"/>
                </a:lnTo>
                <a:lnTo>
                  <a:pt x="6929343" y="2156401"/>
                </a:lnTo>
                <a:close/>
                <a:moveTo>
                  <a:pt x="6929343" y="1440727"/>
                </a:moveTo>
                <a:lnTo>
                  <a:pt x="6592972" y="1440727"/>
                </a:lnTo>
                <a:lnTo>
                  <a:pt x="6592972" y="1791274"/>
                </a:lnTo>
                <a:lnTo>
                  <a:pt x="6929343" y="1791274"/>
                </a:lnTo>
                <a:close/>
                <a:moveTo>
                  <a:pt x="6929343" y="1075598"/>
                </a:moveTo>
                <a:lnTo>
                  <a:pt x="6592972" y="1075598"/>
                </a:lnTo>
                <a:lnTo>
                  <a:pt x="6592972" y="1426147"/>
                </a:lnTo>
                <a:lnTo>
                  <a:pt x="6929343" y="1426147"/>
                </a:lnTo>
                <a:close/>
                <a:moveTo>
                  <a:pt x="6929343" y="710474"/>
                </a:moveTo>
                <a:lnTo>
                  <a:pt x="6592972" y="710474"/>
                </a:lnTo>
                <a:lnTo>
                  <a:pt x="6592972" y="1061017"/>
                </a:lnTo>
                <a:lnTo>
                  <a:pt x="6929343" y="1061017"/>
                </a:lnTo>
                <a:close/>
                <a:moveTo>
                  <a:pt x="6929343" y="345347"/>
                </a:moveTo>
                <a:lnTo>
                  <a:pt x="6592974" y="345347"/>
                </a:lnTo>
                <a:lnTo>
                  <a:pt x="6592972" y="695894"/>
                </a:lnTo>
                <a:lnTo>
                  <a:pt x="6929343" y="695894"/>
                </a:lnTo>
                <a:close/>
                <a:moveTo>
                  <a:pt x="7119717" y="330767"/>
                </a:moveTo>
                <a:lnTo>
                  <a:pt x="7119717" y="345347"/>
                </a:lnTo>
                <a:lnTo>
                  <a:pt x="6944563" y="345347"/>
                </a:lnTo>
                <a:lnTo>
                  <a:pt x="6944563" y="695894"/>
                </a:lnTo>
                <a:lnTo>
                  <a:pt x="7119717" y="695894"/>
                </a:lnTo>
                <a:lnTo>
                  <a:pt x="7119717" y="710474"/>
                </a:lnTo>
                <a:lnTo>
                  <a:pt x="6944563" y="710474"/>
                </a:lnTo>
                <a:lnTo>
                  <a:pt x="6944563" y="1061017"/>
                </a:lnTo>
                <a:lnTo>
                  <a:pt x="7119717" y="1061017"/>
                </a:lnTo>
                <a:lnTo>
                  <a:pt x="7119717" y="1075598"/>
                </a:lnTo>
                <a:lnTo>
                  <a:pt x="6944563" y="1075598"/>
                </a:lnTo>
                <a:lnTo>
                  <a:pt x="6944563" y="1426147"/>
                </a:lnTo>
                <a:lnTo>
                  <a:pt x="7119717" y="1426147"/>
                </a:lnTo>
                <a:lnTo>
                  <a:pt x="7119717" y="1440727"/>
                </a:lnTo>
                <a:lnTo>
                  <a:pt x="6944563" y="1440727"/>
                </a:lnTo>
                <a:lnTo>
                  <a:pt x="6944563" y="1791274"/>
                </a:lnTo>
                <a:lnTo>
                  <a:pt x="7119717" y="1791274"/>
                </a:lnTo>
                <a:lnTo>
                  <a:pt x="7119717" y="1805854"/>
                </a:lnTo>
                <a:lnTo>
                  <a:pt x="6944563" y="1805854"/>
                </a:lnTo>
                <a:lnTo>
                  <a:pt x="6944563" y="2156401"/>
                </a:lnTo>
                <a:lnTo>
                  <a:pt x="7119717" y="2156401"/>
                </a:lnTo>
                <a:lnTo>
                  <a:pt x="7119717" y="2170981"/>
                </a:lnTo>
                <a:lnTo>
                  <a:pt x="6944563" y="2170981"/>
                </a:lnTo>
                <a:lnTo>
                  <a:pt x="6944563" y="2521528"/>
                </a:lnTo>
                <a:lnTo>
                  <a:pt x="7119717" y="2521528"/>
                </a:lnTo>
                <a:lnTo>
                  <a:pt x="7119717" y="2536108"/>
                </a:lnTo>
                <a:lnTo>
                  <a:pt x="6944563" y="2536108"/>
                </a:lnTo>
                <a:lnTo>
                  <a:pt x="6944563" y="2886655"/>
                </a:lnTo>
                <a:lnTo>
                  <a:pt x="7119717" y="2886655"/>
                </a:lnTo>
                <a:lnTo>
                  <a:pt x="7119717" y="2901235"/>
                </a:lnTo>
                <a:lnTo>
                  <a:pt x="6944563" y="2901235"/>
                </a:lnTo>
                <a:lnTo>
                  <a:pt x="6944563" y="3251783"/>
                </a:lnTo>
                <a:lnTo>
                  <a:pt x="7119717" y="3251783"/>
                </a:lnTo>
                <a:lnTo>
                  <a:pt x="7119717" y="3266363"/>
                </a:lnTo>
                <a:lnTo>
                  <a:pt x="6944563" y="3266363"/>
                </a:lnTo>
                <a:lnTo>
                  <a:pt x="6944563" y="3616911"/>
                </a:lnTo>
                <a:lnTo>
                  <a:pt x="7119717" y="3616911"/>
                </a:lnTo>
                <a:lnTo>
                  <a:pt x="7119717" y="3631491"/>
                </a:lnTo>
                <a:lnTo>
                  <a:pt x="6944563" y="3631491"/>
                </a:lnTo>
                <a:lnTo>
                  <a:pt x="6944563" y="3982038"/>
                </a:lnTo>
                <a:lnTo>
                  <a:pt x="7119717" y="3982038"/>
                </a:lnTo>
                <a:lnTo>
                  <a:pt x="7119717" y="3996618"/>
                </a:lnTo>
                <a:lnTo>
                  <a:pt x="6944563" y="3996618"/>
                </a:lnTo>
                <a:lnTo>
                  <a:pt x="6944563" y="4347165"/>
                </a:lnTo>
                <a:lnTo>
                  <a:pt x="7119717" y="4347165"/>
                </a:lnTo>
                <a:lnTo>
                  <a:pt x="7119717" y="4361746"/>
                </a:lnTo>
                <a:lnTo>
                  <a:pt x="6944563" y="4361746"/>
                </a:lnTo>
                <a:lnTo>
                  <a:pt x="6944563" y="4712293"/>
                </a:lnTo>
                <a:lnTo>
                  <a:pt x="7119717" y="4712293"/>
                </a:lnTo>
                <a:lnTo>
                  <a:pt x="7119717" y="4726873"/>
                </a:lnTo>
                <a:lnTo>
                  <a:pt x="6944563" y="4726873"/>
                </a:lnTo>
                <a:lnTo>
                  <a:pt x="6944563" y="5077421"/>
                </a:lnTo>
                <a:lnTo>
                  <a:pt x="7119717" y="5077421"/>
                </a:lnTo>
                <a:lnTo>
                  <a:pt x="7119717" y="5092001"/>
                </a:lnTo>
                <a:lnTo>
                  <a:pt x="6944563" y="5092001"/>
                </a:lnTo>
                <a:lnTo>
                  <a:pt x="6944563" y="5442548"/>
                </a:lnTo>
                <a:lnTo>
                  <a:pt x="7119717" y="5442548"/>
                </a:lnTo>
                <a:lnTo>
                  <a:pt x="7119717" y="5457129"/>
                </a:lnTo>
                <a:lnTo>
                  <a:pt x="6944563" y="5457129"/>
                </a:lnTo>
                <a:lnTo>
                  <a:pt x="6944563" y="5807676"/>
                </a:lnTo>
                <a:lnTo>
                  <a:pt x="7119717" y="5807676"/>
                </a:lnTo>
                <a:lnTo>
                  <a:pt x="7119717" y="5822257"/>
                </a:lnTo>
                <a:lnTo>
                  <a:pt x="6944563" y="5822257"/>
                </a:lnTo>
                <a:lnTo>
                  <a:pt x="6944563" y="6172803"/>
                </a:lnTo>
                <a:lnTo>
                  <a:pt x="7119717" y="6172803"/>
                </a:lnTo>
                <a:lnTo>
                  <a:pt x="7119717" y="6187384"/>
                </a:lnTo>
                <a:lnTo>
                  <a:pt x="6944563" y="6187384"/>
                </a:lnTo>
                <a:lnTo>
                  <a:pt x="6944563" y="6357302"/>
                </a:lnTo>
                <a:lnTo>
                  <a:pt x="6944562" y="6357302"/>
                </a:lnTo>
                <a:lnTo>
                  <a:pt x="6944562" y="6512794"/>
                </a:lnTo>
                <a:lnTo>
                  <a:pt x="7119716" y="6512794"/>
                </a:lnTo>
                <a:lnTo>
                  <a:pt x="7119716" y="6527374"/>
                </a:lnTo>
                <a:lnTo>
                  <a:pt x="6944562" y="6527374"/>
                </a:lnTo>
                <a:lnTo>
                  <a:pt x="6944562" y="6877921"/>
                </a:lnTo>
                <a:lnTo>
                  <a:pt x="7119716" y="6877921"/>
                </a:lnTo>
                <a:lnTo>
                  <a:pt x="7119716" y="6892501"/>
                </a:lnTo>
                <a:lnTo>
                  <a:pt x="6944562" y="6892501"/>
                </a:lnTo>
                <a:lnTo>
                  <a:pt x="6944562" y="7243044"/>
                </a:lnTo>
                <a:lnTo>
                  <a:pt x="7119716" y="7243044"/>
                </a:lnTo>
                <a:lnTo>
                  <a:pt x="7119716" y="7257625"/>
                </a:lnTo>
                <a:lnTo>
                  <a:pt x="6944562" y="7257625"/>
                </a:lnTo>
                <a:lnTo>
                  <a:pt x="6944562" y="7608174"/>
                </a:lnTo>
                <a:lnTo>
                  <a:pt x="7119716" y="7608174"/>
                </a:lnTo>
                <a:lnTo>
                  <a:pt x="7119716" y="7622754"/>
                </a:lnTo>
                <a:lnTo>
                  <a:pt x="6944562" y="7622754"/>
                </a:lnTo>
                <a:lnTo>
                  <a:pt x="6944562" y="7973301"/>
                </a:lnTo>
                <a:lnTo>
                  <a:pt x="7119716" y="7973301"/>
                </a:lnTo>
                <a:lnTo>
                  <a:pt x="7119716" y="7987881"/>
                </a:lnTo>
                <a:lnTo>
                  <a:pt x="6944562" y="7987881"/>
                </a:lnTo>
                <a:lnTo>
                  <a:pt x="6944562" y="8338428"/>
                </a:lnTo>
                <a:lnTo>
                  <a:pt x="7119716" y="8338428"/>
                </a:lnTo>
                <a:lnTo>
                  <a:pt x="7119716" y="8353008"/>
                </a:lnTo>
                <a:lnTo>
                  <a:pt x="6944562" y="8353008"/>
                </a:lnTo>
                <a:lnTo>
                  <a:pt x="6944562" y="8703555"/>
                </a:lnTo>
                <a:lnTo>
                  <a:pt x="7119716" y="8703555"/>
                </a:lnTo>
                <a:lnTo>
                  <a:pt x="7119716" y="8718135"/>
                </a:lnTo>
                <a:lnTo>
                  <a:pt x="6944562" y="8718135"/>
                </a:lnTo>
                <a:lnTo>
                  <a:pt x="6944562" y="9068682"/>
                </a:lnTo>
                <a:lnTo>
                  <a:pt x="7119716" y="9068682"/>
                </a:lnTo>
                <a:lnTo>
                  <a:pt x="7119716" y="9083262"/>
                </a:lnTo>
                <a:lnTo>
                  <a:pt x="6944562" y="9083262"/>
                </a:lnTo>
                <a:lnTo>
                  <a:pt x="6944562" y="9433810"/>
                </a:lnTo>
                <a:lnTo>
                  <a:pt x="7119716" y="9433810"/>
                </a:lnTo>
                <a:lnTo>
                  <a:pt x="7119716" y="9448390"/>
                </a:lnTo>
                <a:lnTo>
                  <a:pt x="6944562" y="9448390"/>
                </a:lnTo>
                <a:lnTo>
                  <a:pt x="6944562" y="9798938"/>
                </a:lnTo>
                <a:lnTo>
                  <a:pt x="7119716" y="9798938"/>
                </a:lnTo>
                <a:lnTo>
                  <a:pt x="7119716" y="9813518"/>
                </a:lnTo>
                <a:lnTo>
                  <a:pt x="6944562" y="9813518"/>
                </a:lnTo>
                <a:lnTo>
                  <a:pt x="6944562" y="10164065"/>
                </a:lnTo>
                <a:lnTo>
                  <a:pt x="7119716" y="10164065"/>
                </a:lnTo>
                <a:lnTo>
                  <a:pt x="7119716" y="10178645"/>
                </a:lnTo>
                <a:lnTo>
                  <a:pt x="6944562" y="10178645"/>
                </a:lnTo>
                <a:lnTo>
                  <a:pt x="6944562" y="10529192"/>
                </a:lnTo>
                <a:lnTo>
                  <a:pt x="7119716" y="10529192"/>
                </a:lnTo>
                <a:lnTo>
                  <a:pt x="7119716" y="10543773"/>
                </a:lnTo>
                <a:lnTo>
                  <a:pt x="6944562" y="10543773"/>
                </a:lnTo>
                <a:lnTo>
                  <a:pt x="6944562" y="10894320"/>
                </a:lnTo>
                <a:lnTo>
                  <a:pt x="7119716" y="10894320"/>
                </a:lnTo>
                <a:lnTo>
                  <a:pt x="7119716" y="10908900"/>
                </a:lnTo>
                <a:lnTo>
                  <a:pt x="6944562" y="10908900"/>
                </a:lnTo>
                <a:lnTo>
                  <a:pt x="6944562" y="11259448"/>
                </a:lnTo>
                <a:lnTo>
                  <a:pt x="7119716" y="11259448"/>
                </a:lnTo>
                <a:lnTo>
                  <a:pt x="7119716" y="11274028"/>
                </a:lnTo>
                <a:lnTo>
                  <a:pt x="6944562" y="11274028"/>
                </a:lnTo>
                <a:lnTo>
                  <a:pt x="6944562" y="11624575"/>
                </a:lnTo>
                <a:lnTo>
                  <a:pt x="7119716" y="11624575"/>
                </a:lnTo>
                <a:lnTo>
                  <a:pt x="7119716" y="11639156"/>
                </a:lnTo>
                <a:lnTo>
                  <a:pt x="6944562" y="11639156"/>
                </a:lnTo>
                <a:lnTo>
                  <a:pt x="6944562" y="11989703"/>
                </a:lnTo>
                <a:lnTo>
                  <a:pt x="7119716" y="11989703"/>
                </a:lnTo>
                <a:lnTo>
                  <a:pt x="7119716" y="12004284"/>
                </a:lnTo>
                <a:lnTo>
                  <a:pt x="6944562" y="12004284"/>
                </a:lnTo>
                <a:lnTo>
                  <a:pt x="6944562" y="12354830"/>
                </a:lnTo>
                <a:lnTo>
                  <a:pt x="7119716" y="12354830"/>
                </a:lnTo>
                <a:lnTo>
                  <a:pt x="7119716" y="12369411"/>
                </a:lnTo>
                <a:lnTo>
                  <a:pt x="6944562" y="12369411"/>
                </a:lnTo>
                <a:lnTo>
                  <a:pt x="6944562" y="12539329"/>
                </a:lnTo>
                <a:lnTo>
                  <a:pt x="6929342" y="12539329"/>
                </a:lnTo>
                <a:lnTo>
                  <a:pt x="6929342" y="12369411"/>
                </a:lnTo>
                <a:lnTo>
                  <a:pt x="6592971" y="12369411"/>
                </a:lnTo>
                <a:lnTo>
                  <a:pt x="6592971" y="12539329"/>
                </a:lnTo>
                <a:lnTo>
                  <a:pt x="6577751" y="12539329"/>
                </a:lnTo>
                <a:lnTo>
                  <a:pt x="6577751" y="12369411"/>
                </a:lnTo>
                <a:lnTo>
                  <a:pt x="6241382" y="12369411"/>
                </a:lnTo>
                <a:lnTo>
                  <a:pt x="6241382" y="12539329"/>
                </a:lnTo>
                <a:lnTo>
                  <a:pt x="6226162" y="12539329"/>
                </a:lnTo>
                <a:lnTo>
                  <a:pt x="6226162" y="12369411"/>
                </a:lnTo>
                <a:lnTo>
                  <a:pt x="5889793" y="12369412"/>
                </a:lnTo>
                <a:lnTo>
                  <a:pt x="5889793" y="12539329"/>
                </a:lnTo>
                <a:lnTo>
                  <a:pt x="5874573" y="12539329"/>
                </a:lnTo>
                <a:lnTo>
                  <a:pt x="5874573" y="12369412"/>
                </a:lnTo>
                <a:lnTo>
                  <a:pt x="5538203" y="12369412"/>
                </a:lnTo>
                <a:lnTo>
                  <a:pt x="5538203" y="12539329"/>
                </a:lnTo>
                <a:lnTo>
                  <a:pt x="5522983" y="12539329"/>
                </a:lnTo>
                <a:lnTo>
                  <a:pt x="5522983" y="12369412"/>
                </a:lnTo>
                <a:lnTo>
                  <a:pt x="5186613" y="12369412"/>
                </a:lnTo>
                <a:lnTo>
                  <a:pt x="5186613" y="12539329"/>
                </a:lnTo>
                <a:lnTo>
                  <a:pt x="5171393" y="12539329"/>
                </a:lnTo>
                <a:lnTo>
                  <a:pt x="5171393" y="12369412"/>
                </a:lnTo>
                <a:lnTo>
                  <a:pt x="4835023" y="12369410"/>
                </a:lnTo>
                <a:lnTo>
                  <a:pt x="4835023" y="12539329"/>
                </a:lnTo>
                <a:lnTo>
                  <a:pt x="4819803" y="12539329"/>
                </a:lnTo>
                <a:lnTo>
                  <a:pt x="4819803" y="12369410"/>
                </a:lnTo>
                <a:lnTo>
                  <a:pt x="4483433" y="12369410"/>
                </a:lnTo>
                <a:lnTo>
                  <a:pt x="4483433" y="12539329"/>
                </a:lnTo>
                <a:lnTo>
                  <a:pt x="4468213" y="12539329"/>
                </a:lnTo>
                <a:lnTo>
                  <a:pt x="4468213" y="12369410"/>
                </a:lnTo>
                <a:lnTo>
                  <a:pt x="4131843" y="12369410"/>
                </a:lnTo>
                <a:lnTo>
                  <a:pt x="4131843" y="12539329"/>
                </a:lnTo>
                <a:lnTo>
                  <a:pt x="4116623" y="12539329"/>
                </a:lnTo>
                <a:lnTo>
                  <a:pt x="4116623" y="12369410"/>
                </a:lnTo>
                <a:lnTo>
                  <a:pt x="3780250" y="12369410"/>
                </a:lnTo>
                <a:lnTo>
                  <a:pt x="3780250" y="12539329"/>
                </a:lnTo>
                <a:lnTo>
                  <a:pt x="3765030" y="12539329"/>
                </a:lnTo>
                <a:lnTo>
                  <a:pt x="3765030" y="12369410"/>
                </a:lnTo>
                <a:lnTo>
                  <a:pt x="3586162" y="12369410"/>
                </a:lnTo>
                <a:lnTo>
                  <a:pt x="3586162" y="12369411"/>
                </a:lnTo>
                <a:lnTo>
                  <a:pt x="3411008" y="12369411"/>
                </a:lnTo>
                <a:lnTo>
                  <a:pt x="3411008" y="12539329"/>
                </a:lnTo>
                <a:lnTo>
                  <a:pt x="3395788" y="12539329"/>
                </a:lnTo>
                <a:lnTo>
                  <a:pt x="3395788" y="12369411"/>
                </a:lnTo>
                <a:lnTo>
                  <a:pt x="3059418" y="12369411"/>
                </a:lnTo>
                <a:lnTo>
                  <a:pt x="3059418" y="12539329"/>
                </a:lnTo>
                <a:lnTo>
                  <a:pt x="3044198" y="12539329"/>
                </a:lnTo>
                <a:lnTo>
                  <a:pt x="3044198" y="12369411"/>
                </a:lnTo>
                <a:lnTo>
                  <a:pt x="2707828" y="12369411"/>
                </a:lnTo>
                <a:lnTo>
                  <a:pt x="2707828" y="12539329"/>
                </a:lnTo>
                <a:lnTo>
                  <a:pt x="2692608" y="12539329"/>
                </a:lnTo>
                <a:lnTo>
                  <a:pt x="2692608" y="12369411"/>
                </a:lnTo>
                <a:lnTo>
                  <a:pt x="2356239" y="12369412"/>
                </a:lnTo>
                <a:lnTo>
                  <a:pt x="2356239" y="12539329"/>
                </a:lnTo>
                <a:lnTo>
                  <a:pt x="2341019" y="12539329"/>
                </a:lnTo>
                <a:lnTo>
                  <a:pt x="2341019" y="12369412"/>
                </a:lnTo>
                <a:lnTo>
                  <a:pt x="2004649" y="12369412"/>
                </a:lnTo>
                <a:lnTo>
                  <a:pt x="2004649" y="12539329"/>
                </a:lnTo>
                <a:lnTo>
                  <a:pt x="1989429" y="12539329"/>
                </a:lnTo>
                <a:lnTo>
                  <a:pt x="1989429" y="12369412"/>
                </a:lnTo>
                <a:lnTo>
                  <a:pt x="1653059" y="12369412"/>
                </a:lnTo>
                <a:lnTo>
                  <a:pt x="1653059" y="12539329"/>
                </a:lnTo>
                <a:lnTo>
                  <a:pt x="1637839" y="12539329"/>
                </a:lnTo>
                <a:lnTo>
                  <a:pt x="1637839" y="12369412"/>
                </a:lnTo>
                <a:lnTo>
                  <a:pt x="1301469" y="12369410"/>
                </a:lnTo>
                <a:lnTo>
                  <a:pt x="1301469" y="12539329"/>
                </a:lnTo>
                <a:lnTo>
                  <a:pt x="1286249" y="12539329"/>
                </a:lnTo>
                <a:lnTo>
                  <a:pt x="1286249" y="12369410"/>
                </a:lnTo>
                <a:lnTo>
                  <a:pt x="949879" y="12369410"/>
                </a:lnTo>
                <a:lnTo>
                  <a:pt x="949879" y="12539329"/>
                </a:lnTo>
                <a:lnTo>
                  <a:pt x="934659" y="12539329"/>
                </a:lnTo>
                <a:lnTo>
                  <a:pt x="934659" y="12369410"/>
                </a:lnTo>
                <a:lnTo>
                  <a:pt x="598290" y="12369410"/>
                </a:lnTo>
                <a:lnTo>
                  <a:pt x="598290" y="12539329"/>
                </a:lnTo>
                <a:lnTo>
                  <a:pt x="583070" y="12539329"/>
                </a:lnTo>
                <a:lnTo>
                  <a:pt x="583070" y="12369410"/>
                </a:lnTo>
                <a:lnTo>
                  <a:pt x="246697" y="12369410"/>
                </a:lnTo>
                <a:lnTo>
                  <a:pt x="246697" y="12539329"/>
                </a:lnTo>
                <a:lnTo>
                  <a:pt x="231477" y="12539329"/>
                </a:lnTo>
                <a:lnTo>
                  <a:pt x="231477" y="12369410"/>
                </a:lnTo>
                <a:lnTo>
                  <a:pt x="0" y="12369410"/>
                </a:lnTo>
                <a:lnTo>
                  <a:pt x="0" y="12354830"/>
                </a:lnTo>
                <a:lnTo>
                  <a:pt x="231477" y="12354830"/>
                </a:lnTo>
                <a:lnTo>
                  <a:pt x="231477" y="12004282"/>
                </a:lnTo>
                <a:lnTo>
                  <a:pt x="0" y="12004282"/>
                </a:lnTo>
                <a:lnTo>
                  <a:pt x="0" y="11989703"/>
                </a:lnTo>
                <a:lnTo>
                  <a:pt x="231477" y="11989703"/>
                </a:lnTo>
                <a:lnTo>
                  <a:pt x="231477" y="11639155"/>
                </a:lnTo>
                <a:lnTo>
                  <a:pt x="0" y="11639155"/>
                </a:lnTo>
                <a:lnTo>
                  <a:pt x="0" y="11624575"/>
                </a:lnTo>
                <a:lnTo>
                  <a:pt x="231477" y="11624575"/>
                </a:lnTo>
                <a:lnTo>
                  <a:pt x="231477" y="11274028"/>
                </a:lnTo>
                <a:lnTo>
                  <a:pt x="0" y="11274028"/>
                </a:lnTo>
                <a:lnTo>
                  <a:pt x="0" y="11259448"/>
                </a:lnTo>
                <a:lnTo>
                  <a:pt x="231477" y="11259448"/>
                </a:lnTo>
                <a:lnTo>
                  <a:pt x="231477" y="10908900"/>
                </a:lnTo>
                <a:lnTo>
                  <a:pt x="0" y="10908900"/>
                </a:lnTo>
                <a:lnTo>
                  <a:pt x="0" y="10894320"/>
                </a:lnTo>
                <a:lnTo>
                  <a:pt x="231477" y="10894320"/>
                </a:lnTo>
                <a:lnTo>
                  <a:pt x="231477" y="10543772"/>
                </a:lnTo>
                <a:lnTo>
                  <a:pt x="0" y="10543772"/>
                </a:lnTo>
                <a:lnTo>
                  <a:pt x="0" y="10529192"/>
                </a:lnTo>
                <a:lnTo>
                  <a:pt x="231477" y="10529192"/>
                </a:lnTo>
                <a:lnTo>
                  <a:pt x="231477" y="10178645"/>
                </a:lnTo>
                <a:lnTo>
                  <a:pt x="0" y="10178645"/>
                </a:lnTo>
                <a:lnTo>
                  <a:pt x="0" y="10164065"/>
                </a:lnTo>
                <a:lnTo>
                  <a:pt x="231477" y="10164065"/>
                </a:lnTo>
                <a:lnTo>
                  <a:pt x="231477" y="9813518"/>
                </a:lnTo>
                <a:lnTo>
                  <a:pt x="0" y="9813518"/>
                </a:lnTo>
                <a:lnTo>
                  <a:pt x="0" y="9798938"/>
                </a:lnTo>
                <a:lnTo>
                  <a:pt x="231477" y="9798938"/>
                </a:lnTo>
                <a:lnTo>
                  <a:pt x="231477" y="9448390"/>
                </a:lnTo>
                <a:lnTo>
                  <a:pt x="0" y="9448390"/>
                </a:lnTo>
                <a:lnTo>
                  <a:pt x="0" y="9433810"/>
                </a:lnTo>
                <a:lnTo>
                  <a:pt x="231477" y="9433810"/>
                </a:lnTo>
                <a:lnTo>
                  <a:pt x="231477" y="9083262"/>
                </a:lnTo>
                <a:lnTo>
                  <a:pt x="0" y="9083262"/>
                </a:lnTo>
                <a:lnTo>
                  <a:pt x="0" y="9068682"/>
                </a:lnTo>
                <a:lnTo>
                  <a:pt x="231477" y="9068682"/>
                </a:lnTo>
                <a:lnTo>
                  <a:pt x="231477" y="8718135"/>
                </a:lnTo>
                <a:lnTo>
                  <a:pt x="0" y="8718135"/>
                </a:lnTo>
                <a:lnTo>
                  <a:pt x="0" y="8703555"/>
                </a:lnTo>
                <a:lnTo>
                  <a:pt x="231477" y="8703555"/>
                </a:lnTo>
                <a:lnTo>
                  <a:pt x="231477" y="8353008"/>
                </a:lnTo>
                <a:lnTo>
                  <a:pt x="0" y="8353008"/>
                </a:lnTo>
                <a:lnTo>
                  <a:pt x="0" y="8338428"/>
                </a:lnTo>
                <a:lnTo>
                  <a:pt x="231477" y="8338428"/>
                </a:lnTo>
                <a:lnTo>
                  <a:pt x="231477" y="7987881"/>
                </a:lnTo>
                <a:lnTo>
                  <a:pt x="0" y="7987881"/>
                </a:lnTo>
                <a:lnTo>
                  <a:pt x="0" y="7973301"/>
                </a:lnTo>
                <a:lnTo>
                  <a:pt x="231477" y="7973301"/>
                </a:lnTo>
                <a:lnTo>
                  <a:pt x="231477" y="7622754"/>
                </a:lnTo>
                <a:lnTo>
                  <a:pt x="0" y="7622754"/>
                </a:lnTo>
                <a:lnTo>
                  <a:pt x="0" y="7608174"/>
                </a:lnTo>
                <a:lnTo>
                  <a:pt x="231477" y="7608174"/>
                </a:lnTo>
                <a:lnTo>
                  <a:pt x="231477" y="7257625"/>
                </a:lnTo>
                <a:lnTo>
                  <a:pt x="0" y="7257625"/>
                </a:lnTo>
                <a:lnTo>
                  <a:pt x="0" y="7243044"/>
                </a:lnTo>
                <a:lnTo>
                  <a:pt x="231477" y="7243044"/>
                </a:lnTo>
                <a:lnTo>
                  <a:pt x="231477" y="6892501"/>
                </a:lnTo>
                <a:lnTo>
                  <a:pt x="0" y="6892501"/>
                </a:lnTo>
                <a:lnTo>
                  <a:pt x="0" y="6877920"/>
                </a:lnTo>
                <a:lnTo>
                  <a:pt x="231477" y="6877920"/>
                </a:lnTo>
                <a:lnTo>
                  <a:pt x="231477" y="6527374"/>
                </a:lnTo>
                <a:lnTo>
                  <a:pt x="0" y="6527374"/>
                </a:lnTo>
                <a:lnTo>
                  <a:pt x="0" y="6512794"/>
                </a:lnTo>
                <a:lnTo>
                  <a:pt x="231477" y="6512794"/>
                </a:lnTo>
                <a:lnTo>
                  <a:pt x="231477" y="6187383"/>
                </a:lnTo>
                <a:lnTo>
                  <a:pt x="1" y="6187383"/>
                </a:lnTo>
                <a:lnTo>
                  <a:pt x="1" y="6172803"/>
                </a:lnTo>
                <a:lnTo>
                  <a:pt x="231478" y="6172803"/>
                </a:lnTo>
                <a:lnTo>
                  <a:pt x="231478" y="5822255"/>
                </a:lnTo>
                <a:lnTo>
                  <a:pt x="1" y="5822255"/>
                </a:lnTo>
                <a:lnTo>
                  <a:pt x="1" y="5807676"/>
                </a:lnTo>
                <a:lnTo>
                  <a:pt x="231478" y="5807676"/>
                </a:lnTo>
                <a:lnTo>
                  <a:pt x="231478" y="5457129"/>
                </a:lnTo>
                <a:lnTo>
                  <a:pt x="1" y="5457129"/>
                </a:lnTo>
                <a:lnTo>
                  <a:pt x="1" y="5442548"/>
                </a:lnTo>
                <a:lnTo>
                  <a:pt x="231478" y="5442548"/>
                </a:lnTo>
                <a:lnTo>
                  <a:pt x="231478" y="5092001"/>
                </a:lnTo>
                <a:lnTo>
                  <a:pt x="1" y="5092001"/>
                </a:lnTo>
                <a:lnTo>
                  <a:pt x="1" y="5077421"/>
                </a:lnTo>
                <a:lnTo>
                  <a:pt x="231478" y="5077421"/>
                </a:lnTo>
                <a:lnTo>
                  <a:pt x="231478" y="4726873"/>
                </a:lnTo>
                <a:lnTo>
                  <a:pt x="1" y="4726873"/>
                </a:lnTo>
                <a:lnTo>
                  <a:pt x="1" y="4712293"/>
                </a:lnTo>
                <a:lnTo>
                  <a:pt x="231478" y="4712293"/>
                </a:lnTo>
                <a:lnTo>
                  <a:pt x="231478" y="4361745"/>
                </a:lnTo>
                <a:lnTo>
                  <a:pt x="1" y="4361745"/>
                </a:lnTo>
                <a:lnTo>
                  <a:pt x="1" y="4347165"/>
                </a:lnTo>
                <a:lnTo>
                  <a:pt x="231478" y="4347165"/>
                </a:lnTo>
                <a:lnTo>
                  <a:pt x="231478" y="3996618"/>
                </a:lnTo>
                <a:lnTo>
                  <a:pt x="1" y="3996618"/>
                </a:lnTo>
                <a:lnTo>
                  <a:pt x="1" y="3982038"/>
                </a:lnTo>
                <a:lnTo>
                  <a:pt x="231478" y="3982038"/>
                </a:lnTo>
                <a:lnTo>
                  <a:pt x="231478" y="3631491"/>
                </a:lnTo>
                <a:lnTo>
                  <a:pt x="1" y="3631491"/>
                </a:lnTo>
                <a:lnTo>
                  <a:pt x="1" y="3616911"/>
                </a:lnTo>
                <a:lnTo>
                  <a:pt x="231478" y="3616911"/>
                </a:lnTo>
                <a:lnTo>
                  <a:pt x="231478" y="3266363"/>
                </a:lnTo>
                <a:lnTo>
                  <a:pt x="1" y="3266363"/>
                </a:lnTo>
                <a:lnTo>
                  <a:pt x="1" y="3251783"/>
                </a:lnTo>
                <a:lnTo>
                  <a:pt x="231478" y="3251783"/>
                </a:lnTo>
                <a:lnTo>
                  <a:pt x="231478" y="2901235"/>
                </a:lnTo>
                <a:lnTo>
                  <a:pt x="1" y="2901235"/>
                </a:lnTo>
                <a:lnTo>
                  <a:pt x="1" y="2886655"/>
                </a:lnTo>
                <a:lnTo>
                  <a:pt x="231478" y="2886655"/>
                </a:lnTo>
                <a:lnTo>
                  <a:pt x="231478" y="2536108"/>
                </a:lnTo>
                <a:lnTo>
                  <a:pt x="1" y="2536108"/>
                </a:lnTo>
                <a:lnTo>
                  <a:pt x="1" y="2521528"/>
                </a:lnTo>
                <a:lnTo>
                  <a:pt x="231478" y="2521528"/>
                </a:lnTo>
                <a:lnTo>
                  <a:pt x="231478" y="2170981"/>
                </a:lnTo>
                <a:lnTo>
                  <a:pt x="1" y="2170981"/>
                </a:lnTo>
                <a:lnTo>
                  <a:pt x="1" y="2156401"/>
                </a:lnTo>
                <a:lnTo>
                  <a:pt x="231478" y="2156401"/>
                </a:lnTo>
                <a:lnTo>
                  <a:pt x="231478" y="1805854"/>
                </a:lnTo>
                <a:lnTo>
                  <a:pt x="1" y="1805854"/>
                </a:lnTo>
                <a:lnTo>
                  <a:pt x="1" y="1791274"/>
                </a:lnTo>
                <a:lnTo>
                  <a:pt x="231478" y="1791274"/>
                </a:lnTo>
                <a:lnTo>
                  <a:pt x="231478" y="1440727"/>
                </a:lnTo>
                <a:lnTo>
                  <a:pt x="1" y="1440727"/>
                </a:lnTo>
                <a:lnTo>
                  <a:pt x="1" y="1426147"/>
                </a:lnTo>
                <a:lnTo>
                  <a:pt x="231478" y="1426147"/>
                </a:lnTo>
                <a:lnTo>
                  <a:pt x="231478" y="1075598"/>
                </a:lnTo>
                <a:lnTo>
                  <a:pt x="1" y="1075598"/>
                </a:lnTo>
                <a:lnTo>
                  <a:pt x="1" y="1061017"/>
                </a:lnTo>
                <a:lnTo>
                  <a:pt x="231478" y="1061017"/>
                </a:lnTo>
                <a:lnTo>
                  <a:pt x="231478" y="710474"/>
                </a:lnTo>
                <a:lnTo>
                  <a:pt x="1" y="710474"/>
                </a:lnTo>
                <a:lnTo>
                  <a:pt x="1" y="695893"/>
                </a:lnTo>
                <a:lnTo>
                  <a:pt x="231478" y="695893"/>
                </a:lnTo>
                <a:lnTo>
                  <a:pt x="231478" y="345347"/>
                </a:lnTo>
                <a:lnTo>
                  <a:pt x="1" y="345347"/>
                </a:lnTo>
                <a:lnTo>
                  <a:pt x="1" y="330767"/>
                </a:lnTo>
                <a:lnTo>
                  <a:pt x="231478" y="330767"/>
                </a:lnTo>
                <a:lnTo>
                  <a:pt x="231478" y="0"/>
                </a:lnTo>
                <a:lnTo>
                  <a:pt x="246698" y="0"/>
                </a:lnTo>
                <a:lnTo>
                  <a:pt x="246698" y="330767"/>
                </a:lnTo>
                <a:lnTo>
                  <a:pt x="583071" y="330767"/>
                </a:lnTo>
                <a:lnTo>
                  <a:pt x="583071" y="0"/>
                </a:lnTo>
                <a:lnTo>
                  <a:pt x="598291" y="0"/>
                </a:lnTo>
                <a:lnTo>
                  <a:pt x="598291" y="330767"/>
                </a:lnTo>
                <a:lnTo>
                  <a:pt x="934660" y="330767"/>
                </a:lnTo>
                <a:lnTo>
                  <a:pt x="934660" y="0"/>
                </a:lnTo>
                <a:lnTo>
                  <a:pt x="949880" y="0"/>
                </a:lnTo>
                <a:lnTo>
                  <a:pt x="949880" y="330767"/>
                </a:lnTo>
                <a:lnTo>
                  <a:pt x="1286250" y="330767"/>
                </a:lnTo>
                <a:lnTo>
                  <a:pt x="1286250" y="0"/>
                </a:lnTo>
                <a:lnTo>
                  <a:pt x="1301470" y="0"/>
                </a:lnTo>
                <a:lnTo>
                  <a:pt x="1301470" y="330767"/>
                </a:lnTo>
                <a:lnTo>
                  <a:pt x="1637840" y="330767"/>
                </a:lnTo>
                <a:lnTo>
                  <a:pt x="1637840" y="0"/>
                </a:lnTo>
                <a:lnTo>
                  <a:pt x="1653060" y="0"/>
                </a:lnTo>
                <a:lnTo>
                  <a:pt x="1653060" y="330767"/>
                </a:lnTo>
                <a:lnTo>
                  <a:pt x="1989430" y="330767"/>
                </a:lnTo>
                <a:lnTo>
                  <a:pt x="1989430" y="0"/>
                </a:lnTo>
                <a:lnTo>
                  <a:pt x="2004650" y="0"/>
                </a:lnTo>
                <a:lnTo>
                  <a:pt x="2004650" y="330767"/>
                </a:lnTo>
                <a:lnTo>
                  <a:pt x="2341021" y="330767"/>
                </a:lnTo>
                <a:lnTo>
                  <a:pt x="2341021" y="0"/>
                </a:lnTo>
                <a:lnTo>
                  <a:pt x="2356240" y="0"/>
                </a:lnTo>
                <a:lnTo>
                  <a:pt x="2356240" y="330767"/>
                </a:lnTo>
                <a:lnTo>
                  <a:pt x="2692610" y="330767"/>
                </a:lnTo>
                <a:lnTo>
                  <a:pt x="2692610" y="0"/>
                </a:lnTo>
                <a:lnTo>
                  <a:pt x="2707830" y="0"/>
                </a:lnTo>
                <a:lnTo>
                  <a:pt x="2707830" y="330767"/>
                </a:lnTo>
                <a:lnTo>
                  <a:pt x="3044200" y="330767"/>
                </a:lnTo>
                <a:lnTo>
                  <a:pt x="3044200" y="0"/>
                </a:lnTo>
                <a:lnTo>
                  <a:pt x="3059420" y="0"/>
                </a:lnTo>
                <a:lnTo>
                  <a:pt x="3059420" y="330767"/>
                </a:lnTo>
                <a:lnTo>
                  <a:pt x="3395790" y="330767"/>
                </a:lnTo>
                <a:lnTo>
                  <a:pt x="3395790" y="0"/>
                </a:lnTo>
                <a:lnTo>
                  <a:pt x="3411010" y="0"/>
                </a:lnTo>
                <a:lnTo>
                  <a:pt x="3411010" y="330767"/>
                </a:lnTo>
                <a:lnTo>
                  <a:pt x="3586163" y="330767"/>
                </a:lnTo>
                <a:lnTo>
                  <a:pt x="3765031" y="330767"/>
                </a:lnTo>
                <a:lnTo>
                  <a:pt x="3765031" y="0"/>
                </a:lnTo>
                <a:lnTo>
                  <a:pt x="3780252" y="0"/>
                </a:lnTo>
                <a:lnTo>
                  <a:pt x="3780252" y="330767"/>
                </a:lnTo>
                <a:lnTo>
                  <a:pt x="4116624" y="330767"/>
                </a:lnTo>
                <a:lnTo>
                  <a:pt x="4116624" y="0"/>
                </a:lnTo>
                <a:lnTo>
                  <a:pt x="4131845" y="0"/>
                </a:lnTo>
                <a:lnTo>
                  <a:pt x="4131845" y="330767"/>
                </a:lnTo>
                <a:lnTo>
                  <a:pt x="4468214" y="330767"/>
                </a:lnTo>
                <a:lnTo>
                  <a:pt x="4468214" y="0"/>
                </a:lnTo>
                <a:lnTo>
                  <a:pt x="4483434" y="0"/>
                </a:lnTo>
                <a:lnTo>
                  <a:pt x="4483434" y="330767"/>
                </a:lnTo>
                <a:lnTo>
                  <a:pt x="4819804" y="330767"/>
                </a:lnTo>
                <a:lnTo>
                  <a:pt x="4819804" y="0"/>
                </a:lnTo>
                <a:lnTo>
                  <a:pt x="4835024" y="0"/>
                </a:lnTo>
                <a:lnTo>
                  <a:pt x="4835024" y="330767"/>
                </a:lnTo>
                <a:lnTo>
                  <a:pt x="5171394" y="330767"/>
                </a:lnTo>
                <a:lnTo>
                  <a:pt x="5171394" y="0"/>
                </a:lnTo>
                <a:lnTo>
                  <a:pt x="5186614" y="0"/>
                </a:lnTo>
                <a:lnTo>
                  <a:pt x="5186614" y="330767"/>
                </a:lnTo>
                <a:lnTo>
                  <a:pt x="5522984" y="330767"/>
                </a:lnTo>
                <a:lnTo>
                  <a:pt x="5522984" y="0"/>
                </a:lnTo>
                <a:lnTo>
                  <a:pt x="5538204" y="0"/>
                </a:lnTo>
                <a:lnTo>
                  <a:pt x="5538204" y="330767"/>
                </a:lnTo>
                <a:lnTo>
                  <a:pt x="5874574" y="330767"/>
                </a:lnTo>
                <a:lnTo>
                  <a:pt x="5874574" y="0"/>
                </a:lnTo>
                <a:lnTo>
                  <a:pt x="5889794" y="0"/>
                </a:lnTo>
                <a:lnTo>
                  <a:pt x="5889794" y="330767"/>
                </a:lnTo>
                <a:lnTo>
                  <a:pt x="6226164" y="330767"/>
                </a:lnTo>
                <a:lnTo>
                  <a:pt x="6226164" y="0"/>
                </a:lnTo>
                <a:lnTo>
                  <a:pt x="6241384" y="0"/>
                </a:lnTo>
                <a:lnTo>
                  <a:pt x="6241384" y="330767"/>
                </a:lnTo>
                <a:lnTo>
                  <a:pt x="6577753" y="330767"/>
                </a:lnTo>
                <a:lnTo>
                  <a:pt x="6577753" y="0"/>
                </a:lnTo>
                <a:lnTo>
                  <a:pt x="6592974" y="0"/>
                </a:lnTo>
                <a:lnTo>
                  <a:pt x="6592974" y="330767"/>
                </a:lnTo>
                <a:lnTo>
                  <a:pt x="6929343" y="330767"/>
                </a:lnTo>
                <a:lnTo>
                  <a:pt x="6929343" y="0"/>
                </a:lnTo>
                <a:lnTo>
                  <a:pt x="6944563" y="0"/>
                </a:lnTo>
                <a:lnTo>
                  <a:pt x="6944563" y="330767"/>
                </a:lnTo>
                <a:close/>
              </a:path>
            </a:pathLst>
          </a:custGeom>
          <a:solidFill>
            <a:srgbClr val="FFFFFF">
              <a:alpha val="32700"/>
            </a:srgbClr>
          </a:solidFill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rgbClr val="000000">
              <a:alpha val="235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60" r:id="rId7"/>
    <p:sldLayoutId id="2147483661" r:id="rId8"/>
    <p:sldLayoutId id="2147483662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667414-EBAE-4B48-B0A2-FD095C10B917}"/>
              </a:ext>
            </a:extLst>
          </p:cNvPr>
          <p:cNvSpPr txBox="1"/>
          <p:nvPr/>
        </p:nvSpPr>
        <p:spPr>
          <a:xfrm>
            <a:off x="2017986" y="809551"/>
            <a:ext cx="9522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ОБЛАСТИ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Иркутской области «Ангарский промышленно – экономический техникум»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CC3EE-3F69-4655-93C2-FACE0BB69414}"/>
              </a:ext>
            </a:extLst>
          </p:cNvPr>
          <p:cNvSpPr txBox="1"/>
          <p:nvPr/>
        </p:nvSpPr>
        <p:spPr>
          <a:xfrm>
            <a:off x="2585545" y="2335886"/>
            <a:ext cx="82355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учебной практике профессионального модуля (ПМ.01) Разработка модулей программного обеспечения для </a:t>
            </a: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компьютерных систем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8E741-7A24-44DF-B983-F3BF4A5A78F7}"/>
              </a:ext>
            </a:extLst>
          </p:cNvPr>
          <p:cNvSpPr txBox="1"/>
          <p:nvPr/>
        </p:nvSpPr>
        <p:spPr>
          <a:xfrm>
            <a:off x="2969722" y="3751375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868191F-9FAD-42DE-86C6-FBD08B18F249}"/>
              </a:ext>
            </a:extLst>
          </p:cNvPr>
          <p:cNvSpPr/>
          <p:nvPr/>
        </p:nvSpPr>
        <p:spPr>
          <a:xfrm>
            <a:off x="3381708" y="5209027"/>
            <a:ext cx="72150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практики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  Аверьянов Николай Владимирович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208E9A4-8857-4510-B931-4B45210E8F8F}"/>
              </a:ext>
            </a:extLst>
          </p:cNvPr>
          <p:cNvSpPr/>
          <p:nvPr/>
        </p:nvSpPr>
        <p:spPr>
          <a:xfrm>
            <a:off x="5419561" y="5866461"/>
            <a:ext cx="240391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г. Ангарск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2023 г.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74AAFFC-C7F3-4D48-B182-1F2CB65C567B}"/>
              </a:ext>
            </a:extLst>
          </p:cNvPr>
          <p:cNvCxnSpPr/>
          <p:nvPr/>
        </p:nvCxnSpPr>
        <p:spPr>
          <a:xfrm>
            <a:off x="3318646" y="5022849"/>
            <a:ext cx="6411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E2F600B-8890-4B2B-87C5-5F8EC12AD856}"/>
              </a:ext>
            </a:extLst>
          </p:cNvPr>
          <p:cNvSpPr/>
          <p:nvPr/>
        </p:nvSpPr>
        <p:spPr>
          <a:xfrm>
            <a:off x="4259066" y="4634089"/>
            <a:ext cx="488846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Шипицына Ольга Ивановна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Google Shape;779;p37"/>
          <p:cNvGrpSpPr/>
          <p:nvPr/>
        </p:nvGrpSpPr>
        <p:grpSpPr>
          <a:xfrm>
            <a:off x="10498108" y="6017994"/>
            <a:ext cx="792208" cy="710851"/>
            <a:chOff x="304016" y="596485"/>
            <a:chExt cx="1168621" cy="1048607"/>
          </a:xfrm>
        </p:grpSpPr>
        <p:sp>
          <p:nvSpPr>
            <p:cNvPr id="780" name="Google Shape;780;p37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82" name="Google Shape;782;p37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784" name="Google Shape;784;p37"/>
          <p:cNvGrpSpPr/>
          <p:nvPr/>
        </p:nvGrpSpPr>
        <p:grpSpPr>
          <a:xfrm>
            <a:off x="9475758" y="6017994"/>
            <a:ext cx="792208" cy="710851"/>
            <a:chOff x="304016" y="596485"/>
            <a:chExt cx="1168621" cy="1048607"/>
          </a:xfrm>
        </p:grpSpPr>
        <p:sp>
          <p:nvSpPr>
            <p:cNvPr id="785" name="Google Shape;785;p37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87" name="Google Shape;787;p37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789" name="Google Shape;789;p37"/>
          <p:cNvGrpSpPr/>
          <p:nvPr/>
        </p:nvGrpSpPr>
        <p:grpSpPr>
          <a:xfrm>
            <a:off x="8453408" y="6017994"/>
            <a:ext cx="792208" cy="710851"/>
            <a:chOff x="304016" y="596485"/>
            <a:chExt cx="1168621" cy="1048607"/>
          </a:xfrm>
        </p:grpSpPr>
        <p:sp>
          <p:nvSpPr>
            <p:cNvPr id="790" name="Google Shape;790;p37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92" name="Google Shape;792;p37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794" name="Google Shape;794;p37"/>
          <p:cNvGrpSpPr/>
          <p:nvPr/>
        </p:nvGrpSpPr>
        <p:grpSpPr>
          <a:xfrm>
            <a:off x="7431058" y="6017994"/>
            <a:ext cx="792208" cy="710851"/>
            <a:chOff x="304016" y="596485"/>
            <a:chExt cx="1168621" cy="1048607"/>
          </a:xfrm>
        </p:grpSpPr>
        <p:sp>
          <p:nvSpPr>
            <p:cNvPr id="795" name="Google Shape;795;p37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97" name="Google Shape;797;p37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054F4C4B-4F8E-4357-BF8C-A0387412C5C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3866" y="1249800"/>
            <a:ext cx="10320208" cy="4720865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8FC14CE-6D13-4645-9D67-5C2134D5CDF8}"/>
              </a:ext>
            </a:extLst>
          </p:cNvPr>
          <p:cNvSpPr/>
          <p:nvPr/>
        </p:nvSpPr>
        <p:spPr>
          <a:xfrm>
            <a:off x="4446144" y="849689"/>
            <a:ext cx="3478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«Администратора»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3" name="Google Shape;833;p38"/>
          <p:cNvGrpSpPr/>
          <p:nvPr/>
        </p:nvGrpSpPr>
        <p:grpSpPr>
          <a:xfrm>
            <a:off x="4060522" y="6017994"/>
            <a:ext cx="792208" cy="710851"/>
            <a:chOff x="304016" y="596485"/>
            <a:chExt cx="1168621" cy="1048607"/>
          </a:xfrm>
        </p:grpSpPr>
        <p:sp>
          <p:nvSpPr>
            <p:cNvPr id="834" name="Google Shape;834;p38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3038172" y="6017994"/>
            <a:ext cx="792208" cy="710851"/>
            <a:chOff x="304016" y="596485"/>
            <a:chExt cx="1168621" cy="1048607"/>
          </a:xfrm>
        </p:grpSpPr>
        <p:sp>
          <p:nvSpPr>
            <p:cNvPr id="839" name="Google Shape;839;p38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43" name="Google Shape;843;p38"/>
          <p:cNvGrpSpPr/>
          <p:nvPr/>
        </p:nvGrpSpPr>
        <p:grpSpPr>
          <a:xfrm>
            <a:off x="2015822" y="6017994"/>
            <a:ext cx="792208" cy="710851"/>
            <a:chOff x="304016" y="596485"/>
            <a:chExt cx="1168621" cy="1048607"/>
          </a:xfrm>
        </p:grpSpPr>
        <p:sp>
          <p:nvSpPr>
            <p:cNvPr id="844" name="Google Shape;844;p38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46" name="Google Shape;846;p38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48" name="Google Shape;848;p38"/>
          <p:cNvGrpSpPr/>
          <p:nvPr/>
        </p:nvGrpSpPr>
        <p:grpSpPr>
          <a:xfrm>
            <a:off x="993472" y="6017994"/>
            <a:ext cx="792208" cy="710851"/>
            <a:chOff x="304016" y="596485"/>
            <a:chExt cx="1168621" cy="1048607"/>
          </a:xfrm>
        </p:grpSpPr>
        <p:sp>
          <p:nvSpPr>
            <p:cNvPr id="849" name="Google Shape;849;p38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A4EF120-33F2-4F55-B8A3-6A02209C94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3471" y="1271022"/>
            <a:ext cx="10242087" cy="4699643"/>
          </a:xfrm>
          <a:prstGeom prst="rect">
            <a:avLst/>
          </a:prstGeom>
        </p:spPr>
      </p:pic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58C178BF-462E-475C-B83E-713E9FACE0BB}"/>
              </a:ext>
            </a:extLst>
          </p:cNvPr>
          <p:cNvSpPr/>
          <p:nvPr/>
        </p:nvSpPr>
        <p:spPr>
          <a:xfrm>
            <a:off x="4446144" y="849689"/>
            <a:ext cx="3295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«</a:t>
            </a:r>
            <a:r>
              <a:rPr lang="ru-RU" sz="2000" dirty="0">
                <a:latin typeface="Arial" pitchFamily="34" charset="0"/>
                <a:cs typeface="Arial" panose="020B0604020202020204" pitchFamily="34" charset="0"/>
              </a:rPr>
              <a:t>Оператор»</a:t>
            </a:r>
            <a:endParaRPr lang="ru-RU" sz="2000" dirty="0">
              <a:solidFill>
                <a:srgbClr val="000000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39"/>
          <p:cNvGrpSpPr/>
          <p:nvPr/>
        </p:nvGrpSpPr>
        <p:grpSpPr>
          <a:xfrm>
            <a:off x="10272793" y="4951202"/>
            <a:ext cx="792208" cy="710851"/>
            <a:chOff x="304016" y="596485"/>
            <a:chExt cx="1168621" cy="1048607"/>
          </a:xfrm>
        </p:grpSpPr>
        <p:sp>
          <p:nvSpPr>
            <p:cNvPr id="866" name="Google Shape;866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70" name="Google Shape;870;p39"/>
          <p:cNvGrpSpPr/>
          <p:nvPr/>
        </p:nvGrpSpPr>
        <p:grpSpPr>
          <a:xfrm>
            <a:off x="10272793" y="4079194"/>
            <a:ext cx="792208" cy="710851"/>
            <a:chOff x="304016" y="596485"/>
            <a:chExt cx="1168621" cy="1048607"/>
          </a:xfrm>
        </p:grpSpPr>
        <p:sp>
          <p:nvSpPr>
            <p:cNvPr id="871" name="Google Shape;871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73" name="Google Shape;873;p39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75" name="Google Shape;875;p39"/>
          <p:cNvGrpSpPr/>
          <p:nvPr/>
        </p:nvGrpSpPr>
        <p:grpSpPr>
          <a:xfrm>
            <a:off x="10272793" y="3207185"/>
            <a:ext cx="792208" cy="710851"/>
            <a:chOff x="304016" y="596485"/>
            <a:chExt cx="1168621" cy="1048607"/>
          </a:xfrm>
        </p:grpSpPr>
        <p:sp>
          <p:nvSpPr>
            <p:cNvPr id="876" name="Google Shape;876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80" name="Google Shape;880;p39"/>
          <p:cNvGrpSpPr/>
          <p:nvPr/>
        </p:nvGrpSpPr>
        <p:grpSpPr>
          <a:xfrm>
            <a:off x="10272793" y="2335177"/>
            <a:ext cx="792208" cy="710851"/>
            <a:chOff x="304016" y="596485"/>
            <a:chExt cx="1168621" cy="1048607"/>
          </a:xfrm>
        </p:grpSpPr>
        <p:sp>
          <p:nvSpPr>
            <p:cNvPr id="881" name="Google Shape;881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A98CFA5D-1193-44C7-8C08-883F64E9BF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4602" y="1348683"/>
            <a:ext cx="9086350" cy="4547620"/>
          </a:xfrm>
          <a:prstGeom prst="rect">
            <a:avLst/>
          </a:prstGeom>
        </p:spPr>
      </p:pic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0F69214-14FB-4780-AA71-B8A622DEFCCC}"/>
              </a:ext>
            </a:extLst>
          </p:cNvPr>
          <p:cNvSpPr/>
          <p:nvPr/>
        </p:nvSpPr>
        <p:spPr>
          <a:xfrm>
            <a:off x="4446144" y="849689"/>
            <a:ext cx="3295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«Менеджер</a:t>
            </a:r>
            <a:r>
              <a:rPr lang="ru-RU" sz="2000" dirty="0">
                <a:latin typeface="Arial" pitchFamily="34" charset="0"/>
                <a:cs typeface="Arial" panose="020B0604020202020204" pitchFamily="34" charset="0"/>
              </a:rPr>
              <a:t>»</a:t>
            </a:r>
            <a:endParaRPr lang="ru-RU" sz="2000" dirty="0">
              <a:solidFill>
                <a:srgbClr val="000000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42"/>
          <p:cNvGrpSpPr/>
          <p:nvPr/>
        </p:nvGrpSpPr>
        <p:grpSpPr>
          <a:xfrm>
            <a:off x="1128793" y="4951202"/>
            <a:ext cx="792208" cy="710851"/>
            <a:chOff x="304016" y="596485"/>
            <a:chExt cx="1168621" cy="1048607"/>
          </a:xfrm>
        </p:grpSpPr>
        <p:sp>
          <p:nvSpPr>
            <p:cNvPr id="936" name="Google Shape;936;p4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38" name="Google Shape;938;p4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940" name="Google Shape;940;p42"/>
          <p:cNvGrpSpPr/>
          <p:nvPr/>
        </p:nvGrpSpPr>
        <p:grpSpPr>
          <a:xfrm>
            <a:off x="1128793" y="4079194"/>
            <a:ext cx="792208" cy="710851"/>
            <a:chOff x="304016" y="596485"/>
            <a:chExt cx="1168621" cy="1048607"/>
          </a:xfrm>
        </p:grpSpPr>
        <p:sp>
          <p:nvSpPr>
            <p:cNvPr id="941" name="Google Shape;941;p4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43" name="Google Shape;943;p4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945" name="Google Shape;945;p42"/>
          <p:cNvGrpSpPr/>
          <p:nvPr/>
        </p:nvGrpSpPr>
        <p:grpSpPr>
          <a:xfrm>
            <a:off x="1128793" y="3207185"/>
            <a:ext cx="792208" cy="710851"/>
            <a:chOff x="304016" y="596485"/>
            <a:chExt cx="1168621" cy="1048607"/>
          </a:xfrm>
        </p:grpSpPr>
        <p:sp>
          <p:nvSpPr>
            <p:cNvPr id="946" name="Google Shape;946;p4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48" name="Google Shape;948;p4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950" name="Google Shape;950;p42"/>
          <p:cNvGrpSpPr/>
          <p:nvPr/>
        </p:nvGrpSpPr>
        <p:grpSpPr>
          <a:xfrm>
            <a:off x="1128793" y="2335177"/>
            <a:ext cx="792208" cy="710851"/>
            <a:chOff x="304016" y="596485"/>
            <a:chExt cx="1168621" cy="1048607"/>
          </a:xfrm>
        </p:grpSpPr>
        <p:sp>
          <p:nvSpPr>
            <p:cNvPr id="951" name="Google Shape;951;p4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53" name="Google Shape;953;p4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18A267B6-1B18-4640-BCA4-26E11ED426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53066" y="1363759"/>
            <a:ext cx="9008920" cy="4522034"/>
          </a:xfrm>
          <a:prstGeom prst="rect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929C7F2-51F6-495A-9BBF-DEF5966120C8}"/>
              </a:ext>
            </a:extLst>
          </p:cNvPr>
          <p:cNvSpPr/>
          <p:nvPr/>
        </p:nvSpPr>
        <p:spPr>
          <a:xfrm>
            <a:off x="4446144" y="849689"/>
            <a:ext cx="3295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«Клиент</a:t>
            </a:r>
            <a:r>
              <a:rPr lang="ru-RU" sz="2000" dirty="0">
                <a:latin typeface="Arial" pitchFamily="34" charset="0"/>
                <a:cs typeface="Arial" panose="020B0604020202020204" pitchFamily="34" charset="0"/>
              </a:rPr>
              <a:t>»</a:t>
            </a:r>
            <a:endParaRPr lang="ru-RU" sz="2000" dirty="0">
              <a:solidFill>
                <a:srgbClr val="000000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39"/>
          <p:cNvGrpSpPr/>
          <p:nvPr/>
        </p:nvGrpSpPr>
        <p:grpSpPr>
          <a:xfrm>
            <a:off x="1118282" y="3865824"/>
            <a:ext cx="792208" cy="710851"/>
            <a:chOff x="304016" y="596485"/>
            <a:chExt cx="1168621" cy="1048607"/>
          </a:xfrm>
        </p:grpSpPr>
        <p:sp>
          <p:nvSpPr>
            <p:cNvPr id="866" name="Google Shape;866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70" name="Google Shape;870;p39"/>
          <p:cNvGrpSpPr/>
          <p:nvPr/>
        </p:nvGrpSpPr>
        <p:grpSpPr>
          <a:xfrm>
            <a:off x="1118282" y="2993816"/>
            <a:ext cx="792208" cy="710851"/>
            <a:chOff x="304016" y="596485"/>
            <a:chExt cx="1168621" cy="1048607"/>
          </a:xfrm>
        </p:grpSpPr>
        <p:sp>
          <p:nvSpPr>
            <p:cNvPr id="871" name="Google Shape;871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73" name="Google Shape;873;p39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75" name="Google Shape;875;p39"/>
          <p:cNvGrpSpPr/>
          <p:nvPr/>
        </p:nvGrpSpPr>
        <p:grpSpPr>
          <a:xfrm>
            <a:off x="1118282" y="2121807"/>
            <a:ext cx="792208" cy="710851"/>
            <a:chOff x="304016" y="596485"/>
            <a:chExt cx="1168621" cy="1048607"/>
          </a:xfrm>
        </p:grpSpPr>
        <p:sp>
          <p:nvSpPr>
            <p:cNvPr id="876" name="Google Shape;876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80" name="Google Shape;880;p39"/>
          <p:cNvGrpSpPr/>
          <p:nvPr/>
        </p:nvGrpSpPr>
        <p:grpSpPr>
          <a:xfrm>
            <a:off x="1118282" y="1249799"/>
            <a:ext cx="792208" cy="710851"/>
            <a:chOff x="304016" y="596485"/>
            <a:chExt cx="1168621" cy="1048607"/>
          </a:xfrm>
        </p:grpSpPr>
        <p:sp>
          <p:nvSpPr>
            <p:cNvPr id="881" name="Google Shape;881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0F69214-14FB-4780-AA71-B8A622DEFCCC}"/>
              </a:ext>
            </a:extLst>
          </p:cNvPr>
          <p:cNvSpPr/>
          <p:nvPr/>
        </p:nvSpPr>
        <p:spPr>
          <a:xfrm>
            <a:off x="5012861" y="849689"/>
            <a:ext cx="3295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«</a:t>
            </a:r>
            <a:r>
              <a:rPr lang="ru-RU" sz="2000" dirty="0">
                <a:latin typeface="Arial" pitchFamily="34" charset="0"/>
                <a:cs typeface="Arial" panose="020B0604020202020204" pitchFamily="34" charset="0"/>
              </a:rPr>
              <a:t>Гость»</a:t>
            </a:r>
            <a:endParaRPr lang="ru-RU" sz="2000" dirty="0">
              <a:solidFill>
                <a:srgbClr val="000000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CC7E061-FC76-4991-9F4E-E0F9E6B67F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47658" y="1407946"/>
            <a:ext cx="8826059" cy="44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72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7;p29">
            <a:extLst>
              <a:ext uri="{FF2B5EF4-FFF2-40B4-BE49-F238E27FC236}">
                <a16:creationId xmlns:a16="http://schemas.microsoft.com/office/drawing/2014/main" id="{6FEDE18E-70ED-46D3-9873-D080231F76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0491" y="0"/>
            <a:ext cx="10339868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7000"/>
              <a:buFont typeface="Arial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Результаты проведения нагрузочного тестирования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828677-9585-47C4-9B9E-F3B35A143ACC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215" y="1062058"/>
            <a:ext cx="11661557" cy="529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16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7;p29">
            <a:extLst>
              <a:ext uri="{FF2B5EF4-FFF2-40B4-BE49-F238E27FC236}">
                <a16:creationId xmlns:a16="http://schemas.microsoft.com/office/drawing/2014/main" id="{6FEDE18E-70ED-46D3-9873-D080231F76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31421" y="1534510"/>
            <a:ext cx="5013434" cy="248044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7000"/>
              <a:buFont typeface="Arial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Результаты проведения юзабилити-тестирования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C9839D-BB0A-4DF5-BF69-1484C3C34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45" y="107707"/>
            <a:ext cx="6789683" cy="669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66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856FAD-ECD8-428C-BF96-0AD44EDDC9F2}"/>
              </a:ext>
            </a:extLst>
          </p:cNvPr>
          <p:cNvSpPr/>
          <p:nvPr/>
        </p:nvSpPr>
        <p:spPr>
          <a:xfrm>
            <a:off x="4466124" y="257738"/>
            <a:ext cx="2510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70FEECC-B7CB-4E47-B648-B693151CDB61}"/>
              </a:ext>
            </a:extLst>
          </p:cNvPr>
          <p:cNvSpPr/>
          <p:nvPr/>
        </p:nvSpPr>
        <p:spPr>
          <a:xfrm>
            <a:off x="892761" y="1508758"/>
            <a:ext cx="10595666" cy="4190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результате учебной практики был проведен анализ предметной области, спроектирована и разработана информационная система «Туристическая компания», серверная часть которой была реализована в MS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клиентская часть в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Visual Studio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indent="457200"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задачи были достигнута путем проведения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разработки и проектирования информационной системы, способствующей оптимизации работы и обеспечивающей высокий уровень безопасности и качества обслуживания.</a:t>
            </a:r>
          </a:p>
          <a:p>
            <a:pPr indent="457200"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позволяет сделать вывод, что поставленные цели и задачи были выполнены в полном объёме.</a:t>
            </a:r>
          </a:p>
        </p:txBody>
      </p:sp>
    </p:spTree>
    <p:extLst>
      <p:ext uri="{BB962C8B-B14F-4D97-AF65-F5344CB8AC3E}">
        <p14:creationId xmlns:p14="http://schemas.microsoft.com/office/powerpoint/2010/main" val="2094992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667414-EBAE-4B48-B0A2-FD095C10B917}"/>
              </a:ext>
            </a:extLst>
          </p:cNvPr>
          <p:cNvSpPr txBox="1"/>
          <p:nvPr/>
        </p:nvSpPr>
        <p:spPr>
          <a:xfrm>
            <a:off x="2017986" y="809551"/>
            <a:ext cx="9522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ОБЛАСТИ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Иркутской области «Ангарский промышленно – экономический техникум»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CC3EE-3F69-4655-93C2-FACE0BB69414}"/>
              </a:ext>
            </a:extLst>
          </p:cNvPr>
          <p:cNvSpPr txBox="1"/>
          <p:nvPr/>
        </p:nvSpPr>
        <p:spPr>
          <a:xfrm>
            <a:off x="2585545" y="2335886"/>
            <a:ext cx="82355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учебной практике профессионального модуля (ПМ.01) Разработка модулей программного обеспечения для </a:t>
            </a: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компьютерных систем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8E741-7A24-44DF-B983-F3BF4A5A78F7}"/>
              </a:ext>
            </a:extLst>
          </p:cNvPr>
          <p:cNvSpPr txBox="1"/>
          <p:nvPr/>
        </p:nvSpPr>
        <p:spPr>
          <a:xfrm>
            <a:off x="2969722" y="3751375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868191F-9FAD-42DE-86C6-FBD08B18F249}"/>
              </a:ext>
            </a:extLst>
          </p:cNvPr>
          <p:cNvSpPr/>
          <p:nvPr/>
        </p:nvSpPr>
        <p:spPr>
          <a:xfrm>
            <a:off x="3381708" y="5209027"/>
            <a:ext cx="72150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практики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  Аверьянов Николай Владимирович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208E9A4-8857-4510-B931-4B45210E8F8F}"/>
              </a:ext>
            </a:extLst>
          </p:cNvPr>
          <p:cNvSpPr/>
          <p:nvPr/>
        </p:nvSpPr>
        <p:spPr>
          <a:xfrm>
            <a:off x="5419561" y="5866461"/>
            <a:ext cx="240391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г. Ангарск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2023 г.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74AAFFC-C7F3-4D48-B182-1F2CB65C567B}"/>
              </a:ext>
            </a:extLst>
          </p:cNvPr>
          <p:cNvCxnSpPr/>
          <p:nvPr/>
        </p:nvCxnSpPr>
        <p:spPr>
          <a:xfrm>
            <a:off x="3318646" y="5022849"/>
            <a:ext cx="6411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E2F600B-8890-4B2B-87C5-5F8EC12AD856}"/>
              </a:ext>
            </a:extLst>
          </p:cNvPr>
          <p:cNvSpPr/>
          <p:nvPr/>
        </p:nvSpPr>
        <p:spPr>
          <a:xfrm>
            <a:off x="4259066" y="4634089"/>
            <a:ext cx="488846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Шипицына Ольга Ивановна </a:t>
            </a:r>
          </a:p>
        </p:txBody>
      </p:sp>
    </p:spTree>
    <p:extLst>
      <p:ext uri="{BB962C8B-B14F-4D97-AF65-F5344CB8AC3E}">
        <p14:creationId xmlns:p14="http://schemas.microsoft.com/office/powerpoint/2010/main" val="330030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A3258EB8-1A83-4BFC-ABF3-1E7188ABC8E7}"/>
              </a:ext>
            </a:extLst>
          </p:cNvPr>
          <p:cNvSpPr/>
          <p:nvPr/>
        </p:nvSpPr>
        <p:spPr>
          <a:xfrm>
            <a:off x="598318" y="640297"/>
            <a:ext cx="1124684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Целью практической подготовки в виде учебной практики является закрепление общих и профессиональных компетенций, определяющих готовность обучающихся к виду профессиональной деятельности в области разработки, администрирования и защиты баз данных.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32C1C15-B386-4C68-8066-42ECA9AE9172}"/>
              </a:ext>
            </a:extLst>
          </p:cNvPr>
          <p:cNvSpPr/>
          <p:nvPr/>
        </p:nvSpPr>
        <p:spPr>
          <a:xfrm>
            <a:off x="598318" y="2968078"/>
            <a:ext cx="11246840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Основные задачи учебной практики:</a:t>
            </a:r>
          </a:p>
          <a:p>
            <a:pPr lvl="0" indent="457200">
              <a:lnSpc>
                <a:spcPct val="150000"/>
              </a:lnSpc>
              <a:buFont typeface="Symbol" pitchFamily="18" charset="2"/>
              <a:buChar char="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‌развить готовность выполнять поставленные профессиональные задачи;</a:t>
            </a:r>
          </a:p>
          <a:p>
            <a:pPr lvl="0" indent="457200">
              <a:lnSpc>
                <a:spcPct val="150000"/>
              </a:lnSpc>
              <a:buFont typeface="Symbol" pitchFamily="18" charset="2"/>
              <a:buChar char="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‌разработка программных модулей, оптимизированных для работы;</a:t>
            </a:r>
          </a:p>
          <a:p>
            <a:pPr lvl="0" indent="457200">
              <a:lnSpc>
                <a:spcPct val="150000"/>
              </a:lnSpc>
              <a:buFont typeface="Symbol" pitchFamily="18" charset="2"/>
              <a:buChar char="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‌тестирование разработанных программных модулей на соответствие функциональным требованиями.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F1B08-A341-4B17-A33A-77EF2B08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650" y="218389"/>
            <a:ext cx="6829784" cy="763500"/>
          </a:xfrm>
        </p:spPr>
        <p:txBody>
          <a:bodyPr/>
          <a:lstStyle/>
          <a:p>
            <a:r>
              <a:rPr lang="ru-RU" sz="3200" dirty="0">
                <a:latin typeface="+mj-lt"/>
              </a:rPr>
              <a:t>Постановка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769F98-7ADE-4779-B06F-FCE6B8F21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369" y="1139544"/>
            <a:ext cx="10361261" cy="4914414"/>
          </a:xfrm>
        </p:spPr>
        <p:txBody>
          <a:bodyPr/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Необходимо разработать и спроектировать прикладное программное обеспечение для эффективного управления продажами туров, скомплектованных туроператором. 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Данная компания формирует туристические группы для заграничных поездок и обеспечивает им полную поддержку на маршруте. Маршрут группы может пролегать через несколько городов страны назначения. Экскурсии в несколько стран одновременно не проводятся. При обращении в «Вояж» группы из нескольких человек компания предоставляет скидку, которая зависит от количества туристов в группе. При возникновении каких-либо неудобств на маршруте, возникших по вине компании, турист получает назад заранее оговоренную в контракте сумму.</a:t>
            </a:r>
          </a:p>
          <a:p>
            <a:pPr marL="0" indent="457200" algn="just">
              <a:lnSpc>
                <a:spcPct val="100000"/>
              </a:lnSpc>
              <a:buNone/>
            </a:pPr>
            <a:endParaRPr lang="ru-RU" sz="20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24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24"/>
          <p:cNvGrpSpPr/>
          <p:nvPr/>
        </p:nvGrpSpPr>
        <p:grpSpPr>
          <a:xfrm>
            <a:off x="10272793" y="4951202"/>
            <a:ext cx="792208" cy="710851"/>
            <a:chOff x="304016" y="596485"/>
            <a:chExt cx="1168621" cy="1048607"/>
          </a:xfrm>
        </p:grpSpPr>
        <p:sp>
          <p:nvSpPr>
            <p:cNvPr id="455" name="Google Shape;455;p2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57" name="Google Shape;457;p2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59" name="Google Shape;459;p24"/>
          <p:cNvGrpSpPr/>
          <p:nvPr/>
        </p:nvGrpSpPr>
        <p:grpSpPr>
          <a:xfrm>
            <a:off x="10272793" y="4079194"/>
            <a:ext cx="792208" cy="710851"/>
            <a:chOff x="304016" y="596485"/>
            <a:chExt cx="1168621" cy="1048607"/>
          </a:xfrm>
        </p:grpSpPr>
        <p:sp>
          <p:nvSpPr>
            <p:cNvPr id="460" name="Google Shape;460;p2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62" name="Google Shape;462;p2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64" name="Google Shape;464;p24"/>
          <p:cNvGrpSpPr/>
          <p:nvPr/>
        </p:nvGrpSpPr>
        <p:grpSpPr>
          <a:xfrm>
            <a:off x="10272793" y="3207185"/>
            <a:ext cx="792208" cy="710851"/>
            <a:chOff x="304016" y="596485"/>
            <a:chExt cx="1168621" cy="1048607"/>
          </a:xfrm>
        </p:grpSpPr>
        <p:sp>
          <p:nvSpPr>
            <p:cNvPr id="465" name="Google Shape;465;p2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67" name="Google Shape;467;p2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69" name="Google Shape;469;p24"/>
          <p:cNvGrpSpPr/>
          <p:nvPr/>
        </p:nvGrpSpPr>
        <p:grpSpPr>
          <a:xfrm>
            <a:off x="10272793" y="2335177"/>
            <a:ext cx="792208" cy="710851"/>
            <a:chOff x="304016" y="596485"/>
            <a:chExt cx="1168621" cy="1048607"/>
          </a:xfrm>
        </p:grpSpPr>
        <p:sp>
          <p:nvSpPr>
            <p:cNvPr id="470" name="Google Shape;470;p2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72" name="Google Shape;472;p2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9CB82EE-1C86-4074-B9F9-4BA9D3D33006}"/>
              </a:ext>
            </a:extLst>
          </p:cNvPr>
          <p:cNvSpPr/>
          <p:nvPr/>
        </p:nvSpPr>
        <p:spPr>
          <a:xfrm>
            <a:off x="847011" y="296066"/>
            <a:ext cx="5368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dk1"/>
              </a:buClr>
              <a:buSzPts val="7000"/>
            </a:pPr>
            <a:r>
              <a:rPr lang="ru-RU" sz="3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5F9E2D6-4ACE-4156-90F5-928A5F340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352" y="3725131"/>
            <a:ext cx="1219048" cy="1219048"/>
          </a:xfrm>
          <a:prstGeom prst="rect">
            <a:avLst/>
          </a:prstGeom>
        </p:spPr>
      </p:pic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D3A7F8A4-4415-4CA5-BF9D-20AC6FB02F51}"/>
              </a:ext>
            </a:extLst>
          </p:cNvPr>
          <p:cNvSpPr/>
          <p:nvPr/>
        </p:nvSpPr>
        <p:spPr>
          <a:xfrm>
            <a:off x="1618692" y="4831589"/>
            <a:ext cx="2606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Microsoft Visio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256x256 Бесплатный векторный Sql-сервер">
            <a:extLst>
              <a:ext uri="{FF2B5EF4-FFF2-40B4-BE49-F238E27FC236}">
                <a16:creationId xmlns:a16="http://schemas.microsoft.com/office/drawing/2014/main" id="{DC6510A6-D902-4E92-865C-4E7C93D5D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283" y="1639787"/>
            <a:ext cx="1219048" cy="12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66291921-CDBE-48AD-8F19-CAE2BA404832}"/>
              </a:ext>
            </a:extLst>
          </p:cNvPr>
          <p:cNvSpPr/>
          <p:nvPr/>
        </p:nvSpPr>
        <p:spPr>
          <a:xfrm>
            <a:off x="3760631" y="2913587"/>
            <a:ext cx="326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Microsoft SQL Server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D3F818D-7119-4208-BE23-C051608CA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6189" y="3812596"/>
            <a:ext cx="1219048" cy="1219048"/>
          </a:xfrm>
          <a:prstGeom prst="rect">
            <a:avLst/>
          </a:prstGeom>
        </p:spPr>
      </p:pic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B64C92C8-4E47-4255-AE60-B360DF371618}"/>
              </a:ext>
            </a:extLst>
          </p:cNvPr>
          <p:cNvSpPr/>
          <p:nvPr/>
        </p:nvSpPr>
        <p:spPr>
          <a:xfrm>
            <a:off x="6489302" y="4968871"/>
            <a:ext cx="3412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Microsoft Visual Studio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2"/>
          <p:cNvSpPr txBox="1">
            <a:spLocks noGrp="1"/>
          </p:cNvSpPr>
          <p:nvPr>
            <p:ph type="title"/>
          </p:nvPr>
        </p:nvSpPr>
        <p:spPr>
          <a:xfrm>
            <a:off x="178675" y="480150"/>
            <a:ext cx="4309241" cy="478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Font typeface="Arial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Диаграмма вариантов использования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24ED97A-6BB3-4685-A703-9514B8FF4778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3324" y="668189"/>
            <a:ext cx="7514897" cy="57851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0DB55E75-4FE8-4C42-B14B-F65F9D9833EE}"/>
              </a:ext>
            </a:extLst>
          </p:cNvPr>
          <p:cNvSpPr txBox="1"/>
          <p:nvPr/>
        </p:nvSpPr>
        <p:spPr>
          <a:xfrm>
            <a:off x="0" y="2114923"/>
            <a:ext cx="393086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7000"/>
            </a:pPr>
            <a:r>
              <a:rPr lang="ru-RU" sz="3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Belanosima"/>
              </a:rPr>
              <a:t>Логическая</a:t>
            </a:r>
            <a:r>
              <a:rPr lang="ru-RU" sz="4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Belanosima"/>
              </a:rPr>
              <a:t> </a:t>
            </a:r>
            <a:r>
              <a:rPr lang="ru-RU" sz="3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Belanosima"/>
              </a:rPr>
              <a:t>модель данных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9614D94-8124-4608-B3EF-CD9E65AB4C30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4234" y="378372"/>
            <a:ext cx="8492360" cy="62634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73B6FB35-CEE9-4766-913E-C240F0FDDF1E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3062" y="369833"/>
            <a:ext cx="9965362" cy="631474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4CDA12E-2DDC-41F0-A362-548E033D7DC8}"/>
              </a:ext>
            </a:extLst>
          </p:cNvPr>
          <p:cNvSpPr txBox="1"/>
          <p:nvPr/>
        </p:nvSpPr>
        <p:spPr>
          <a:xfrm>
            <a:off x="8765629" y="1221543"/>
            <a:ext cx="33317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7000"/>
            </a:pPr>
            <a:r>
              <a:rPr lang="ru-RU" sz="3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Belanosima"/>
              </a:rPr>
              <a:t>Физическая модель данных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Box 301">
            <a:extLst>
              <a:ext uri="{FF2B5EF4-FFF2-40B4-BE49-F238E27FC236}">
                <a16:creationId xmlns:a16="http://schemas.microsoft.com/office/drawing/2014/main" id="{8E06E45A-0EB4-406C-AEE5-B48ECDE7DDAA}"/>
              </a:ext>
            </a:extLst>
          </p:cNvPr>
          <p:cNvSpPr txBox="1"/>
          <p:nvPr/>
        </p:nvSpPr>
        <p:spPr>
          <a:xfrm>
            <a:off x="189185" y="366374"/>
            <a:ext cx="86079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7000"/>
            </a:pPr>
            <a:r>
              <a:rPr lang="ru-RU" sz="3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серверной части базы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889350-1232-4A59-A9FF-877FEA534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93" y="1342846"/>
            <a:ext cx="2114052" cy="2925016"/>
          </a:xfrm>
          <a:prstGeom prst="rect">
            <a:avLst/>
          </a:prstGeom>
        </p:spPr>
      </p:pic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F2E31FFA-B13E-4267-BC87-BBAF870E7776}"/>
              </a:ext>
            </a:extLst>
          </p:cNvPr>
          <p:cNvSpPr/>
          <p:nvPr/>
        </p:nvSpPr>
        <p:spPr>
          <a:xfrm>
            <a:off x="471493" y="4321005"/>
            <a:ext cx="220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Созданные таблицы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9"/>
          <p:cNvSpPr txBox="1">
            <a:spLocks noGrp="1"/>
          </p:cNvSpPr>
          <p:nvPr>
            <p:ph type="title"/>
          </p:nvPr>
        </p:nvSpPr>
        <p:spPr>
          <a:xfrm>
            <a:off x="2304077" y="421141"/>
            <a:ext cx="8332391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7000"/>
              <a:buFont typeface="Arial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Разработка клиентской части приложения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2BDD575-5A53-4CB6-B324-9CC3D45004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9911" y="2262746"/>
            <a:ext cx="5159758" cy="395937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83703CF-BBF1-4116-AA4F-A3AE6732F51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48766" y="2262746"/>
            <a:ext cx="5159758" cy="3959378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1BAEC61-D032-4FA0-B3F7-2FBFAA3E85DF}"/>
              </a:ext>
            </a:extLst>
          </p:cNvPr>
          <p:cNvSpPr/>
          <p:nvPr/>
        </p:nvSpPr>
        <p:spPr>
          <a:xfrm>
            <a:off x="1919452" y="1747042"/>
            <a:ext cx="2905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«Авторизации»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C402E22-B9D3-4743-BE30-BC18C629FF14}"/>
              </a:ext>
            </a:extLst>
          </p:cNvPr>
          <p:cNvSpPr/>
          <p:nvPr/>
        </p:nvSpPr>
        <p:spPr>
          <a:xfrm>
            <a:off x="7731342" y="1749367"/>
            <a:ext cx="2905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«Регистрации»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3E6DE"/>
      </a:lt1>
      <a:dk2>
        <a:srgbClr val="434343"/>
      </a:dk2>
      <a:lt2>
        <a:srgbClr val="EEEEEE"/>
      </a:lt2>
      <a:accent1>
        <a:srgbClr val="F07E66"/>
      </a:accent1>
      <a:accent2>
        <a:srgbClr val="F4AE69"/>
      </a:accent2>
      <a:accent3>
        <a:srgbClr val="A3CEC5"/>
      </a:accent3>
      <a:accent4>
        <a:srgbClr val="F0B2B7"/>
      </a:accent4>
      <a:accent5>
        <a:srgbClr val="000000"/>
      </a:accent5>
      <a:accent6>
        <a:srgbClr val="E59D8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434</Words>
  <Application>Microsoft Office PowerPoint</Application>
  <PresentationFormat>Широкоэкранный</PresentationFormat>
  <Paragraphs>55</Paragraphs>
  <Slides>18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Belanosima</vt:lpstr>
      <vt:lpstr>Lexend Light</vt:lpstr>
      <vt:lpstr>Calibri</vt:lpstr>
      <vt:lpstr>Symbol</vt:lpstr>
      <vt:lpstr>Arial</vt:lpstr>
      <vt:lpstr>Abril Fatface</vt:lpstr>
      <vt:lpstr>Aldrich</vt:lpstr>
      <vt:lpstr>Roboto Slab</vt:lpstr>
      <vt:lpstr>SlidesMania</vt:lpstr>
      <vt:lpstr>Презентация PowerPoint</vt:lpstr>
      <vt:lpstr>Презентация PowerPoint</vt:lpstr>
      <vt:lpstr>Постановка задачи</vt:lpstr>
      <vt:lpstr>Презентация PowerPoint</vt:lpstr>
      <vt:lpstr>Диаграмма вариантов использования</vt:lpstr>
      <vt:lpstr>Презентация PowerPoint</vt:lpstr>
      <vt:lpstr>Презентация PowerPoint</vt:lpstr>
      <vt:lpstr>Презентация PowerPoint</vt:lpstr>
      <vt:lpstr>Разработка клиентской части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проведения нагрузочного тестирования</vt:lpstr>
      <vt:lpstr>Результаты проведения юзабилити-тестирования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Chip</dc:creator>
  <cp:lastModifiedBy>Шипицына О.</cp:lastModifiedBy>
  <cp:revision>13</cp:revision>
  <dcterms:modified xsi:type="dcterms:W3CDTF">2023-12-06T15:52:51Z</dcterms:modified>
</cp:coreProperties>
</file>