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79" r:id="rId6"/>
    <p:sldId id="264" r:id="rId7"/>
    <p:sldId id="265" r:id="rId8"/>
    <p:sldId id="266" r:id="rId9"/>
    <p:sldId id="276" r:id="rId10"/>
    <p:sldId id="277" r:id="rId11"/>
    <p:sldId id="284" r:id="rId12"/>
    <p:sldId id="267" r:id="rId13"/>
    <p:sldId id="269" r:id="rId14"/>
    <p:sldId id="285" r:id="rId15"/>
    <p:sldId id="274" r:id="rId16"/>
    <p:sldId id="286" r:id="rId17"/>
    <p:sldId id="280" r:id="rId18"/>
    <p:sldId id="287" r:id="rId19"/>
    <p:sldId id="281" r:id="rId20"/>
    <p:sldId id="268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>
        <p:scale>
          <a:sx n="80" d="100"/>
          <a:sy n="80" d="100"/>
        </p:scale>
        <p:origin x="-1860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62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31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4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7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7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9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88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33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4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0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7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7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Игнатович Ярослава Денисовича</a:t>
            </a:r>
            <a:endParaRPr lang="ru-RU" sz="24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Окладников Антон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807" y="228553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«Автомобиль»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687" y="3276263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7" y="685088"/>
            <a:ext cx="66103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7" y="3732798"/>
            <a:ext cx="93535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8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2537" y="89357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«Заказы»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55" y="1448913"/>
            <a:ext cx="38957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433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0837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717" y="1227122"/>
            <a:ext cx="273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399" y="1227122"/>
            <a:ext cx="3661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</a:t>
            </a:r>
          </a:p>
        </p:txBody>
      </p:sp>
      <p:pic>
        <p:nvPicPr>
          <p:cNvPr id="9218" name="Picture 2" descr="https://sun9-27.userapi.com/impg/RlYjcpOBC2MOxTvaAAynEn25ktghWNDDPE203w/dAN5HC1MZVg.jpg?size=331x164&amp;quality=96&amp;sign=21faab4262b5991d354524c42f47c86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1" y="1781120"/>
            <a:ext cx="5153456" cy="255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Users\sam12\Downloads\0Sam120\autoShop\Учебная практика\окно регистраци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357" y="1781120"/>
            <a:ext cx="5255684" cy="30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" y="122180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D:\Users\sam12\Downloads\0Sam120\autoShop\Учебная практика\меню адми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8" y="675505"/>
            <a:ext cx="3877788" cy="5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Users\sam12\Downloads\0Sam120\autoShop\Учебная практика\автомобил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58" y="122181"/>
            <a:ext cx="6143378" cy="166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Users\sam12\Downloads\0Sam120\autoShop\Учебная практика\двигател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58" y="1924050"/>
            <a:ext cx="44672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Users\sam12\Downloads\0Sam120\autoShop\Учебная практика\директорскийПерсонал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58" y="4173311"/>
            <a:ext cx="628808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8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" y="122180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админа (продолжение)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D:\Users\sam12\Downloads\0Sam120\autoShop\Учебная практика\заказы адми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" y="619176"/>
            <a:ext cx="6288088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Users\sam12\Downloads\0Sam120\autoShop\Учебная практика\клиенты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" y="2709088"/>
            <a:ext cx="8183563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Users\sam12\Downloads\0Sam120\autoShop\Учебная практика\кузов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" y="4792663"/>
            <a:ext cx="5410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D:\Users\sam12\Downloads\0Sam120\autoShop\Учебная практика\марк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11" y="4764088"/>
            <a:ext cx="5802313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D:\Users\sam12\Downloads\0Sam120\autoShop\Учебная практика\пользователи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35" y="487856"/>
            <a:ext cx="4457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45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28" y="53708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https://sun9-40.userapi.com/impg/OXXK23yHAmHy27Nsl4Sf2QuzmP-plM2HAP_rlA/QvFlBHlIQq0.jpg?size=352x383&amp;quality=96&amp;sign=4a0b09cb44827cd001f5f7e8678b8ea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7" y="550704"/>
            <a:ext cx="33528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Users\sam12\Downloads\0Sam120\autoShop\Учебная практика\автомобил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19" y="550704"/>
            <a:ext cx="6143378" cy="166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Users\sam12\Downloads\0Sam120\autoShop\Учебная практика\двигател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19" y="2374742"/>
            <a:ext cx="44672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Users\sam12\Downloads\0Sam120\autoShop\Учебная практика\марк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1" y="4680960"/>
            <a:ext cx="5802313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Users\sam12\Downloads\0Sam120\autoShop\Учебная практика\кузовы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26" y="4680960"/>
            <a:ext cx="5410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9126" y="132935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Клиента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D:\Users\sam12\Downloads\0Sam120\autoShop\Учебная практика\Меню покупател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9" y="801069"/>
            <a:ext cx="33718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Users\sam12\Downloads\0Sam120\autoShop\Учебная практика\личный кабине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52" y="801069"/>
            <a:ext cx="4114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sam12\Downloads\0Sam120\autoShop\Учебная практика\изменение данных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52" y="2938360"/>
            <a:ext cx="6259512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D:\Users\sam12\Downloads\0Sam120\autoShop\Учебная практика\заказы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6" y="3948010"/>
            <a:ext cx="3495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9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9126" y="132935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Оформление заказа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8" name="Picture 6" descr="D:\Users\sam12\Downloads\0Sam120\autoShop\Учебная практика\оформление заказа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61" y="1113126"/>
            <a:ext cx="3695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D:\Users\sam12\Downloads\0Sam120\autoShop\Учебная практика\оформление заказ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" y="2363188"/>
            <a:ext cx="5374916" cy="266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D:\Users\sam12\Downloads\0Sam120\autoShop\Учебная практика\оформление заказа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75" y="2486850"/>
            <a:ext cx="29527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9126" y="132935"/>
            <a:ext cx="392409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Оформление заказа (продолжение)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 descr="D:\Users\sam12\Downloads\0Sam120\autoShop\Учебная практика\оформление заказа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82" y="2825037"/>
            <a:ext cx="4721390" cy="33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Users\sam12\Downloads\0Sam120\autoShop\Учебная практика\оформление заказа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" y="1223757"/>
            <a:ext cx="7334456" cy="320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8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28" y="126728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гостя</a:t>
            </a:r>
          </a:p>
        </p:txBody>
      </p:sp>
      <p:pic>
        <p:nvPicPr>
          <p:cNvPr id="15362" name="Picture 2" descr="D:\Users\sam12\Downloads\0Sam120\autoShop\Учебная практика\Форма гост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5" y="900897"/>
            <a:ext cx="4420845" cy="344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Users\sam12\Downloads\0Sam120\autoShop\Учебная практика\ругистрация клиент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84" y="1255692"/>
            <a:ext cx="6433362" cy="29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1355834" y="1355834"/>
            <a:ext cx="10310649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учебной практики является овладение видом профессиональной деятельности Разработка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8B1E43-A31D-46F6-BBF5-4DD68B526F92}"/>
              </a:ext>
            </a:extLst>
          </p:cNvPr>
          <p:cNvSpPr txBox="1"/>
          <p:nvPr/>
        </p:nvSpPr>
        <p:spPr>
          <a:xfrm>
            <a:off x="1355834" y="2823774"/>
            <a:ext cx="9711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учебной практики: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нализ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предметной области;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азвить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готовность выполнять поставленные профессиональные задачи;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азработка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программных модулей¸ оптимизированных для работы;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естирование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разработанных программных модулей на соответствие функциональным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«Автосалон», </a:t>
            </a:r>
            <a:r>
              <a:rPr lang="ru-RU" dirty="0">
                <a:latin typeface="Arial" pitchFamily="34" charset="0"/>
                <a:cs typeface="Arial" pitchFamily="34" charset="0"/>
              </a:rPr>
              <a:t>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Visual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Studios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программных модулей.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Игнатович Ярослава Денисовича</a:t>
            </a:r>
            <a:endParaRPr lang="ru-RU" sz="24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Окладников Антон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4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1212800" y="4768330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8B1E43-A31D-46F6-BBF5-4DD68B526F92}"/>
              </a:ext>
            </a:extLst>
          </p:cNvPr>
          <p:cNvSpPr txBox="1"/>
          <p:nvPr/>
        </p:nvSpPr>
        <p:spPr>
          <a:xfrm>
            <a:off x="4141061" y="3706051"/>
            <a:ext cx="4587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Management Studio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B02A083-6DF6-45B9-BD50-40EF778642EE}"/>
              </a:ext>
            </a:extLst>
          </p:cNvPr>
          <p:cNvSpPr txBox="1"/>
          <p:nvPr/>
        </p:nvSpPr>
        <p:spPr>
          <a:xfrm>
            <a:off x="8508234" y="4796279"/>
            <a:ext cx="3464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Visual Studios</a:t>
            </a:r>
            <a:endParaRPr lang="ru-RU" dirty="0"/>
          </a:p>
        </p:txBody>
      </p:sp>
      <p:pic>
        <p:nvPicPr>
          <p:cNvPr id="6" name="Picture 6" descr="https://camo.githubusercontent.com/173b66e502754df52326e42eba0b2c70b0b86ed3971f5af5af5f4774854c5b39/68747470733a2f2f692e70696e696d672e636f6d2f6f726967696e616c732f33322f61302f33612f3332613033616565306337363431396563356264653935306136323838336263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88" y="1409928"/>
            <a:ext cx="3696055" cy="220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=""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3" y="1987902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icrosoft Visual Studio — Википедия">
            <a:extLst>
              <a:ext uri="{FF2B5EF4-FFF2-40B4-BE49-F238E27FC236}">
                <a16:creationId xmlns="" xmlns:a16="http://schemas.microsoft.com/office/drawing/2014/main" id="{B07C53F9-E43E-4226-9E91-C6BC4942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74" y="2432552"/>
            <a:ext cx="2386700" cy="2386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1026" name="Picture 2" descr="D:\Users\sam12\Downloads\0Sam120\autoShop\Учебная практика\Диаграмма вариантов использов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45" y="1134280"/>
            <a:ext cx="9629025" cy="57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362740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D:\Users\sam12\Downloads\0Sam120\autoShop\Учебная практика\Авторизац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19" y="1134280"/>
            <a:ext cx="9638250" cy="65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4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584313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 descr="https://sun9-49.userapi.com/impg/zTFuymgU2ggRlJxYMkL29SUTjPA9T-QYbj5mDg/QPPuHsSNqVo.jpg?size=1140x719&amp;quality=96&amp;sign=48c3530166eab3df227947818b2413b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8" y="1300535"/>
            <a:ext cx="8128371" cy="512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593931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данных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un9-66.userapi.com/impg/igvvQO3oEkkhACgZI3cYVE0rVnX0vCxngJ49Rg/PQ8K1TCvclU.jpg?size=1254x863&amp;quality=96&amp;sign=da3f2288db6c0aead6c3b565027652c4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33" y="1136920"/>
            <a:ext cx="8052621" cy="554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7961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231" y="1102088"/>
            <a:ext cx="3046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таблиц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645" y="1694599"/>
            <a:ext cx="46951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«Директорский персонал»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8071" y="1745895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Филиалы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825" y="3511341"/>
            <a:ext cx="46951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Пользователи»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5" y="2214057"/>
            <a:ext cx="43338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80" y="2214057"/>
            <a:ext cx="4857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70" y="4172692"/>
            <a:ext cx="26574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731" y="228098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«Двигатели»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9348" y="256164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Марки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2808" y="2887605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Кузовы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40" y="702832"/>
            <a:ext cx="23717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08" y="712699"/>
            <a:ext cx="48101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52" y="3451017"/>
            <a:ext cx="33813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94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354</Words>
  <Application>Microsoft Office PowerPoint</Application>
  <PresentationFormat>Произвольный</PresentationFormat>
  <Paragraphs>58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Пользователь</cp:lastModifiedBy>
  <cp:revision>76</cp:revision>
  <dcterms:created xsi:type="dcterms:W3CDTF">2023-06-05T04:09:11Z</dcterms:created>
  <dcterms:modified xsi:type="dcterms:W3CDTF">2023-12-06T15:16:01Z</dcterms:modified>
</cp:coreProperties>
</file>