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3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4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7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7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6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9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4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7" y="258500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Степурин Никита Сергеевич</a:t>
            </a: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4" y="6134069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=""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0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A23C297-1872-4AB0-9DB8-7FB6BF3A564F}"/>
              </a:ext>
            </a:extLst>
          </p:cNvPr>
          <p:cNvSpPr/>
          <p:nvPr/>
        </p:nvSpPr>
        <p:spPr>
          <a:xfrm>
            <a:off x="239873" y="309061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91FF344E-8986-4E6E-A309-F38E9559F1ED}"/>
              </a:ext>
            </a:extLst>
          </p:cNvPr>
          <p:cNvSpPr/>
          <p:nvPr/>
        </p:nvSpPr>
        <p:spPr>
          <a:xfrm>
            <a:off x="798014" y="1403654"/>
            <a:ext cx="10595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«Ремонт пассажирских вагонов», серверная часть которой была реализована в MS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Visual Studio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были достигнута путем проведения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разработки и проектирования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транспорта.</a:t>
            </a: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выполнены в полном объёме.</a:t>
            </a:r>
          </a:p>
        </p:txBody>
      </p:sp>
    </p:spTree>
    <p:extLst>
      <p:ext uri="{BB962C8B-B14F-4D97-AF65-F5344CB8AC3E}">
        <p14:creationId xmlns:p14="http://schemas.microsoft.com/office/powerpoint/2010/main" val="35736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4D1BAC3-7A63-4D1D-A840-130A480A4C4F}"/>
              </a:ext>
            </a:extLst>
          </p:cNvPr>
          <p:cNvSpPr/>
          <p:nvPr/>
        </p:nvSpPr>
        <p:spPr>
          <a:xfrm>
            <a:off x="263624" y="463733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14C1FD25-EFF1-4591-849E-3E458C146151}"/>
              </a:ext>
            </a:extLst>
          </p:cNvPr>
          <p:cNvSpPr/>
          <p:nvPr/>
        </p:nvSpPr>
        <p:spPr>
          <a:xfrm>
            <a:off x="798014" y="1403654"/>
            <a:ext cx="10595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98014" y="2774463"/>
            <a:ext cx="105956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Автоматизация учета технического состояния: разработка модулей для автоматизации мониторинга и учета технического состояния пассажирских вагонов.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Управление ремонтными работами: реализация функционала по управлению ремонтными работами, включая планирование, выделение ресурсов, контроль сроков и мониторинг качества выполненных работ.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модулей для защиты конфиденциальности данных, связанных с техническим состоянием вагонов и ремонтными работами, чтобы предотвратить несанкционированный доступ.</a:t>
            </a:r>
          </a:p>
        </p:txBody>
      </p:sp>
    </p:spTree>
    <p:extLst>
      <p:ext uri="{BB962C8B-B14F-4D97-AF65-F5344CB8AC3E}">
        <p14:creationId xmlns:p14="http://schemas.microsoft.com/office/powerpoint/2010/main" val="414868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1AFC393D-339E-401F-AEB3-292EDCB663D0}"/>
              </a:ext>
            </a:extLst>
          </p:cNvPr>
          <p:cNvSpPr/>
          <p:nvPr/>
        </p:nvSpPr>
        <p:spPr>
          <a:xfrm>
            <a:off x="239873" y="368438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14717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263624" y="320936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40258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227999" y="332812"/>
            <a:ext cx="5843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2374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216123" y="273435"/>
            <a:ext cx="6526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21840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192372" y="225934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7541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239874" y="249685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6266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214126" y="227197"/>
            <a:ext cx="49635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35760617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0</TotalTime>
  <Words>270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Symbol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HuKuTa</dc:creator>
  <cp:lastModifiedBy>HuKuTa</cp:lastModifiedBy>
  <cp:revision>1</cp:revision>
  <dcterms:created xsi:type="dcterms:W3CDTF">2023-12-06T04:21:25Z</dcterms:created>
  <dcterms:modified xsi:type="dcterms:W3CDTF">2023-12-06T04:21:45Z</dcterms:modified>
</cp:coreProperties>
</file>