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8" autoAdjust="0"/>
  </p:normalViewPr>
  <p:slideViewPr>
    <p:cSldViewPr snapToGrid="0">
      <p:cViewPr varScale="1">
        <p:scale>
          <a:sx n="71" d="100"/>
          <a:sy n="71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3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9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92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97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36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959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43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94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5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628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17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23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7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37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1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61845-ED7B-4CDD-938F-46475FAD0AB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6DC042-58B3-484C-9CAF-BB454E655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4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5705" y="2043953"/>
            <a:ext cx="7766936" cy="2412049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tx1"/>
                </a:solidFill>
              </a:rPr>
              <a:t>ОТЧЁТ </a:t>
            </a:r>
            <a:r>
              <a:rPr lang="ru-RU" sz="3000" dirty="0">
                <a:solidFill>
                  <a:schemeClr val="tx1"/>
                </a:solidFill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45705" y="104057"/>
            <a:ext cx="8028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mtClean="0"/>
              <a:t>МИНИСТЕРСТВО ОБРАЗОВАНИЯ ИРКУТСКОЙ ОБЛАСТИ </a:t>
            </a:r>
            <a:br>
              <a:rPr lang="ru-RU" smtClean="0"/>
            </a:br>
            <a:r>
              <a:rPr lang="ru-RU" smtClean="0"/>
              <a:t>Государственное бюджетное профессиональное образовательное учреждение </a:t>
            </a:r>
            <a:br>
              <a:rPr lang="ru-RU" smtClean="0"/>
            </a:br>
            <a:r>
              <a:rPr lang="ru-RU" smtClean="0"/>
              <a:t>Иркутской области </a:t>
            </a:r>
            <a:br>
              <a:rPr lang="ru-RU" smtClean="0"/>
            </a:br>
            <a:r>
              <a:rPr lang="ru-RU" smtClean="0"/>
              <a:t>«Ангарский промышленно – экономический техникум»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45705" y="4802488"/>
            <a:ext cx="8028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обучающегося    3 курса     группы    ИСПП-5</a:t>
            </a:r>
          </a:p>
          <a:p>
            <a:pPr algn="ctr"/>
            <a:r>
              <a:rPr lang="ru-RU" dirty="0" smtClean="0"/>
              <a:t>Попова Семёна Евгеньевича</a:t>
            </a:r>
          </a:p>
          <a:p>
            <a:pPr algn="ctr"/>
            <a:r>
              <a:rPr lang="ru-RU" dirty="0" smtClean="0"/>
              <a:t>Руководитель практики:</a:t>
            </a:r>
          </a:p>
          <a:p>
            <a:pPr algn="ctr"/>
            <a:r>
              <a:rPr lang="ru-RU" dirty="0" err="1" smtClean="0"/>
              <a:t>Купрюшина</a:t>
            </a:r>
            <a:r>
              <a:rPr lang="ru-RU" dirty="0" smtClean="0"/>
              <a:t> Ирина Геннадьевна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11854" y="4479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по специальности  09.02.07   Информационные системы и программирование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081173" y="64416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err="1" smtClean="0"/>
              <a:t>г.Ангарск</a:t>
            </a:r>
            <a:r>
              <a:rPr lang="ru-RU" dirty="0" smtClean="0"/>
              <a:t>, </a:t>
            </a:r>
            <a:r>
              <a:rPr lang="ru-RU" dirty="0" smtClean="0"/>
              <a:t>2023г.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681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</a:t>
            </a:r>
            <a:r>
              <a:rPr lang="ru-RU" dirty="0" smtClean="0"/>
              <a:t>документов</a:t>
            </a:r>
            <a:br>
              <a:rPr lang="ru-RU" dirty="0" smtClean="0"/>
            </a:br>
            <a:r>
              <a:rPr lang="ru-RU" dirty="0" smtClean="0"/>
              <a:t>Документ «</a:t>
            </a:r>
            <a:r>
              <a:rPr lang="ru-RU" dirty="0" err="1" smtClean="0"/>
              <a:t>ВызовНаОбъект</a:t>
            </a:r>
            <a:r>
              <a:rPr lang="ru-RU" dirty="0" smtClean="0"/>
              <a:t>»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392"/>
            <a:ext cx="9535856" cy="1800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1" y="2924460"/>
            <a:ext cx="9214555" cy="39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Разработка документов</a:t>
            </a:r>
            <a:br>
              <a:rPr lang="ru-RU" dirty="0"/>
            </a:br>
            <a:r>
              <a:rPr lang="ru-RU" dirty="0"/>
              <a:t>Документ «</a:t>
            </a:r>
            <a:r>
              <a:rPr lang="ru-RU" dirty="0" err="1"/>
              <a:t>УплатаШтрафа</a:t>
            </a:r>
            <a:r>
              <a:rPr lang="ru-RU" dirty="0"/>
              <a:t>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5" y="1712013"/>
            <a:ext cx="9516520" cy="17777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91" y="3980328"/>
            <a:ext cx="6779365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Разработка документов</a:t>
            </a:r>
            <a:br>
              <a:rPr lang="ru-RU" dirty="0"/>
            </a:br>
            <a:r>
              <a:rPr lang="ru-RU" dirty="0"/>
              <a:t>Документ «</a:t>
            </a:r>
            <a:r>
              <a:rPr lang="ru-RU" dirty="0" err="1"/>
              <a:t>ДоговорНаОхрануОбъекта</a:t>
            </a:r>
            <a:r>
              <a:rPr lang="ru-RU" dirty="0"/>
              <a:t>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0" y="1500078"/>
            <a:ext cx="7329906" cy="19289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40" y="3768387"/>
            <a:ext cx="683037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74059"/>
          </a:xfrm>
        </p:spPr>
        <p:txBody>
          <a:bodyPr>
            <a:normAutofit/>
          </a:bodyPr>
          <a:lstStyle/>
          <a:p>
            <a:r>
              <a:rPr lang="ru-RU" dirty="0"/>
              <a:t>Разработка </a:t>
            </a:r>
            <a:r>
              <a:rPr lang="ru-RU" dirty="0" smtClean="0"/>
              <a:t>отчетов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8146" y="3092823"/>
            <a:ext cx="7754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omic Sans MS" panose="030F0702030302020204" pitchFamily="66" charset="0"/>
              </a:rPr>
              <a:t>Отчет «</a:t>
            </a:r>
            <a:r>
              <a:rPr lang="ru-RU" sz="2000" dirty="0" err="1" smtClean="0">
                <a:latin typeface="Comic Sans MS" panose="030F0702030302020204" pitchFamily="66" charset="0"/>
              </a:rPr>
              <a:t>ОтчетПравонарушений</a:t>
            </a:r>
            <a:r>
              <a:rPr lang="ru-RU" sz="2000" dirty="0" smtClean="0">
                <a:latin typeface="Comic Sans MS" panose="030F0702030302020204" pitchFamily="66" charset="0"/>
              </a:rPr>
              <a:t>»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5" y="705970"/>
            <a:ext cx="7754848" cy="22771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8" y="3689095"/>
            <a:ext cx="9507277" cy="18195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808" y="5836851"/>
            <a:ext cx="950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omic Sans MS" panose="030F0702030302020204" pitchFamily="66" charset="0"/>
              </a:rPr>
              <a:t>Отчет «</a:t>
            </a:r>
            <a:r>
              <a:rPr lang="ru-RU" sz="2000" dirty="0" err="1" smtClean="0">
                <a:latin typeface="Comic Sans MS" panose="030F0702030302020204" pitchFamily="66" charset="0"/>
              </a:rPr>
              <a:t>ОтчетУплатыШтрафа</a:t>
            </a:r>
            <a:r>
              <a:rPr lang="ru-RU" sz="2000" dirty="0" smtClean="0">
                <a:latin typeface="Comic Sans MS" panose="030F0702030302020204" pitchFamily="66" charset="0"/>
              </a:rPr>
              <a:t>»</a:t>
            </a:r>
            <a:endParaRPr lang="ru-R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600"/>
            <a:ext cx="8596668" cy="1320800"/>
          </a:xfrm>
        </p:spPr>
        <p:txBody>
          <a:bodyPr/>
          <a:lstStyle/>
          <a:p>
            <a:r>
              <a:rPr lang="ru-RU" dirty="0"/>
              <a:t>Разработка отчетов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2" y="1847985"/>
            <a:ext cx="9593014" cy="2086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752" y="4074459"/>
            <a:ext cx="959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omic Sans MS" panose="030F0702030302020204" pitchFamily="66" charset="0"/>
              </a:rPr>
              <a:t>Отчет «</a:t>
            </a:r>
            <a:r>
              <a:rPr lang="ru-RU" sz="2000" dirty="0" err="1" smtClean="0">
                <a:latin typeface="Comic Sans MS" panose="030F0702030302020204" pitchFamily="66" charset="0"/>
              </a:rPr>
              <a:t>ОтчетПоЗаключеннымДоговорам</a:t>
            </a:r>
            <a:r>
              <a:rPr lang="ru-RU" sz="2000" dirty="0" smtClean="0">
                <a:latin typeface="Comic Sans MS" panose="030F0702030302020204" pitchFamily="66" charset="0"/>
              </a:rPr>
              <a:t>»</a:t>
            </a:r>
            <a:endParaRPr lang="ru-R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Создание ролей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464" y="1555764"/>
            <a:ext cx="7548204" cy="28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2707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В </a:t>
            </a:r>
            <a:r>
              <a:rPr 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результате практической подготовки в виде производственной практики был проведен анализ предметной области, спроектирована и разработана информационная </a:t>
            </a:r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система, где </a:t>
            </a:r>
            <a:r>
              <a:rPr 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серверная и клиентская часть были реализованы в 1С: Предприятие 8.3.Это позволяет сделать вывод, что поставленные цели и задачи выполнены в полном объеме</a:t>
            </a:r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</a:p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В </a:t>
            </a:r>
            <a:r>
              <a:rPr 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дальнейшем данная информационная система может быть </a:t>
            </a:r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модернизирована, средством добавления новых таблиц, отчетов и </a:t>
            </a:r>
            <a:r>
              <a:rPr lang="ru-RU" sz="20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тд</a:t>
            </a:r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5705" y="2043953"/>
            <a:ext cx="7766936" cy="2412049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tx1"/>
                </a:solidFill>
              </a:rPr>
              <a:t>ОТЧЁТ </a:t>
            </a:r>
            <a:r>
              <a:rPr lang="ru-RU" sz="3000" dirty="0">
                <a:solidFill>
                  <a:schemeClr val="tx1"/>
                </a:solidFill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45705" y="104057"/>
            <a:ext cx="8028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mtClean="0"/>
              <a:t>МИНИСТЕРСТВО ОБРАЗОВАНИЯ ИРКУТСКОЙ ОБЛАСТИ </a:t>
            </a:r>
            <a:br>
              <a:rPr lang="ru-RU" smtClean="0"/>
            </a:br>
            <a:r>
              <a:rPr lang="ru-RU" smtClean="0"/>
              <a:t>Государственное бюджетное профессиональное образовательное учреждение </a:t>
            </a:r>
            <a:br>
              <a:rPr lang="ru-RU" smtClean="0"/>
            </a:br>
            <a:r>
              <a:rPr lang="ru-RU" smtClean="0"/>
              <a:t>Иркутской области </a:t>
            </a:r>
            <a:br>
              <a:rPr lang="ru-RU" smtClean="0"/>
            </a:br>
            <a:r>
              <a:rPr lang="ru-RU" smtClean="0"/>
              <a:t>«Ангарский промышленно – экономический техникум»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45705" y="4802488"/>
            <a:ext cx="8028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обучающегося    3 курса     группы    ИСПП-5</a:t>
            </a:r>
          </a:p>
          <a:p>
            <a:pPr algn="ctr"/>
            <a:r>
              <a:rPr lang="ru-RU" dirty="0" smtClean="0"/>
              <a:t>Попова Семёна Евгеньевича</a:t>
            </a:r>
          </a:p>
          <a:p>
            <a:pPr algn="ctr"/>
            <a:r>
              <a:rPr lang="ru-RU" dirty="0" smtClean="0"/>
              <a:t>Руководитель практики:</a:t>
            </a:r>
          </a:p>
          <a:p>
            <a:pPr algn="ctr"/>
            <a:r>
              <a:rPr lang="ru-RU" dirty="0" err="1" smtClean="0"/>
              <a:t>Купрюшина</a:t>
            </a:r>
            <a:r>
              <a:rPr lang="ru-RU" dirty="0" smtClean="0"/>
              <a:t> Ирина Геннадьевна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11854" y="4479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по специальности  09.02.07   Информационные системы и программирование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081173" y="64416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err="1" smtClean="0"/>
              <a:t>г.Ангарск</a:t>
            </a:r>
            <a:r>
              <a:rPr lang="ru-RU" dirty="0" smtClean="0"/>
              <a:t>, </a:t>
            </a:r>
            <a:r>
              <a:rPr lang="ru-RU" dirty="0" smtClean="0"/>
              <a:t>2023г.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4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126" y="265044"/>
            <a:ext cx="8596668" cy="1320800"/>
          </a:xfrm>
        </p:spPr>
        <p:txBody>
          <a:bodyPr/>
          <a:lstStyle/>
          <a:p>
            <a:r>
              <a:rPr lang="ru-RU" dirty="0" smtClean="0"/>
              <a:t>Производственная практика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13" y="1044715"/>
            <a:ext cx="3315526" cy="134831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02" y="2831321"/>
            <a:ext cx="8270602" cy="30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2522"/>
            <a:ext cx="8596668" cy="132080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81145"/>
            <a:ext cx="8596668" cy="5876855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Adobe Arabic" panose="02040503050201020203" pitchFamily="18" charset="-78"/>
              </a:rPr>
              <a:t>Задачи:</a:t>
            </a: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Adobe Arabic" panose="02040503050201020203" pitchFamily="18" charset="-78"/>
              </a:rPr>
              <a:t>формирование у студента знаний, умений и навыков, профессиональных компетенций, профессионально значимых личностных качеств;</a:t>
            </a: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Adobe Arabic" panose="02040503050201020203" pitchFamily="18" charset="-78"/>
              </a:rPr>
              <a:t>развитие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этикета;</a:t>
            </a: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Adobe Arabic" panose="02040503050201020203" pitchFamily="18" charset="-78"/>
              </a:rPr>
              <a:t>адаптация студента к профессиональной деятельности.</a:t>
            </a:r>
          </a:p>
          <a:p>
            <a:pPr marL="0" indent="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Adobe Arabic" panose="02040503050201020203" pitchFamily="18" charset="-78"/>
              </a:rPr>
              <a:t>Цель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Adobe Arabic" panose="02040503050201020203" pitchFamily="18" charset="-78"/>
              </a:rPr>
              <a:t>: </a:t>
            </a:r>
            <a:r>
              <a:rPr lang="ru-RU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Adobe Arabic" panose="02040503050201020203" pitchFamily="18" charset="-78"/>
              </a:rPr>
              <a:t>приобретение практических навыков работы в области создания, функционирования и использования систем управления базами данных.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0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67409"/>
            <a:ext cx="8596668" cy="50739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Comic Sans MS" panose="030F0702030302020204" pitchFamily="66" charset="0"/>
              </a:rPr>
              <a:t>Задачей является создание информационной базы в среде 1С:Предприятие 8.3 сферы услуг охранной организации, где сотрудники охраны выезжают на вызовы и отмечают причиненный ущерб правонарушителя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72" y="1499180"/>
            <a:ext cx="5509591" cy="55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3" y="1930400"/>
            <a:ext cx="3085894" cy="3085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0403" y="5162068"/>
            <a:ext cx="308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omic Sans MS" panose="030F0702030302020204" pitchFamily="66" charset="0"/>
              </a:rPr>
              <a:t>1С:Предприятие 8.3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37" y="1930400"/>
            <a:ext cx="3250794" cy="3231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2237" y="5162068"/>
            <a:ext cx="325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Microsoft Visio 2013</a:t>
            </a:r>
            <a:endParaRPr lang="ru-R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87" y="1701798"/>
            <a:ext cx="6074148" cy="45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справочников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Справочник «</a:t>
            </a:r>
            <a:r>
              <a:rPr lang="ru-RU" dirty="0" err="1"/>
              <a:t>СотрудникиОхраны</a:t>
            </a:r>
            <a:r>
              <a:rPr lang="ru-RU" dirty="0"/>
              <a:t>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2" y="1320800"/>
            <a:ext cx="8780760" cy="23309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14" y="4017367"/>
            <a:ext cx="7897815" cy="26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Разработка справочников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Справочник «</a:t>
            </a:r>
            <a:r>
              <a:rPr lang="ru-RU" dirty="0" err="1"/>
              <a:t>ОхраняемыеОбъекты</a:t>
            </a:r>
            <a:r>
              <a:rPr lang="ru-RU" dirty="0"/>
              <a:t>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080"/>
            <a:ext cx="8622752" cy="3213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00" y="3439115"/>
            <a:ext cx="4690599" cy="31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Разработка справочников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Справочник </a:t>
            </a:r>
            <a:r>
              <a:rPr lang="ru-RU" dirty="0"/>
              <a:t>«Правонарушение»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0" y="1320800"/>
            <a:ext cx="9526329" cy="34866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92" y="4354629"/>
            <a:ext cx="5023114" cy="17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306</Words>
  <Application>Microsoft Office PowerPoint</Application>
  <PresentationFormat>Широкоэкранный</PresentationFormat>
  <Paragraphs>46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Adobe Arabic</vt:lpstr>
      <vt:lpstr>Arial</vt:lpstr>
      <vt:lpstr>Comic Sans MS</vt:lpstr>
      <vt:lpstr>Trebuchet MS</vt:lpstr>
      <vt:lpstr>Wingdings 3</vt:lpstr>
      <vt:lpstr>Грань</vt:lpstr>
      <vt:lpstr>ОТЧЁТ по практической подготовке в виде производственной практике профессионального модуля (ПМ.11) Разработка, администрирование и защита баз данных</vt:lpstr>
      <vt:lpstr>Производственная практика</vt:lpstr>
      <vt:lpstr>Цели и задачи</vt:lpstr>
      <vt:lpstr>Постановка задачи</vt:lpstr>
      <vt:lpstr>Программное обеспечение</vt:lpstr>
      <vt:lpstr>Диаграмма вариантов использования</vt:lpstr>
      <vt:lpstr>Разработка справочников Справочник «СотрудникиОхраны»</vt:lpstr>
      <vt:lpstr>Разработка справочников Справочник «ОхраняемыеОбъекты»</vt:lpstr>
      <vt:lpstr>Разработка справочников Справочник «Правонарушение»</vt:lpstr>
      <vt:lpstr>Разработка документов Документ «ВызовНаОбъект» </vt:lpstr>
      <vt:lpstr>Разработка документов Документ «УплатаШтрафа»</vt:lpstr>
      <vt:lpstr>Разработка документов Документ «ДоговорНаОхрануОбъекта»</vt:lpstr>
      <vt:lpstr>Разработка отчетов</vt:lpstr>
      <vt:lpstr>Разработка отчетов</vt:lpstr>
      <vt:lpstr>Создание ролей</vt:lpstr>
      <vt:lpstr>Заключение</vt:lpstr>
      <vt:lpstr>ОТЧЁТ по практической подготовке в виде производственной практике профессионального модуля (ПМ.11) Разработка, администрирование и защита баз данных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отчету производственной практики</dc:title>
  <dc:creator>Учетная запись Майкрософт</dc:creator>
  <cp:lastModifiedBy>Учетная запись Майкрософт</cp:lastModifiedBy>
  <cp:revision>18</cp:revision>
  <dcterms:created xsi:type="dcterms:W3CDTF">2023-12-20T16:42:35Z</dcterms:created>
  <dcterms:modified xsi:type="dcterms:W3CDTF">2023-12-20T19:03:36Z</dcterms:modified>
</cp:coreProperties>
</file>