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6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Неверов" userId="fdc837844ed48e45" providerId="LiveId" clId="{26A7C9C1-A289-4FA0-A54F-EB54360A35E0}"/>
    <pc:docChg chg="undo custSel addSld delSld modSld sldOrd">
      <pc:chgData name="Дмитрий Неверов" userId="fdc837844ed48e45" providerId="LiveId" clId="{26A7C9C1-A289-4FA0-A54F-EB54360A35E0}" dt="2023-12-05T18:25:50.129" v="536" actId="20577"/>
      <pc:docMkLst>
        <pc:docMk/>
      </pc:docMkLst>
      <pc:sldChg chg="modSp mod">
        <pc:chgData name="Дмитрий Неверов" userId="fdc837844ed48e45" providerId="LiveId" clId="{26A7C9C1-A289-4FA0-A54F-EB54360A35E0}" dt="2023-12-05T18:05:39.278" v="486" actId="14100"/>
        <pc:sldMkLst>
          <pc:docMk/>
          <pc:sldMk cId="3417721485" sldId="256"/>
        </pc:sldMkLst>
        <pc:spChg chg="mod">
          <ac:chgData name="Дмитрий Неверов" userId="fdc837844ed48e45" providerId="LiveId" clId="{26A7C9C1-A289-4FA0-A54F-EB54360A35E0}" dt="2023-12-05T18:05:39.278" v="486" actId="14100"/>
          <ac:spMkLst>
            <pc:docMk/>
            <pc:sldMk cId="3417721485" sldId="256"/>
            <ac:spMk id="3" creationId="{AE584786-6548-4BB4-95FD-977AD1F362C6}"/>
          </ac:spMkLst>
        </pc:spChg>
        <pc:spChg chg="mod">
          <ac:chgData name="Дмитрий Неверов" userId="fdc837844ed48e45" providerId="LiveId" clId="{26A7C9C1-A289-4FA0-A54F-EB54360A35E0}" dt="2023-12-05T18:04:14.287" v="470" actId="1035"/>
          <ac:spMkLst>
            <pc:docMk/>
            <pc:sldMk cId="3417721485" sldId="256"/>
            <ac:spMk id="4" creationId="{207C03AD-1883-DA41-411C-B2065630D170}"/>
          </ac:spMkLst>
        </pc:spChg>
        <pc:spChg chg="mod">
          <ac:chgData name="Дмитрий Неверов" userId="fdc837844ed48e45" providerId="LiveId" clId="{26A7C9C1-A289-4FA0-A54F-EB54360A35E0}" dt="2023-12-05T18:05:30.728" v="484" actId="14100"/>
          <ac:spMkLst>
            <pc:docMk/>
            <pc:sldMk cId="3417721485" sldId="256"/>
            <ac:spMk id="6" creationId="{7DE824F7-B6E1-7481-5717-C82756DCB3B6}"/>
          </ac:spMkLst>
        </pc:spChg>
        <pc:spChg chg="mod">
          <ac:chgData name="Дмитрий Неверов" userId="fdc837844ed48e45" providerId="LiveId" clId="{26A7C9C1-A289-4FA0-A54F-EB54360A35E0}" dt="2023-12-05T18:05:33.328" v="485" actId="14100"/>
          <ac:spMkLst>
            <pc:docMk/>
            <pc:sldMk cId="3417721485" sldId="256"/>
            <ac:spMk id="8" creationId="{B5965E5F-B822-8170-1C69-73CC3C5F54CD}"/>
          </ac:spMkLst>
        </pc:spChg>
        <pc:cxnChg chg="mod">
          <ac:chgData name="Дмитрий Неверов" userId="fdc837844ed48e45" providerId="LiveId" clId="{26A7C9C1-A289-4FA0-A54F-EB54360A35E0}" dt="2023-12-05T18:05:30.728" v="484" actId="14100"/>
          <ac:cxnSpMkLst>
            <pc:docMk/>
            <pc:sldMk cId="3417721485" sldId="256"/>
            <ac:cxnSpMk id="7" creationId="{C6A4B200-DA4E-FEFD-BD3D-024C39216D4C}"/>
          </ac:cxnSpMkLst>
        </pc:cxnChg>
        <pc:cxnChg chg="mod">
          <ac:chgData name="Дмитрий Неверов" userId="fdc837844ed48e45" providerId="LiveId" clId="{26A7C9C1-A289-4FA0-A54F-EB54360A35E0}" dt="2023-12-05T18:05:33.328" v="485" actId="14100"/>
          <ac:cxnSpMkLst>
            <pc:docMk/>
            <pc:sldMk cId="3417721485" sldId="256"/>
            <ac:cxnSpMk id="9" creationId="{8B7F9FAC-8E0D-0012-FD2A-29E9D255B9BB}"/>
          </ac:cxnSpMkLst>
        </pc:cxnChg>
      </pc:sldChg>
      <pc:sldChg chg="del">
        <pc:chgData name="Дмитрий Неверов" userId="fdc837844ed48e45" providerId="LiveId" clId="{26A7C9C1-A289-4FA0-A54F-EB54360A35E0}" dt="2023-12-05T17:28:42.862" v="3" actId="47"/>
        <pc:sldMkLst>
          <pc:docMk/>
          <pc:sldMk cId="2913824905" sldId="258"/>
        </pc:sldMkLst>
      </pc:sldChg>
      <pc:sldChg chg="del">
        <pc:chgData name="Дмитрий Неверов" userId="fdc837844ed48e45" providerId="LiveId" clId="{26A7C9C1-A289-4FA0-A54F-EB54360A35E0}" dt="2023-12-05T17:28:42.281" v="2" actId="47"/>
        <pc:sldMkLst>
          <pc:docMk/>
          <pc:sldMk cId="1429390259" sldId="260"/>
        </pc:sldMkLst>
      </pc:sldChg>
      <pc:sldChg chg="del">
        <pc:chgData name="Дмитрий Неверов" userId="fdc837844ed48e45" providerId="LiveId" clId="{26A7C9C1-A289-4FA0-A54F-EB54360A35E0}" dt="2023-12-05T17:28:41.811" v="1" actId="47"/>
        <pc:sldMkLst>
          <pc:docMk/>
          <pc:sldMk cId="1974828406" sldId="264"/>
        </pc:sldMkLst>
      </pc:sldChg>
      <pc:sldChg chg="del">
        <pc:chgData name="Дмитрий Неверов" userId="fdc837844ed48e45" providerId="LiveId" clId="{26A7C9C1-A289-4FA0-A54F-EB54360A35E0}" dt="2023-12-05T17:28:41.108" v="0" actId="47"/>
        <pc:sldMkLst>
          <pc:docMk/>
          <pc:sldMk cId="2939930866" sldId="274"/>
        </pc:sldMkLst>
      </pc:sldChg>
      <pc:sldChg chg="modSp mod">
        <pc:chgData name="Дмитрий Неверов" userId="fdc837844ed48e45" providerId="LiveId" clId="{26A7C9C1-A289-4FA0-A54F-EB54360A35E0}" dt="2023-12-05T18:16:43.568" v="526" actId="20577"/>
        <pc:sldMkLst>
          <pc:docMk/>
          <pc:sldMk cId="1737135794" sldId="275"/>
        </pc:sldMkLst>
        <pc:spChg chg="mod">
          <ac:chgData name="Дмитрий Неверов" userId="fdc837844ed48e45" providerId="LiveId" clId="{26A7C9C1-A289-4FA0-A54F-EB54360A35E0}" dt="2023-12-05T17:56:51.997" v="308" actId="120"/>
          <ac:spMkLst>
            <pc:docMk/>
            <pc:sldMk cId="1737135794" sldId="275"/>
            <ac:spMk id="2" creationId="{CD7FAF64-4323-AB6D-8A8B-C94B78B59E67}"/>
          </ac:spMkLst>
        </pc:spChg>
        <pc:spChg chg="mod">
          <ac:chgData name="Дмитрий Неверов" userId="fdc837844ed48e45" providerId="LiveId" clId="{26A7C9C1-A289-4FA0-A54F-EB54360A35E0}" dt="2023-12-05T18:16:43.568" v="526" actId="20577"/>
          <ac:spMkLst>
            <pc:docMk/>
            <pc:sldMk cId="1737135794" sldId="275"/>
            <ac:spMk id="3" creationId="{9D2F54C9-97BF-9AEE-06C3-25EB6B2068D0}"/>
          </ac:spMkLst>
        </pc:spChg>
      </pc:sldChg>
      <pc:sldChg chg="modSp add mod">
        <pc:chgData name="Дмитрий Неверов" userId="fdc837844ed48e45" providerId="LiveId" clId="{26A7C9C1-A289-4FA0-A54F-EB54360A35E0}" dt="2023-12-05T18:06:10.391" v="487" actId="14100"/>
        <pc:sldMkLst>
          <pc:docMk/>
          <pc:sldMk cId="3035309802" sldId="276"/>
        </pc:sldMkLst>
        <pc:spChg chg="mod">
          <ac:chgData name="Дмитрий Неверов" userId="fdc837844ed48e45" providerId="LiveId" clId="{26A7C9C1-A289-4FA0-A54F-EB54360A35E0}" dt="2023-12-05T17:29:54.437" v="13" actId="120"/>
          <ac:spMkLst>
            <pc:docMk/>
            <pc:sldMk cId="3035309802" sldId="276"/>
            <ac:spMk id="3" creationId="{AE584786-6548-4BB4-95FD-977AD1F362C6}"/>
          </ac:spMkLst>
        </pc:spChg>
        <pc:spChg chg="mod">
          <ac:chgData name="Дмитрий Неверов" userId="fdc837844ed48e45" providerId="LiveId" clId="{26A7C9C1-A289-4FA0-A54F-EB54360A35E0}" dt="2023-12-05T18:04:40.390" v="479" actId="1036"/>
          <ac:spMkLst>
            <pc:docMk/>
            <pc:sldMk cId="3035309802" sldId="276"/>
            <ac:spMk id="4" creationId="{207C03AD-1883-DA41-411C-B2065630D170}"/>
          </ac:spMkLst>
        </pc:spChg>
        <pc:spChg chg="mod">
          <ac:chgData name="Дмитрий Неверов" userId="fdc837844ed48e45" providerId="LiveId" clId="{26A7C9C1-A289-4FA0-A54F-EB54360A35E0}" dt="2023-12-05T17:29:08.647" v="7" actId="14100"/>
          <ac:spMkLst>
            <pc:docMk/>
            <pc:sldMk cId="3035309802" sldId="276"/>
            <ac:spMk id="6" creationId="{7DE824F7-B6E1-7481-5717-C82756DCB3B6}"/>
          </ac:spMkLst>
        </pc:spChg>
        <pc:spChg chg="mod">
          <ac:chgData name="Дмитрий Неверов" userId="fdc837844ed48e45" providerId="LiveId" clId="{26A7C9C1-A289-4FA0-A54F-EB54360A35E0}" dt="2023-12-05T17:29:12.086" v="8" actId="14100"/>
          <ac:spMkLst>
            <pc:docMk/>
            <pc:sldMk cId="3035309802" sldId="276"/>
            <ac:spMk id="8" creationId="{B5965E5F-B822-8170-1C69-73CC3C5F54CD}"/>
          </ac:spMkLst>
        </pc:spChg>
        <pc:cxnChg chg="mod">
          <ac:chgData name="Дмитрий Неверов" userId="fdc837844ed48e45" providerId="LiveId" clId="{26A7C9C1-A289-4FA0-A54F-EB54360A35E0}" dt="2023-12-05T17:29:08.647" v="7" actId="14100"/>
          <ac:cxnSpMkLst>
            <pc:docMk/>
            <pc:sldMk cId="3035309802" sldId="276"/>
            <ac:cxnSpMk id="7" creationId="{C6A4B200-DA4E-FEFD-BD3D-024C39216D4C}"/>
          </ac:cxnSpMkLst>
        </pc:cxnChg>
        <pc:cxnChg chg="mod">
          <ac:chgData name="Дмитрий Неверов" userId="fdc837844ed48e45" providerId="LiveId" clId="{26A7C9C1-A289-4FA0-A54F-EB54360A35E0}" dt="2023-12-05T18:06:10.391" v="487" actId="14100"/>
          <ac:cxnSpMkLst>
            <pc:docMk/>
            <pc:sldMk cId="3035309802" sldId="276"/>
            <ac:cxnSpMk id="9" creationId="{8B7F9FAC-8E0D-0012-FD2A-29E9D255B9BB}"/>
          </ac:cxnSpMkLst>
        </pc:cxnChg>
      </pc:sldChg>
      <pc:sldChg chg="modSp new mod">
        <pc:chgData name="Дмитрий Неверов" userId="fdc837844ed48e45" providerId="LiveId" clId="{26A7C9C1-A289-4FA0-A54F-EB54360A35E0}" dt="2023-12-05T17:56:55.670" v="309" actId="120"/>
        <pc:sldMkLst>
          <pc:docMk/>
          <pc:sldMk cId="2308330120" sldId="277"/>
        </pc:sldMkLst>
        <pc:spChg chg="mod">
          <ac:chgData name="Дмитрий Неверов" userId="fdc837844ed48e45" providerId="LiveId" clId="{26A7C9C1-A289-4FA0-A54F-EB54360A35E0}" dt="2023-12-05T17:56:55.670" v="309" actId="120"/>
          <ac:spMkLst>
            <pc:docMk/>
            <pc:sldMk cId="2308330120" sldId="277"/>
            <ac:spMk id="2" creationId="{7C083694-A29E-3372-8A1E-ABCC9B01F7B5}"/>
          </ac:spMkLst>
        </pc:spChg>
        <pc:spChg chg="mod">
          <ac:chgData name="Дмитрий Неверов" userId="fdc837844ed48e45" providerId="LiveId" clId="{26A7C9C1-A289-4FA0-A54F-EB54360A35E0}" dt="2023-12-05T17:33:09.277" v="85" actId="14100"/>
          <ac:spMkLst>
            <pc:docMk/>
            <pc:sldMk cId="2308330120" sldId="277"/>
            <ac:spMk id="3" creationId="{A9052B69-C62C-134A-F813-18EFFFC16F2C}"/>
          </ac:spMkLst>
        </pc:spChg>
      </pc:sldChg>
      <pc:sldChg chg="addSp delSp modSp new mod">
        <pc:chgData name="Дмитрий Неверов" userId="fdc837844ed48e45" providerId="LiveId" clId="{26A7C9C1-A289-4FA0-A54F-EB54360A35E0}" dt="2023-12-05T18:03:35.718" v="459" actId="1076"/>
        <pc:sldMkLst>
          <pc:docMk/>
          <pc:sldMk cId="3640876245" sldId="278"/>
        </pc:sldMkLst>
        <pc:spChg chg="mod">
          <ac:chgData name="Дмитрий Неверов" userId="fdc837844ed48e45" providerId="LiveId" clId="{26A7C9C1-A289-4FA0-A54F-EB54360A35E0}" dt="2023-12-05T17:56:59.069" v="310" actId="120"/>
          <ac:spMkLst>
            <pc:docMk/>
            <pc:sldMk cId="3640876245" sldId="278"/>
            <ac:spMk id="2" creationId="{B951CEB0-497C-AB40-07A2-B6403CF3811E}"/>
          </ac:spMkLst>
        </pc:spChg>
        <pc:spChg chg="del mod">
          <ac:chgData name="Дмитрий Неверов" userId="fdc837844ed48e45" providerId="LiveId" clId="{26A7C9C1-A289-4FA0-A54F-EB54360A35E0}" dt="2023-12-05T17:34:32.177" v="129" actId="478"/>
          <ac:spMkLst>
            <pc:docMk/>
            <pc:sldMk cId="3640876245" sldId="278"/>
            <ac:spMk id="3" creationId="{5AFF43B4-2519-2AA3-E68F-D6738BD34833}"/>
          </ac:spMkLst>
        </pc:spChg>
        <pc:spChg chg="add mod">
          <ac:chgData name="Дмитрий Неверов" userId="fdc837844ed48e45" providerId="LiveId" clId="{26A7C9C1-A289-4FA0-A54F-EB54360A35E0}" dt="2023-12-05T18:01:44.486" v="431" actId="1076"/>
          <ac:spMkLst>
            <pc:docMk/>
            <pc:sldMk cId="3640876245" sldId="278"/>
            <ac:spMk id="4" creationId="{D7AEB4D3-1426-35FD-61D1-01A5CB648016}"/>
          </ac:spMkLst>
        </pc:spChg>
        <pc:spChg chg="add mod">
          <ac:chgData name="Дмитрий Неверов" userId="fdc837844ed48e45" providerId="LiveId" clId="{26A7C9C1-A289-4FA0-A54F-EB54360A35E0}" dt="2023-12-05T18:03:11.609" v="458" actId="20577"/>
          <ac:spMkLst>
            <pc:docMk/>
            <pc:sldMk cId="3640876245" sldId="278"/>
            <ac:spMk id="5" creationId="{B2AA81E2-1AB3-EDEF-DA8F-FE33C0DE0EEF}"/>
          </ac:spMkLst>
        </pc:spChg>
        <pc:spChg chg="add mod">
          <ac:chgData name="Дмитрий Неверов" userId="fdc837844ed48e45" providerId="LiveId" clId="{26A7C9C1-A289-4FA0-A54F-EB54360A35E0}" dt="2023-12-05T18:01:36.910" v="430" actId="1076"/>
          <ac:spMkLst>
            <pc:docMk/>
            <pc:sldMk cId="3640876245" sldId="278"/>
            <ac:spMk id="9" creationId="{F05B4583-2A87-686A-5FA9-4E2CB43750B1}"/>
          </ac:spMkLst>
        </pc:spChg>
        <pc:spChg chg="add del mod">
          <ac:chgData name="Дмитрий Неверов" userId="fdc837844ed48e45" providerId="LiveId" clId="{26A7C9C1-A289-4FA0-A54F-EB54360A35E0}" dt="2023-12-05T17:47:20.438" v="161"/>
          <ac:spMkLst>
            <pc:docMk/>
            <pc:sldMk cId="3640876245" sldId="278"/>
            <ac:spMk id="13" creationId="{64FF2239-7594-320E-FBE6-7142E29A6816}"/>
          </ac:spMkLst>
        </pc:spChg>
        <pc:picChg chg="add del mod">
          <ac:chgData name="Дмитрий Неверов" userId="fdc837844ed48e45" providerId="LiveId" clId="{26A7C9C1-A289-4FA0-A54F-EB54360A35E0}" dt="2023-12-05T17:53:29.805" v="167" actId="478"/>
          <ac:picMkLst>
            <pc:docMk/>
            <pc:sldMk cId="3640876245" sldId="278"/>
            <ac:picMk id="6" creationId="{80893E8B-971D-EF27-FBBA-4E4319147458}"/>
          </ac:picMkLst>
        </pc:picChg>
        <pc:picChg chg="add del mod">
          <ac:chgData name="Дмитрий Неверов" userId="fdc837844ed48e45" providerId="LiveId" clId="{26A7C9C1-A289-4FA0-A54F-EB54360A35E0}" dt="2023-12-05T17:47:23.341" v="163" actId="478"/>
          <ac:picMkLst>
            <pc:docMk/>
            <pc:sldMk cId="3640876245" sldId="278"/>
            <ac:picMk id="7" creationId="{25D34394-17D3-F743-DBDF-EB75C70EE88B}"/>
          </ac:picMkLst>
        </pc:picChg>
        <pc:picChg chg="add del mod">
          <ac:chgData name="Дмитрий Неверов" userId="fdc837844ed48e45" providerId="LiveId" clId="{26A7C9C1-A289-4FA0-A54F-EB54360A35E0}" dt="2023-12-05T17:42:02.653" v="143" actId="478"/>
          <ac:picMkLst>
            <pc:docMk/>
            <pc:sldMk cId="3640876245" sldId="278"/>
            <ac:picMk id="8" creationId="{D7B276B0-1560-6568-89C6-C2884441DE9C}"/>
          </ac:picMkLst>
        </pc:picChg>
        <pc:picChg chg="add del mod">
          <ac:chgData name="Дмитрий Неверов" userId="fdc837844ed48e45" providerId="LiveId" clId="{26A7C9C1-A289-4FA0-A54F-EB54360A35E0}" dt="2023-12-05T18:03:35.718" v="459" actId="1076"/>
          <ac:picMkLst>
            <pc:docMk/>
            <pc:sldMk cId="3640876245" sldId="278"/>
            <ac:picMk id="11" creationId="{046409CC-AFC7-C931-E014-6F4FF975CAF0}"/>
          </ac:picMkLst>
        </pc:picChg>
        <pc:picChg chg="add del mod">
          <ac:chgData name="Дмитрий Неверов" userId="fdc837844ed48e45" providerId="LiveId" clId="{26A7C9C1-A289-4FA0-A54F-EB54360A35E0}" dt="2023-12-05T17:45:57.524" v="152" actId="478"/>
          <ac:picMkLst>
            <pc:docMk/>
            <pc:sldMk cId="3640876245" sldId="278"/>
            <ac:picMk id="12" creationId="{F8052AB2-3715-114D-AADA-1448C3273260}"/>
          </ac:picMkLst>
        </pc:picChg>
        <pc:picChg chg="add mod">
          <ac:chgData name="Дмитрий Неверов" userId="fdc837844ed48e45" providerId="LiveId" clId="{26A7C9C1-A289-4FA0-A54F-EB54360A35E0}" dt="2023-12-05T18:02:29.558" v="439" actId="1076"/>
          <ac:picMkLst>
            <pc:docMk/>
            <pc:sldMk cId="3640876245" sldId="278"/>
            <ac:picMk id="14" creationId="{2CBBF6E0-B104-1692-7940-80D236B87F88}"/>
          </ac:picMkLst>
        </pc:picChg>
        <pc:picChg chg="add del">
          <ac:chgData name="Дмитрий Неверов" userId="fdc837844ed48e45" providerId="LiveId" clId="{26A7C9C1-A289-4FA0-A54F-EB54360A35E0}" dt="2023-12-05T17:39:50.184" v="133"/>
          <ac:picMkLst>
            <pc:docMk/>
            <pc:sldMk cId="3640876245" sldId="278"/>
            <ac:picMk id="1026" creationId="{EE018A0C-98E2-7496-208D-A021672C056E}"/>
          </ac:picMkLst>
        </pc:picChg>
        <pc:picChg chg="add del">
          <ac:chgData name="Дмитрий Неверов" userId="fdc837844ed48e45" providerId="LiveId" clId="{26A7C9C1-A289-4FA0-A54F-EB54360A35E0}" dt="2023-12-05T17:40:14.598" v="136"/>
          <ac:picMkLst>
            <pc:docMk/>
            <pc:sldMk cId="3640876245" sldId="278"/>
            <ac:picMk id="1028" creationId="{3D5BA6D3-D1DC-BC68-9CD0-A017EDE8A33A}"/>
          </ac:picMkLst>
        </pc:picChg>
        <pc:picChg chg="add del">
          <ac:chgData name="Дмитрий Неверов" userId="fdc837844ed48e45" providerId="LiveId" clId="{26A7C9C1-A289-4FA0-A54F-EB54360A35E0}" dt="2023-12-05T17:42:29.773" v="146" actId="478"/>
          <ac:picMkLst>
            <pc:docMk/>
            <pc:sldMk cId="3640876245" sldId="278"/>
            <ac:picMk id="1030" creationId="{20CC1A4B-A04F-1CCA-6D32-F13C1F6FF309}"/>
          </ac:picMkLst>
        </pc:picChg>
        <pc:picChg chg="add del mod">
          <ac:chgData name="Дмитрий Неверов" userId="fdc837844ed48e45" providerId="LiveId" clId="{26A7C9C1-A289-4FA0-A54F-EB54360A35E0}" dt="2023-12-05T17:43:48.117" v="149" actId="478"/>
          <ac:picMkLst>
            <pc:docMk/>
            <pc:sldMk cId="3640876245" sldId="278"/>
            <ac:picMk id="1032" creationId="{828B847F-413B-5F00-BF74-DBD059EC56CF}"/>
          </ac:picMkLst>
        </pc:picChg>
        <pc:picChg chg="add mod">
          <ac:chgData name="Дмитрий Неверов" userId="fdc837844ed48e45" providerId="LiveId" clId="{26A7C9C1-A289-4FA0-A54F-EB54360A35E0}" dt="2023-12-05T18:02:32.189" v="440" actId="1076"/>
          <ac:picMkLst>
            <pc:docMk/>
            <pc:sldMk cId="3640876245" sldId="278"/>
            <ac:picMk id="1036" creationId="{4E441D10-DF64-77C0-4146-B8F5EDCE1D25}"/>
          </ac:picMkLst>
        </pc:picChg>
      </pc:sldChg>
      <pc:sldChg chg="delSp modSp new mod">
        <pc:chgData name="Дмитрий Неверов" userId="fdc837844ed48e45" providerId="LiveId" clId="{26A7C9C1-A289-4FA0-A54F-EB54360A35E0}" dt="2023-12-05T17:56:45.910" v="307" actId="120"/>
        <pc:sldMkLst>
          <pc:docMk/>
          <pc:sldMk cId="1173542118" sldId="279"/>
        </pc:sldMkLst>
        <pc:spChg chg="mod">
          <ac:chgData name="Дмитрий Неверов" userId="fdc837844ed48e45" providerId="LiveId" clId="{26A7C9C1-A289-4FA0-A54F-EB54360A35E0}" dt="2023-12-05T17:56:45.910" v="307" actId="120"/>
          <ac:spMkLst>
            <pc:docMk/>
            <pc:sldMk cId="1173542118" sldId="279"/>
            <ac:spMk id="2" creationId="{B5C64CB6-EC40-BA55-696D-0701A108B9F9}"/>
          </ac:spMkLst>
        </pc:spChg>
        <pc:spChg chg="del mod">
          <ac:chgData name="Дмитрий Неверов" userId="fdc837844ed48e45" providerId="LiveId" clId="{26A7C9C1-A289-4FA0-A54F-EB54360A35E0}" dt="2023-12-05T17:55:27.823" v="248" actId="478"/>
          <ac:spMkLst>
            <pc:docMk/>
            <pc:sldMk cId="1173542118" sldId="279"/>
            <ac:spMk id="3" creationId="{6BEC8497-06D3-BE58-C607-F4BF23D668ED}"/>
          </ac:spMkLst>
        </pc:spChg>
      </pc:sldChg>
      <pc:sldChg chg="delSp modSp new mod">
        <pc:chgData name="Дмитрий Неверов" userId="fdc837844ed48e45" providerId="LiveId" clId="{26A7C9C1-A289-4FA0-A54F-EB54360A35E0}" dt="2023-12-05T17:57:13.069" v="311" actId="120"/>
        <pc:sldMkLst>
          <pc:docMk/>
          <pc:sldMk cId="3117969694" sldId="280"/>
        </pc:sldMkLst>
        <pc:spChg chg="mod">
          <ac:chgData name="Дмитрий Неверов" userId="fdc837844ed48e45" providerId="LiveId" clId="{26A7C9C1-A289-4FA0-A54F-EB54360A35E0}" dt="2023-12-05T17:57:13.069" v="311" actId="120"/>
          <ac:spMkLst>
            <pc:docMk/>
            <pc:sldMk cId="3117969694" sldId="280"/>
            <ac:spMk id="2" creationId="{A740F2B3-770B-E90F-D8B9-CD28F0D3E245}"/>
          </ac:spMkLst>
        </pc:spChg>
        <pc:spChg chg="del">
          <ac:chgData name="Дмитрий Неверов" userId="fdc837844ed48e45" providerId="LiveId" clId="{26A7C9C1-A289-4FA0-A54F-EB54360A35E0}" dt="2023-12-05T17:55:25.422" v="247" actId="478"/>
          <ac:spMkLst>
            <pc:docMk/>
            <pc:sldMk cId="3117969694" sldId="280"/>
            <ac:spMk id="3" creationId="{EB5B3EDB-F4E5-E4C8-2265-37F5A7AD1BC7}"/>
          </ac:spMkLst>
        </pc:spChg>
      </pc:sldChg>
      <pc:sldChg chg="delSp modSp new mod">
        <pc:chgData name="Дмитрий Неверов" userId="fdc837844ed48e45" providerId="LiveId" clId="{26A7C9C1-A289-4FA0-A54F-EB54360A35E0}" dt="2023-12-05T17:57:16.149" v="312" actId="120"/>
        <pc:sldMkLst>
          <pc:docMk/>
          <pc:sldMk cId="4268250503" sldId="281"/>
        </pc:sldMkLst>
        <pc:spChg chg="mod">
          <ac:chgData name="Дмитрий Неверов" userId="fdc837844ed48e45" providerId="LiveId" clId="{26A7C9C1-A289-4FA0-A54F-EB54360A35E0}" dt="2023-12-05T17:57:16.149" v="312" actId="120"/>
          <ac:spMkLst>
            <pc:docMk/>
            <pc:sldMk cId="4268250503" sldId="281"/>
            <ac:spMk id="2" creationId="{CD9BA151-C3BD-AE36-FF41-7CA65F74DD0D}"/>
          </ac:spMkLst>
        </pc:spChg>
        <pc:spChg chg="del">
          <ac:chgData name="Дмитрий Неверов" userId="fdc837844ed48e45" providerId="LiveId" clId="{26A7C9C1-A289-4FA0-A54F-EB54360A35E0}" dt="2023-12-05T17:56:21.910" v="278" actId="478"/>
          <ac:spMkLst>
            <pc:docMk/>
            <pc:sldMk cId="4268250503" sldId="281"/>
            <ac:spMk id="3" creationId="{AC0955DA-6D9C-00EF-3C72-E64F6017D9C5}"/>
          </ac:spMkLst>
        </pc:spChg>
      </pc:sldChg>
      <pc:sldChg chg="delSp modSp new mod ord">
        <pc:chgData name="Дмитрий Неверов" userId="fdc837844ed48e45" providerId="LiveId" clId="{26A7C9C1-A289-4FA0-A54F-EB54360A35E0}" dt="2023-12-05T17:57:21.014" v="313" actId="478"/>
        <pc:sldMkLst>
          <pc:docMk/>
          <pc:sldMk cId="1344285971" sldId="282"/>
        </pc:sldMkLst>
        <pc:spChg chg="mod">
          <ac:chgData name="Дмитрий Неверов" userId="fdc837844ed48e45" providerId="LiveId" clId="{26A7C9C1-A289-4FA0-A54F-EB54360A35E0}" dt="2023-12-05T17:56:38.297" v="306" actId="2711"/>
          <ac:spMkLst>
            <pc:docMk/>
            <pc:sldMk cId="1344285971" sldId="282"/>
            <ac:spMk id="2" creationId="{135DA046-2A94-2573-B595-B09D14E32E5F}"/>
          </ac:spMkLst>
        </pc:spChg>
        <pc:spChg chg="del">
          <ac:chgData name="Дмитрий Неверов" userId="fdc837844ed48e45" providerId="LiveId" clId="{26A7C9C1-A289-4FA0-A54F-EB54360A35E0}" dt="2023-12-05T17:57:21.014" v="313" actId="478"/>
          <ac:spMkLst>
            <pc:docMk/>
            <pc:sldMk cId="1344285971" sldId="282"/>
            <ac:spMk id="3" creationId="{8F7647AF-6B7B-0EB0-EE53-6750B8E6259E}"/>
          </ac:spMkLst>
        </pc:spChg>
      </pc:sldChg>
      <pc:sldChg chg="delSp modSp new mod">
        <pc:chgData name="Дмитрий Неверов" userId="fdc837844ed48e45" providerId="LiveId" clId="{26A7C9C1-A289-4FA0-A54F-EB54360A35E0}" dt="2023-12-05T17:58:06.638" v="333" actId="478"/>
        <pc:sldMkLst>
          <pc:docMk/>
          <pc:sldMk cId="3346133397" sldId="283"/>
        </pc:sldMkLst>
        <pc:spChg chg="mod">
          <ac:chgData name="Дмитрий Неверов" userId="fdc837844ed48e45" providerId="LiveId" clId="{26A7C9C1-A289-4FA0-A54F-EB54360A35E0}" dt="2023-12-05T17:58:04.341" v="332" actId="14100"/>
          <ac:spMkLst>
            <pc:docMk/>
            <pc:sldMk cId="3346133397" sldId="283"/>
            <ac:spMk id="2" creationId="{0F55B53D-592F-319F-D1E6-F57CCDD9298F}"/>
          </ac:spMkLst>
        </pc:spChg>
        <pc:spChg chg="del">
          <ac:chgData name="Дмитрий Неверов" userId="fdc837844ed48e45" providerId="LiveId" clId="{26A7C9C1-A289-4FA0-A54F-EB54360A35E0}" dt="2023-12-05T17:58:06.638" v="333" actId="478"/>
          <ac:spMkLst>
            <pc:docMk/>
            <pc:sldMk cId="3346133397" sldId="283"/>
            <ac:spMk id="3" creationId="{9B8723C4-0508-1971-0565-B102DF7ED19E}"/>
          </ac:spMkLst>
        </pc:spChg>
      </pc:sldChg>
      <pc:sldChg chg="modSp new mod">
        <pc:chgData name="Дмитрий Неверов" userId="fdc837844ed48e45" providerId="LiveId" clId="{26A7C9C1-A289-4FA0-A54F-EB54360A35E0}" dt="2023-12-05T17:59:18.164" v="353" actId="2711"/>
        <pc:sldMkLst>
          <pc:docMk/>
          <pc:sldMk cId="2990187695" sldId="284"/>
        </pc:sldMkLst>
        <pc:spChg chg="mod">
          <ac:chgData name="Дмитрий Неверов" userId="fdc837844ed48e45" providerId="LiveId" clId="{26A7C9C1-A289-4FA0-A54F-EB54360A35E0}" dt="2023-12-05T17:59:18.164" v="353" actId="2711"/>
          <ac:spMkLst>
            <pc:docMk/>
            <pc:sldMk cId="2990187695" sldId="284"/>
            <ac:spMk id="2" creationId="{1A2DC76E-2E87-875E-2A88-A5A945162E99}"/>
          </ac:spMkLst>
        </pc:spChg>
      </pc:sldChg>
      <pc:sldChg chg="modSp new mod">
        <pc:chgData name="Дмитрий Неверов" userId="fdc837844ed48e45" providerId="LiveId" clId="{26A7C9C1-A289-4FA0-A54F-EB54360A35E0}" dt="2023-12-05T18:25:50.129" v="536" actId="20577"/>
        <pc:sldMkLst>
          <pc:docMk/>
          <pc:sldMk cId="1131922483" sldId="285"/>
        </pc:sldMkLst>
        <pc:spChg chg="mod">
          <ac:chgData name="Дмитрий Неверов" userId="fdc837844ed48e45" providerId="LiveId" clId="{26A7C9C1-A289-4FA0-A54F-EB54360A35E0}" dt="2023-12-05T18:00:19.100" v="367" actId="2711"/>
          <ac:spMkLst>
            <pc:docMk/>
            <pc:sldMk cId="1131922483" sldId="285"/>
            <ac:spMk id="2" creationId="{108AAA93-89DC-85F3-D79B-D543D5BB671A}"/>
          </ac:spMkLst>
        </pc:spChg>
        <pc:spChg chg="mod">
          <ac:chgData name="Дмитрий Неверов" userId="fdc837844ed48e45" providerId="LiveId" clId="{26A7C9C1-A289-4FA0-A54F-EB54360A35E0}" dt="2023-12-05T18:25:50.129" v="536" actId="20577"/>
          <ac:spMkLst>
            <pc:docMk/>
            <pc:sldMk cId="1131922483" sldId="285"/>
            <ac:spMk id="3" creationId="{39ECB8B0-C35F-6F43-E1C1-9FDBC19FB8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06.12.2023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2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06.12.2023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148135"/>
            <a:ext cx="7197726" cy="326047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28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latin typeface="Arial" pitchFamily="34" charset="0"/>
                <a:cs typeface="Arial" pitchFamily="34" charset="0"/>
              </a:rPr>
              <a:t> по практической подготовки в виде учебной практик профессионального модуля (ПМ.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1) разработка программных модулей</a:t>
            </a:r>
            <a:endParaRPr lang="ru-RU" sz="2800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08605"/>
            <a:ext cx="7197726" cy="643122"/>
          </a:xfrm>
        </p:spPr>
        <p:txBody>
          <a:bodyPr rtlCol="0">
            <a:normAutofit/>
          </a:bodyPr>
          <a:lstStyle/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Обучающегося 2 курса группы ИСПП-5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C03AD-1883-DA41-411C-B2065630D170}"/>
              </a:ext>
            </a:extLst>
          </p:cNvPr>
          <p:cNvSpPr txBox="1"/>
          <p:nvPr/>
        </p:nvSpPr>
        <p:spPr>
          <a:xfrm>
            <a:off x="3680648" y="7861"/>
            <a:ext cx="7761228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824F7-B6E1-7481-5717-C82756DCB3B6}"/>
              </a:ext>
            </a:extLst>
          </p:cNvPr>
          <p:cNvSpPr txBox="1"/>
          <p:nvPr/>
        </p:nvSpPr>
        <p:spPr>
          <a:xfrm>
            <a:off x="3962399" y="5044604"/>
            <a:ext cx="71977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Неверова Дмитрия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6A4B200-DA4E-FEFD-BD3D-024C39216D4C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3962399" y="5398547"/>
            <a:ext cx="7197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965E5F-B822-8170-1C69-73CC3C5F54CD}"/>
              </a:ext>
            </a:extLst>
          </p:cNvPr>
          <p:cNvSpPr txBox="1"/>
          <p:nvPr/>
        </p:nvSpPr>
        <p:spPr>
          <a:xfrm>
            <a:off x="3962399" y="5570754"/>
            <a:ext cx="719772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Аверьянов Николай Владимирович</a:t>
            </a:r>
          </a:p>
          <a:p>
            <a:endParaRPr lang="ru-RU" sz="2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B7F9FAC-8E0D-0012-FD2A-29E9D255B9BB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6604000" y="5890998"/>
            <a:ext cx="4556125" cy="1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616239-FE9E-40C1-004A-234C8CB8698C}"/>
              </a:ext>
            </a:extLst>
          </p:cNvPr>
          <p:cNvSpPr txBox="1"/>
          <p:nvPr/>
        </p:nvSpPr>
        <p:spPr>
          <a:xfrm>
            <a:off x="5186007" y="6371437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DC76E-2E87-875E-2A88-A5A94516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Клиентская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19417-627E-CF81-388B-A501DB2D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8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AAA93-89DC-85F3-D79B-D543D5B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CB8B0-C35F-6F43-E1C1-9FDBC19F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Цели учебной практики были достигнуты путем проведения анализа предметной области, проектирования информационной системы и разработки программных модулей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выполнены в полном объеме.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дальнейшем данная информационная система может быть модернизирована путем создания версии для слабовидящих людей, создания возможности расширить форму на полный экран или улучшения и изменения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дизайна.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148135"/>
            <a:ext cx="7197726" cy="326047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28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latin typeface="Arial" pitchFamily="34" charset="0"/>
                <a:cs typeface="Arial" pitchFamily="34" charset="0"/>
              </a:rPr>
              <a:t> по практической подготовки в виде учебной практик профессионального модуля (ПМ.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1) разработка программных модулей</a:t>
            </a:r>
            <a:endParaRPr lang="ru-RU" sz="2800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08605"/>
            <a:ext cx="7197726" cy="643122"/>
          </a:xfrm>
        </p:spPr>
        <p:txBody>
          <a:bodyPr rtlCol="0">
            <a:normAutofit/>
          </a:bodyPr>
          <a:lstStyle/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/>
            <a:r>
              <a:rPr lang="ru-RU" sz="12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C03AD-1883-DA41-411C-B2065630D170}"/>
              </a:ext>
            </a:extLst>
          </p:cNvPr>
          <p:cNvSpPr txBox="1"/>
          <p:nvPr/>
        </p:nvSpPr>
        <p:spPr>
          <a:xfrm>
            <a:off x="3680648" y="13770"/>
            <a:ext cx="7761228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824F7-B6E1-7481-5717-C82756DCB3B6}"/>
              </a:ext>
            </a:extLst>
          </p:cNvPr>
          <p:cNvSpPr txBox="1"/>
          <p:nvPr/>
        </p:nvSpPr>
        <p:spPr>
          <a:xfrm>
            <a:off x="3962399" y="5044604"/>
            <a:ext cx="71977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Неверова Дмитрия Сергеевича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6A4B200-DA4E-FEFD-BD3D-024C39216D4C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3962399" y="5398547"/>
            <a:ext cx="7197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965E5F-B822-8170-1C69-73CC3C5F54CD}"/>
              </a:ext>
            </a:extLst>
          </p:cNvPr>
          <p:cNvSpPr txBox="1"/>
          <p:nvPr/>
        </p:nvSpPr>
        <p:spPr>
          <a:xfrm>
            <a:off x="3962399" y="5570754"/>
            <a:ext cx="719772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Аверьянов Николай Владимирович</a:t>
            </a:r>
          </a:p>
          <a:p>
            <a:endParaRPr lang="ru-RU" sz="2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B7F9FAC-8E0D-0012-FD2A-29E9D255B9B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604000" y="5909308"/>
            <a:ext cx="4556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616239-FE9E-40C1-004A-234C8CB8698C}"/>
              </a:ext>
            </a:extLst>
          </p:cNvPr>
          <p:cNvSpPr txBox="1"/>
          <p:nvPr/>
        </p:nvSpPr>
        <p:spPr>
          <a:xfrm>
            <a:off x="5186007" y="6371437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3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FAF64-4323-AB6D-8A8B-C94B78B5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989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F54C9-97BF-9AEE-06C3-25EB6B20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9491"/>
            <a:ext cx="10131425" cy="4433454"/>
          </a:xfrm>
        </p:spPr>
        <p:txBody>
          <a:bodyPr anchor="t">
            <a:normAutofit lnSpcReduction="10000"/>
          </a:bodyPr>
          <a:lstStyle/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учебной практики является овладение видом профессиональной деятельности Разработка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lvl="0" indent="4572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lvl="0" indent="4572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lvl="0" indent="4572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173713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83694-A29E-3372-8A1E-ABCC9B01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7141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52B69-C62C-134A-F813-18EFFFC1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1019"/>
            <a:ext cx="10131425" cy="4110182"/>
          </a:xfrm>
        </p:spPr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33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1CEB0-497C-AB40-07A2-B6403CF3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3447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EB4D3-1426-35FD-61D1-01A5CB648016}"/>
              </a:ext>
            </a:extLst>
          </p:cNvPr>
          <p:cNvSpPr txBox="1"/>
          <p:nvPr/>
        </p:nvSpPr>
        <p:spPr>
          <a:xfrm>
            <a:off x="4778792" y="5215583"/>
            <a:ext cx="263441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SQL Server Management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A81E2-1AB3-EDEF-DA8F-FE33C0DE0EEF}"/>
              </a:ext>
            </a:extLst>
          </p:cNvPr>
          <p:cNvSpPr txBox="1"/>
          <p:nvPr/>
        </p:nvSpPr>
        <p:spPr>
          <a:xfrm>
            <a:off x="8550732" y="5215583"/>
            <a:ext cx="19152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Visual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B4583-2A87-686A-5FA9-4E2CB43750B1}"/>
              </a:ext>
            </a:extLst>
          </p:cNvPr>
          <p:cNvSpPr txBox="1"/>
          <p:nvPr/>
        </p:nvSpPr>
        <p:spPr>
          <a:xfrm>
            <a:off x="1578331" y="5215583"/>
            <a:ext cx="18112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6409CC-AFC7-C931-E014-6F4FF975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4" y="1836983"/>
            <a:ext cx="3705847" cy="3705847"/>
          </a:xfrm>
          <a:prstGeom prst="rect">
            <a:avLst/>
          </a:prstGeom>
        </p:spPr>
      </p:pic>
      <p:pic>
        <p:nvPicPr>
          <p:cNvPr id="1036" name="Picture 12" descr="Логотип Visual Studio">
            <a:extLst>
              <a:ext uri="{FF2B5EF4-FFF2-40B4-BE49-F238E27FC236}">
                <a16:creationId xmlns:a16="http://schemas.microsoft.com/office/drawing/2014/main" id="{4E441D10-DF64-77C0-4146-B8F5EDCE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95" y="2226579"/>
            <a:ext cx="5207575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Sql-сервер – Бесплатные иконки: компьютер">
            <a:extLst>
              <a:ext uri="{FF2B5EF4-FFF2-40B4-BE49-F238E27FC236}">
                <a16:creationId xmlns:a16="http://schemas.microsoft.com/office/drawing/2014/main" id="{2CBBF6E0-B104-1692-7940-80D236B8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72" y="2288926"/>
            <a:ext cx="2926656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4CB6-EC40-BA55-696D-0701A108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5" y="609601"/>
            <a:ext cx="10244571" cy="112683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354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0F2B3-770B-E90F-D8B9-CD28F0D3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8829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</a:p>
        </p:txBody>
      </p:sp>
    </p:spTree>
    <p:extLst>
      <p:ext uri="{BB962C8B-B14F-4D97-AF65-F5344CB8AC3E}">
        <p14:creationId xmlns:p14="http://schemas.microsoft.com/office/powerpoint/2010/main" val="31179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BA151-C3BD-AE36-FF41-7CA65F74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752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6825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DA046-2A94-2573-B595-B09D14E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442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5B53D-592F-319F-D1E6-F57CCDD9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71418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334613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61</TotalTime>
  <Words>312</Words>
  <Application>Microsoft Office PowerPoint</Application>
  <PresentationFormat>Широкоэкранный</PresentationFormat>
  <Paragraphs>43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Небеса</vt:lpstr>
      <vt:lpstr>Отчет  по практической подготовки в виде учебной практик профессионального модуля (ПМ.01) разработка программных модулей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Карта Переходов</vt:lpstr>
      <vt:lpstr>Логическая модель данных</vt:lpstr>
      <vt:lpstr>Физическая модель данных</vt:lpstr>
      <vt:lpstr>Серверная часть</vt:lpstr>
      <vt:lpstr>Клиентская часть</vt:lpstr>
      <vt:lpstr>Заключение</vt:lpstr>
      <vt:lpstr>Отчет  по практической подготовки в виде учебной практик профессионального модуля (ПМ.01) разработка программных модулей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практической подготовки в виде учебной практик профессионального модуля (ПМ.01) разработка программных модулей</dc:title>
  <dc:creator>Дмитрий Неверов</dc:creator>
  <cp:lastModifiedBy>Дмитрий Неверов</cp:lastModifiedBy>
  <cp:revision>1</cp:revision>
  <dcterms:created xsi:type="dcterms:W3CDTF">2023-12-05T17:16:46Z</dcterms:created>
  <dcterms:modified xsi:type="dcterms:W3CDTF">2023-12-05T18:25:53Z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