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79" r:id="rId6"/>
    <p:sldId id="264" r:id="rId7"/>
    <p:sldId id="265" r:id="rId8"/>
    <p:sldId id="266" r:id="rId9"/>
    <p:sldId id="276" r:id="rId10"/>
    <p:sldId id="277" r:id="rId11"/>
    <p:sldId id="267" r:id="rId12"/>
    <p:sldId id="269" r:id="rId13"/>
    <p:sldId id="274" r:id="rId14"/>
    <p:sldId id="280" r:id="rId15"/>
    <p:sldId id="281" r:id="rId16"/>
    <p:sldId id="268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B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62" y="9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2964697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07503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5497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83387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7685728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45333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83367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80739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3533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019596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956158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99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D0DC80-42FC-4DCE-A018-EFA515ACE129}"/>
              </a:ext>
            </a:extLst>
          </p:cNvPr>
          <p:cNvSpPr txBox="1"/>
          <p:nvPr/>
        </p:nvSpPr>
        <p:spPr>
          <a:xfrm>
            <a:off x="3816914" y="247311"/>
            <a:ext cx="4694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 Государственное бюджетное профессиональное образовательное учреждение Иркутской области «Ангарский промышленно – экономический техникум»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BCA83-7B37-4755-BC10-364C30559C1A}"/>
              </a:ext>
            </a:extLst>
          </p:cNvPr>
          <p:cNvSpPr txBox="1"/>
          <p:nvPr/>
        </p:nvSpPr>
        <p:spPr>
          <a:xfrm>
            <a:off x="2190749" y="1613356"/>
            <a:ext cx="78104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ОТЧЁТ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учебной практике профессионального модуля (ПМ.01) Разработка модулей программного обеспечения для компьютерных систем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BA202-1243-40FF-B304-CDFCB77D4EE7}"/>
              </a:ext>
            </a:extLst>
          </p:cNvPr>
          <p:cNvSpPr txBox="1"/>
          <p:nvPr/>
        </p:nvSpPr>
        <p:spPr>
          <a:xfrm>
            <a:off x="2190749" y="3071389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обучающегося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3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курса     группы    ИСПП-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3CF90-653F-4570-BF0C-3E95592B3681}"/>
              </a:ext>
            </a:extLst>
          </p:cNvPr>
          <p:cNvSpPr txBox="1"/>
          <p:nvPr/>
        </p:nvSpPr>
        <p:spPr>
          <a:xfrm>
            <a:off x="5551714" y="6074229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г. Ангарск 2023 г.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AAA9755-85F4-4DE7-AFB8-E3C29C5B849F}"/>
              </a:ext>
            </a:extLst>
          </p:cNvPr>
          <p:cNvCxnSpPr/>
          <p:nvPr/>
        </p:nvCxnSpPr>
        <p:spPr>
          <a:xfrm>
            <a:off x="2890021" y="4299025"/>
            <a:ext cx="64119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BD0C4F-AB8D-4241-96FC-DD23A68FC3AC}"/>
              </a:ext>
            </a:extLst>
          </p:cNvPr>
          <p:cNvSpPr txBox="1"/>
          <p:nvPr/>
        </p:nvSpPr>
        <p:spPr>
          <a:xfrm>
            <a:off x="2945980" y="3864447"/>
            <a:ext cx="643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Швидко Ивана Анатольевича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D9238EF-09D0-439B-8E1B-4D234826E578}"/>
              </a:ext>
            </a:extLst>
          </p:cNvPr>
          <p:cNvCxnSpPr>
            <a:cxnSpLocks/>
          </p:cNvCxnSpPr>
          <p:nvPr/>
        </p:nvCxnSpPr>
        <p:spPr>
          <a:xfrm>
            <a:off x="4872942" y="4989905"/>
            <a:ext cx="4347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C1C8AA-3746-45AE-8234-A70BD92A109D}"/>
              </a:ext>
            </a:extLst>
          </p:cNvPr>
          <p:cNvSpPr txBox="1"/>
          <p:nvPr/>
        </p:nvSpPr>
        <p:spPr>
          <a:xfrm>
            <a:off x="2400300" y="4733924"/>
            <a:ext cx="247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Руководитель практики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974FD-3E1F-4BA0-9041-6CAE15A4B62C}"/>
              </a:ext>
            </a:extLst>
          </p:cNvPr>
          <p:cNvSpPr txBox="1"/>
          <p:nvPr/>
        </p:nvSpPr>
        <p:spPr>
          <a:xfrm>
            <a:off x="5190150" y="4633438"/>
            <a:ext cx="373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Аверьянов Николай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277578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8965" y="371754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«Продажи»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58265" y="2797707"/>
            <a:ext cx="46951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«Пользователи»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840988"/>
            <a:ext cx="8416965" cy="1330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38" y="3305538"/>
            <a:ext cx="6240462" cy="1717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28326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8808373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клиентской части приложения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4717" y="1227122"/>
            <a:ext cx="2738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Форма авторизации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9399" y="1227122"/>
            <a:ext cx="3661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Форма регистрации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1272016" y="1781120"/>
            <a:ext cx="4416887" cy="3032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/>
          <p:nvPr/>
        </p:nvPicPr>
        <p:blipFill rotWithShape="1">
          <a:blip r:embed="rId3"/>
          <a:srcRect/>
          <a:stretch/>
        </p:blipFill>
        <p:spPr>
          <a:xfrm>
            <a:off x="6538504" y="1781120"/>
            <a:ext cx="4853396" cy="3081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33443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4103" y="630222"/>
            <a:ext cx="3924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Форма администратора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06854" y="1184220"/>
            <a:ext cx="9529446" cy="395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558384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91677" y="623724"/>
            <a:ext cx="3924097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Форма продавца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506854" y="1184220"/>
            <a:ext cx="9529446" cy="395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62961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91677" y="623724"/>
            <a:ext cx="3924097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Форма покупателя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19554" y="1171520"/>
            <a:ext cx="9529446" cy="395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185280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91677" y="623724"/>
            <a:ext cx="3924097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Форма гостя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19554" y="1120720"/>
            <a:ext cx="9529446" cy="401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185280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2669898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4717" y="1136920"/>
            <a:ext cx="102396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В результате учебной практики был проведен анализ предметной области, спроектирована и разработана информационная система «Учёт продаж сортов растений», серверная часть которой была реализована в MS SQL, а клиентская часть в </a:t>
            </a:r>
            <a:r>
              <a:rPr lang="en-US" dirty="0">
                <a:latin typeface="Arial" pitchFamily="34" charset="0"/>
                <a:cs typeface="Arial" pitchFamily="34" charset="0"/>
              </a:rPr>
              <a:t>MS Visual Studios 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Цель учебной практики были достигнуты путем проектирования и прототипирования информационной системы и интеграции программных модулей.</a:t>
            </a: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Это позволяет сделать вывод, что поставленные цели и задачи выполнены в полном объеме.</a:t>
            </a:r>
          </a:p>
        </p:txBody>
      </p:sp>
    </p:spTree>
    <p:extLst>
      <p:ext uri="{BB962C8B-B14F-4D97-AF65-F5344CB8AC3E}">
        <p14:creationId xmlns:p14="http://schemas.microsoft.com/office/powerpoint/2010/main" val="27933443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D0DC80-42FC-4DCE-A018-EFA515ACE129}"/>
              </a:ext>
            </a:extLst>
          </p:cNvPr>
          <p:cNvSpPr txBox="1"/>
          <p:nvPr/>
        </p:nvSpPr>
        <p:spPr>
          <a:xfrm>
            <a:off x="3816914" y="247311"/>
            <a:ext cx="4694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 Государственное бюджетное профессиональное образовательное учреждение Иркутской области «Ангарский промышленно – экономический техникум»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BCA83-7B37-4755-BC10-364C30559C1A}"/>
              </a:ext>
            </a:extLst>
          </p:cNvPr>
          <p:cNvSpPr txBox="1"/>
          <p:nvPr/>
        </p:nvSpPr>
        <p:spPr>
          <a:xfrm>
            <a:off x="2190749" y="1613356"/>
            <a:ext cx="78104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ОТЧЁТ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учебной практике профессионального модуля (ПМ.01) Разработка модулей программного обеспечения для компьютерных систем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BA202-1243-40FF-B304-CDFCB77D4EE7}"/>
              </a:ext>
            </a:extLst>
          </p:cNvPr>
          <p:cNvSpPr txBox="1"/>
          <p:nvPr/>
        </p:nvSpPr>
        <p:spPr>
          <a:xfrm>
            <a:off x="2190749" y="3071389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обучающегося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3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курса     группы    ИСПП-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3CF90-653F-4570-BF0C-3E95592B3681}"/>
              </a:ext>
            </a:extLst>
          </p:cNvPr>
          <p:cNvSpPr txBox="1"/>
          <p:nvPr/>
        </p:nvSpPr>
        <p:spPr>
          <a:xfrm>
            <a:off x="5551714" y="6074229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г. Ангарск 2023 г.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AAA9755-85F4-4DE7-AFB8-E3C29C5B849F}"/>
              </a:ext>
            </a:extLst>
          </p:cNvPr>
          <p:cNvCxnSpPr/>
          <p:nvPr/>
        </p:nvCxnSpPr>
        <p:spPr>
          <a:xfrm>
            <a:off x="2890021" y="4299025"/>
            <a:ext cx="64119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BD0C4F-AB8D-4241-96FC-DD23A68FC3AC}"/>
              </a:ext>
            </a:extLst>
          </p:cNvPr>
          <p:cNvSpPr txBox="1"/>
          <p:nvPr/>
        </p:nvSpPr>
        <p:spPr>
          <a:xfrm>
            <a:off x="2945980" y="3864447"/>
            <a:ext cx="643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Швидко Ивана Анатольевича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D9238EF-09D0-439B-8E1B-4D234826E578}"/>
              </a:ext>
            </a:extLst>
          </p:cNvPr>
          <p:cNvCxnSpPr>
            <a:cxnSpLocks/>
          </p:cNvCxnSpPr>
          <p:nvPr/>
        </p:nvCxnSpPr>
        <p:spPr>
          <a:xfrm>
            <a:off x="4872942" y="4989905"/>
            <a:ext cx="4347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C1C8AA-3746-45AE-8234-A70BD92A109D}"/>
              </a:ext>
            </a:extLst>
          </p:cNvPr>
          <p:cNvSpPr txBox="1"/>
          <p:nvPr/>
        </p:nvSpPr>
        <p:spPr>
          <a:xfrm>
            <a:off x="2598057" y="4733924"/>
            <a:ext cx="227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itchFamily="34" charset="0"/>
                <a:cs typeface="Arial" pitchFamily="34" charset="0"/>
              </a:rPr>
              <a:t>Руководитель практики: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974FD-3E1F-4BA0-9041-6CAE15A4B62C}"/>
              </a:ext>
            </a:extLst>
          </p:cNvPr>
          <p:cNvSpPr txBox="1"/>
          <p:nvPr/>
        </p:nvSpPr>
        <p:spPr>
          <a:xfrm>
            <a:off x="5190150" y="4633438"/>
            <a:ext cx="373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Аверьянов Николай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71583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961761" y="531092"/>
            <a:ext cx="6864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 учебной практики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71CC3-70D8-43BC-977C-BB68D18FBA98}"/>
              </a:ext>
            </a:extLst>
          </p:cNvPr>
          <p:cNvSpPr txBox="1"/>
          <p:nvPr/>
        </p:nvSpPr>
        <p:spPr>
          <a:xfrm>
            <a:off x="1355834" y="1355834"/>
            <a:ext cx="10310649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Цель проведения учебной практики является приобретение практических навыков работы в области создания, функционирования и использования систем управления базами данных.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B1E43-A31D-46F6-BBF5-4DD68B526F92}"/>
              </a:ext>
            </a:extLst>
          </p:cNvPr>
          <p:cNvSpPr txBox="1"/>
          <p:nvPr/>
        </p:nvSpPr>
        <p:spPr>
          <a:xfrm>
            <a:off x="1355834" y="2445415"/>
            <a:ext cx="971155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Основные задачи учебной практики:</a:t>
            </a:r>
          </a:p>
          <a:p>
            <a:pPr lvl="0" indent="4500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Закрепление и углубление знаний и умений.</a:t>
            </a:r>
          </a:p>
          <a:p>
            <a:pPr lvl="0" indent="4500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Формирование необходимых навыков профессиональной компетенции.</a:t>
            </a:r>
          </a:p>
          <a:p>
            <a:pPr lvl="0" indent="4500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Развить готовность выполнять поставленные профессиональные задачи.</a:t>
            </a:r>
          </a:p>
          <a:p>
            <a:pPr lvl="0" indent="4500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Разработка программных модулей¸ оптимизированных для работы.</a:t>
            </a:r>
          </a:p>
          <a:p>
            <a:pPr lvl="0" indent="4500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Тестирование разработанных программных модулей на соответствие функциональным требованиям.</a:t>
            </a:r>
          </a:p>
        </p:txBody>
      </p:sp>
    </p:spTree>
    <p:extLst>
      <p:ext uri="{BB962C8B-B14F-4D97-AF65-F5344CB8AC3E}">
        <p14:creationId xmlns:p14="http://schemas.microsoft.com/office/powerpoint/2010/main" val="421817954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961761" y="531092"/>
            <a:ext cx="5688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71CC3-70D8-43BC-977C-BB68D18FBA98}"/>
              </a:ext>
            </a:extLst>
          </p:cNvPr>
          <p:cNvSpPr txBox="1"/>
          <p:nvPr/>
        </p:nvSpPr>
        <p:spPr>
          <a:xfrm>
            <a:off x="1212800" y="4610680"/>
            <a:ext cx="2781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Visio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B1E43-A31D-46F6-BBF5-4DD68B526F92}"/>
              </a:ext>
            </a:extLst>
          </p:cNvPr>
          <p:cNvSpPr txBox="1"/>
          <p:nvPr/>
        </p:nvSpPr>
        <p:spPr>
          <a:xfrm>
            <a:off x="4141061" y="3548401"/>
            <a:ext cx="45877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 </a:t>
            </a:r>
            <a:r>
              <a:rPr lang="ru-RU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Studio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2A083-6DF6-45B9-BD50-40EF778642EE}"/>
              </a:ext>
            </a:extLst>
          </p:cNvPr>
          <p:cNvSpPr txBox="1"/>
          <p:nvPr/>
        </p:nvSpPr>
        <p:spPr>
          <a:xfrm>
            <a:off x="8508234" y="4708267"/>
            <a:ext cx="34645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Visual Studios</a:t>
            </a:r>
            <a:endParaRPr lang="ru-RU" dirty="0"/>
          </a:p>
        </p:txBody>
      </p:sp>
      <p:pic>
        <p:nvPicPr>
          <p:cNvPr id="6" name="Picture 6" descr="https://camo.githubusercontent.com/173b66e502754df52326e42eba0b2c70b0b86ed3971f5af5af5f4774854c5b39/68747470733a2f2f692e70696e696d672e636f6d2f6f726967696e616c732f33322f61302f33612f3332613033616565306337363431396563356264653935306136323838336263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018" y="1231258"/>
            <a:ext cx="3696055" cy="2206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ownload Microsoft Visio Logo in SVG Vector or PNG File Format - Logo.wine">
            <a:extLst>
              <a:ext uri="{FF2B5EF4-FFF2-40B4-BE49-F238E27FC236}">
                <a16:creationId xmlns:a16="http://schemas.microsoft.com/office/drawing/2014/main" id="{1D6BC3D7-876C-468F-B14D-6B0A170F2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3" y="1830252"/>
            <a:ext cx="4822813" cy="3215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icrosoft Visual Studio — Википедия">
            <a:extLst>
              <a:ext uri="{FF2B5EF4-FFF2-40B4-BE49-F238E27FC236}">
                <a16:creationId xmlns:a16="http://schemas.microsoft.com/office/drawing/2014/main" id="{B07C53F9-E43E-4226-9E91-C6BC49420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914" y="2355050"/>
            <a:ext cx="2386700" cy="23867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1527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13146" y="394526"/>
            <a:ext cx="7946150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08514" y="1239202"/>
            <a:ext cx="7527472" cy="5428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845062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25079" y="394526"/>
            <a:ext cx="3627403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Карта переходов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82B10A3-E81D-43CC-9101-460A18614BDD}"/>
              </a:ext>
            </a:extLst>
          </p:cNvPr>
          <p:cNvSpPr/>
          <p:nvPr/>
        </p:nvSpPr>
        <p:spPr>
          <a:xfrm>
            <a:off x="9826752" y="4490085"/>
            <a:ext cx="56388" cy="5008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84300" y="1204764"/>
            <a:ext cx="10274300" cy="5361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74022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25079" y="394526"/>
            <a:ext cx="5843138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Логическая модель данных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82B10A3-E81D-43CC-9101-460A18614BDD}"/>
              </a:ext>
            </a:extLst>
          </p:cNvPr>
          <p:cNvSpPr/>
          <p:nvPr/>
        </p:nvSpPr>
        <p:spPr>
          <a:xfrm>
            <a:off x="9826752" y="4490085"/>
            <a:ext cx="56388" cy="50084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1257300"/>
            <a:ext cx="10109200" cy="5270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90379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6526467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Структурная схема программы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26334" y="1244600"/>
            <a:ext cx="8216266" cy="5334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9037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8879610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серверной части базы данных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1471" y="1175658"/>
            <a:ext cx="3046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Создание таблиц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6725" y="1694599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«Покупатели»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75929" y="3067457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«Оптовые покупатели»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7547" y="4247440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«Продавцы»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47" y="2158194"/>
            <a:ext cx="6224690" cy="1689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450" y="3523992"/>
            <a:ext cx="3635940" cy="1022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570" y="4703976"/>
            <a:ext cx="5173909" cy="1201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7298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2731" y="228098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«Сорта растений»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7840" y="1997850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«Новые сорта растений»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684633"/>
            <a:ext cx="10956485" cy="880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13" y="2454385"/>
            <a:ext cx="5943387" cy="945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14" y="4350906"/>
            <a:ext cx="10803871" cy="1058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2740" y="3894372"/>
            <a:ext cx="469517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«Упаковки семян»</a:t>
            </a:r>
          </a:p>
        </p:txBody>
      </p:sp>
    </p:spTree>
    <p:extLst>
      <p:ext uri="{BB962C8B-B14F-4D97-AF65-F5344CB8AC3E}">
        <p14:creationId xmlns:p14="http://schemas.microsoft.com/office/powerpoint/2010/main" val="408194906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456</TotalTime>
  <Words>355</Words>
  <Application>Microsoft Office PowerPoint</Application>
  <PresentationFormat>Широкоэкранный</PresentationFormat>
  <Paragraphs>55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Franklin Gothic Book</vt:lpstr>
      <vt:lpstr>Уголки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</dc:creator>
  <cp:lastModifiedBy>Иван</cp:lastModifiedBy>
  <cp:revision>57</cp:revision>
  <dcterms:created xsi:type="dcterms:W3CDTF">2023-06-05T04:09:11Z</dcterms:created>
  <dcterms:modified xsi:type="dcterms:W3CDTF">2023-12-05T04:18:58Z</dcterms:modified>
</cp:coreProperties>
</file>