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6031-D098-4851-A7E4-3F89DBF5A2EF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C923-6A0A-4FE1-8789-E5373B340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6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6031-D098-4851-A7E4-3F89DBF5A2EF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C923-6A0A-4FE1-8789-E5373B340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58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6031-D098-4851-A7E4-3F89DBF5A2EF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C923-6A0A-4FE1-8789-E5373B340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30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6031-D098-4851-A7E4-3F89DBF5A2EF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C923-6A0A-4FE1-8789-E5373B340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31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6031-D098-4851-A7E4-3F89DBF5A2EF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C923-6A0A-4FE1-8789-E5373B340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96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6031-D098-4851-A7E4-3F89DBF5A2EF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C923-6A0A-4FE1-8789-E5373B340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53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6031-D098-4851-A7E4-3F89DBF5A2EF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C923-6A0A-4FE1-8789-E5373B340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55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6031-D098-4851-A7E4-3F89DBF5A2EF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C923-6A0A-4FE1-8789-E5373B340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2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6031-D098-4851-A7E4-3F89DBF5A2EF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C923-6A0A-4FE1-8789-E5373B340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87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6031-D098-4851-A7E4-3F89DBF5A2EF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C923-6A0A-4FE1-8789-E5373B340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35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6031-D098-4851-A7E4-3F89DBF5A2EF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C923-6A0A-4FE1-8789-E5373B340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21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6031-D098-4851-A7E4-3F89DBF5A2EF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EC923-6A0A-4FE1-8789-E5373B340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1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C844E-5638-4A6F-B4F4-87DD4A9C6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3552" y="1124744"/>
            <a:ext cx="7920880" cy="2664296"/>
          </a:xfrm>
        </p:spPr>
        <p:txBody>
          <a:bodyPr anchor="ctr">
            <a:noAutofit/>
          </a:bodyPr>
          <a:lstStyle/>
          <a:p>
            <a:pPr algn="ctr"/>
            <a:r>
              <a:rPr lang="ru-RU" sz="2000" b="1" dirty="0"/>
              <a:t>ОТЧЁТ 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/>
              <a:t>по практической подготовке в виде производственной практики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/>
              <a:t>профессионального модуля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/>
              <a:t>(ПМ.11) Разработка, администрирование и защита баз данных</a:t>
            </a: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34A777-47AD-4EA4-B141-F89F0BC7B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9065" y="4042471"/>
            <a:ext cx="6393873" cy="777421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По специальности 09.02.07 Информационные системы и программирование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Обучающегося 3 курса группы ИСПП-5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75C72A-8765-1A90-6214-49084D18942E}"/>
              </a:ext>
            </a:extLst>
          </p:cNvPr>
          <p:cNvSpPr txBox="1"/>
          <p:nvPr/>
        </p:nvSpPr>
        <p:spPr>
          <a:xfrm>
            <a:off x="3324844" y="4934442"/>
            <a:ext cx="5398295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ru-RU" dirty="0" err="1" smtClean="0"/>
              <a:t>Буйлова</a:t>
            </a:r>
            <a:r>
              <a:rPr lang="ru-RU" dirty="0" smtClean="0"/>
              <a:t> Михаила Алексеевича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CD385E5-E9B0-7206-5A20-B14B67117811}"/>
              </a:ext>
            </a:extLst>
          </p:cNvPr>
          <p:cNvCxnSpPr>
            <a:cxnSpLocks/>
            <a:stCxn id="14" idx="1"/>
            <a:endCxn id="14" idx="3"/>
          </p:cNvCxnSpPr>
          <p:nvPr/>
        </p:nvCxnSpPr>
        <p:spPr>
          <a:xfrm>
            <a:off x="3396854" y="5288385"/>
            <a:ext cx="539829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6D0B4E-EAFB-DA0D-7E15-865471DCAF63}"/>
              </a:ext>
            </a:extLst>
          </p:cNvPr>
          <p:cNvSpPr txBox="1"/>
          <p:nvPr/>
        </p:nvSpPr>
        <p:spPr>
          <a:xfrm>
            <a:off x="2567610" y="5421384"/>
            <a:ext cx="705678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Руководитель практики: </a:t>
            </a:r>
            <a:r>
              <a:rPr lang="ru-RU" dirty="0" err="1"/>
              <a:t>Купрюшина</a:t>
            </a:r>
            <a:r>
              <a:rPr lang="ru-RU" dirty="0"/>
              <a:t> И.Г</a:t>
            </a:r>
            <a:endParaRPr lang="ru-RU" sz="2000" dirty="0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1F058BA-79D2-38BE-5048-A2379C601C2E}"/>
              </a:ext>
            </a:extLst>
          </p:cNvPr>
          <p:cNvCxnSpPr>
            <a:cxnSpLocks/>
          </p:cNvCxnSpPr>
          <p:nvPr/>
        </p:nvCxnSpPr>
        <p:spPr>
          <a:xfrm flipH="1">
            <a:off x="5159896" y="5756885"/>
            <a:ext cx="433379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79DA9B8-0BA1-9D73-090D-832483F8A44F}"/>
              </a:ext>
            </a:extLst>
          </p:cNvPr>
          <p:cNvSpPr txBox="1"/>
          <p:nvPr/>
        </p:nvSpPr>
        <p:spPr>
          <a:xfrm>
            <a:off x="5417305" y="6457890"/>
            <a:ext cx="180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Ангарск 2023 г</a:t>
            </a:r>
            <a:r>
              <a:rPr lang="ru-RU" sz="20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ED429-D421-B28F-5989-F1C45013E80D}"/>
              </a:ext>
            </a:extLst>
          </p:cNvPr>
          <p:cNvSpPr txBox="1"/>
          <p:nvPr/>
        </p:nvSpPr>
        <p:spPr>
          <a:xfrm>
            <a:off x="2698308" y="61781"/>
            <a:ext cx="6795386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МИНИСТЕРСТВО ОБРАЗОВАНИЯ ИРКУТСКОЙ ОБЛАСТИ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Государственное бюджетное профессиональное образовательное учреждение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Иркутской области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«Ангарский промышленно – экономический техникум»</a:t>
            </a:r>
          </a:p>
        </p:txBody>
      </p:sp>
    </p:spTree>
    <p:extLst>
      <p:ext uri="{BB962C8B-B14F-4D97-AF65-F5344CB8AC3E}">
        <p14:creationId xmlns:p14="http://schemas.microsoft.com/office/powerpoint/2010/main" val="2018978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Обработки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738719" y="823363"/>
            <a:ext cx="4829810" cy="424815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912538" y="1936435"/>
            <a:ext cx="4839335" cy="4229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67479" y="5071513"/>
            <a:ext cx="29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Обработки </a:t>
            </a:r>
            <a:r>
              <a:rPr lang="ru-RU" dirty="0" err="1" smtClean="0"/>
              <a:t>ИмпортТовары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846060" y="6165535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Обработки Организация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620802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Регистр накопления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46549" y="5622893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Регистр накопления Траты на товары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54" y="1142681"/>
            <a:ext cx="477269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7921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15" y="959562"/>
            <a:ext cx="8821381" cy="47155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254" y="4575193"/>
            <a:ext cx="4229690" cy="1743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853473" y="6318511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Отчет Расходы организации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071735" y="5305763"/>
            <a:ext cx="407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Схема данных Расходы организации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105846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40886" y="1509994"/>
            <a:ext cx="5772785" cy="3095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302900" y="4794813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Окно Авторизации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656412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5441" y="722768"/>
            <a:ext cx="5560060" cy="3914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487338" y="2225267"/>
            <a:ext cx="4495800" cy="3276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319679" y="4637543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Окно пользователя Бухгалтер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814680" y="5554661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Окно пользователя </a:t>
            </a:r>
            <a:r>
              <a:rPr lang="ru-RU" dirty="0" err="1" smtClean="0"/>
              <a:t>Менчендайзер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18565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01447" y="873112"/>
            <a:ext cx="5678363" cy="39704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272781" y="4843604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Окно пользователя Администратор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762191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3C44B-1D3A-D0A5-10DC-FC6F7A06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555" y="238380"/>
            <a:ext cx="7679921" cy="782031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8DAA68-97D2-ADEA-3F63-9022D0D9B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121" y="938926"/>
            <a:ext cx="7886700" cy="5447608"/>
          </a:xfrm>
        </p:spPr>
        <p:txBody>
          <a:bodyPr>
            <a:normAutofit fontScale="62500" lnSpcReduction="20000"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В результате </a:t>
            </a:r>
            <a:r>
              <a:rPr lang="ru-RU" dirty="0"/>
              <a:t>по практической подготовке в виде производственной практики</a:t>
            </a:r>
            <a:br>
              <a:rPr lang="ru-RU" dirty="0"/>
            </a:br>
            <a:r>
              <a:rPr lang="ru-RU" dirty="0"/>
              <a:t>профессионального модуля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был </a:t>
            </a:r>
            <a:r>
              <a:rPr lang="ru-RU" dirty="0">
                <a:latin typeface="Arial" pitchFamily="34" charset="0"/>
                <a:cs typeface="Arial" pitchFamily="34" charset="0"/>
              </a:rPr>
              <a:t>проведен анализ предметной области, спроектирована и разработана информационная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система.</a:t>
            </a:r>
            <a:r>
              <a:rPr lang="en-US" smtClean="0">
                <a:latin typeface="Arial" pitchFamily="34" charset="0"/>
                <a:cs typeface="Arial" pitchFamily="34" charset="0"/>
              </a:rPr>
              <a:t> 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Цель учебной практики были достигнуты путем проектирования и прототипирования информационной системы и интеграции </a:t>
            </a:r>
            <a:r>
              <a:rPr lang="ru-RU">
                <a:latin typeface="Arial" pitchFamily="34" charset="0"/>
                <a:cs typeface="Arial" pitchFamily="34" charset="0"/>
              </a:rPr>
              <a:t>программных </a:t>
            </a:r>
            <a:r>
              <a:rPr lang="ru-RU" smtClean="0">
                <a:latin typeface="Arial" pitchFamily="34" charset="0"/>
                <a:cs typeface="Arial" pitchFamily="34" charset="0"/>
              </a:rPr>
              <a:t>модулей.</a:t>
            </a: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Это </a:t>
            </a:r>
            <a:r>
              <a:rPr lang="ru-RU" dirty="0">
                <a:latin typeface="Arial" pitchFamily="34" charset="0"/>
                <a:cs typeface="Arial" pitchFamily="34" charset="0"/>
              </a:rPr>
              <a:t>позволяет сделать вывод, что поставленные цели и задачи выполнены в полном объеме. </a:t>
            </a: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В дальнейшем данная информационная система может быть модернизирована путем создания версии для слабовидящих людей,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улучшения </a:t>
            </a:r>
            <a:r>
              <a:rPr lang="ru-RU" dirty="0">
                <a:latin typeface="Arial" pitchFamily="34" charset="0"/>
                <a:cs typeface="Arial" pitchFamily="34" charset="0"/>
              </a:rPr>
              <a:t>и изменения дизайна.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lnSpc>
                <a:spcPct val="150000"/>
              </a:lnSpc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4792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C844E-5638-4A6F-B4F4-87DD4A9C6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3552" y="1124744"/>
            <a:ext cx="7920880" cy="2664296"/>
          </a:xfrm>
        </p:spPr>
        <p:txBody>
          <a:bodyPr anchor="ctr">
            <a:noAutofit/>
          </a:bodyPr>
          <a:lstStyle/>
          <a:p>
            <a:pPr algn="ctr"/>
            <a:r>
              <a:rPr lang="ru-RU" sz="2000" b="1" dirty="0"/>
              <a:t>ОТЧЁТ 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/>
              <a:t>по практической подготовке в виде производственной практики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/>
              <a:t>профессионального модуля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/>
              <a:t>(ПМ.11) Разработка, администрирование и защита баз данных</a:t>
            </a: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34A777-47AD-4EA4-B141-F89F0BC7B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9065" y="4042471"/>
            <a:ext cx="6393873" cy="777421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По специальности 09.02.07 Информационные системы и программирование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Обучающегося 3 курса группы ИСПП-5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75C72A-8765-1A90-6214-49084D18942E}"/>
              </a:ext>
            </a:extLst>
          </p:cNvPr>
          <p:cNvSpPr txBox="1"/>
          <p:nvPr/>
        </p:nvSpPr>
        <p:spPr>
          <a:xfrm>
            <a:off x="3324844" y="4934442"/>
            <a:ext cx="5398295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ru-RU" dirty="0" err="1" smtClean="0"/>
              <a:t>Буйлова</a:t>
            </a:r>
            <a:r>
              <a:rPr lang="ru-RU" dirty="0" smtClean="0"/>
              <a:t> Михаила Алексеевича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CD385E5-E9B0-7206-5A20-B14B67117811}"/>
              </a:ext>
            </a:extLst>
          </p:cNvPr>
          <p:cNvCxnSpPr>
            <a:cxnSpLocks/>
            <a:stCxn id="14" idx="1"/>
            <a:endCxn id="14" idx="3"/>
          </p:cNvCxnSpPr>
          <p:nvPr/>
        </p:nvCxnSpPr>
        <p:spPr>
          <a:xfrm>
            <a:off x="3396854" y="5288385"/>
            <a:ext cx="539829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6D0B4E-EAFB-DA0D-7E15-865471DCAF63}"/>
              </a:ext>
            </a:extLst>
          </p:cNvPr>
          <p:cNvSpPr txBox="1"/>
          <p:nvPr/>
        </p:nvSpPr>
        <p:spPr>
          <a:xfrm>
            <a:off x="2567610" y="5421384"/>
            <a:ext cx="705678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Руководитель практики: </a:t>
            </a:r>
            <a:r>
              <a:rPr lang="ru-RU" dirty="0" err="1"/>
              <a:t>Купрюшина</a:t>
            </a:r>
            <a:r>
              <a:rPr lang="ru-RU" dirty="0"/>
              <a:t> И.Г</a:t>
            </a:r>
            <a:endParaRPr lang="ru-RU" sz="2000" dirty="0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1F058BA-79D2-38BE-5048-A2379C601C2E}"/>
              </a:ext>
            </a:extLst>
          </p:cNvPr>
          <p:cNvCxnSpPr>
            <a:cxnSpLocks/>
          </p:cNvCxnSpPr>
          <p:nvPr/>
        </p:nvCxnSpPr>
        <p:spPr>
          <a:xfrm flipH="1">
            <a:off x="5159896" y="5756885"/>
            <a:ext cx="433379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79DA9B8-0BA1-9D73-090D-832483F8A44F}"/>
              </a:ext>
            </a:extLst>
          </p:cNvPr>
          <p:cNvSpPr txBox="1"/>
          <p:nvPr/>
        </p:nvSpPr>
        <p:spPr>
          <a:xfrm>
            <a:off x="5417305" y="6457890"/>
            <a:ext cx="180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Ангарск 2023 г</a:t>
            </a:r>
            <a:r>
              <a:rPr lang="ru-RU" sz="20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ED429-D421-B28F-5989-F1C45013E80D}"/>
              </a:ext>
            </a:extLst>
          </p:cNvPr>
          <p:cNvSpPr txBox="1"/>
          <p:nvPr/>
        </p:nvSpPr>
        <p:spPr>
          <a:xfrm>
            <a:off x="2698308" y="61781"/>
            <a:ext cx="6795386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МИНИСТЕРСТВО ОБРАЗОВАНИЯ ИРКУТСКОЙ ОБЛАСТИ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Государственное бюджетное профессиональное образовательное учреждение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Иркутской области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«Ангарский промышленно – экономический техникум»</a:t>
            </a:r>
          </a:p>
        </p:txBody>
      </p:sp>
    </p:spTree>
    <p:extLst>
      <p:ext uri="{BB962C8B-B14F-4D97-AF65-F5344CB8AC3E}">
        <p14:creationId xmlns:p14="http://schemas.microsoft.com/office/powerpoint/2010/main" val="10266816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2D9C2-0B8D-3CD9-F8E4-91857963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493" y="515390"/>
            <a:ext cx="7704859" cy="94765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 учебной практики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406BAC-4668-09F2-D877-ABAA3ADE9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463044"/>
            <a:ext cx="7886700" cy="5153891"/>
          </a:xfrm>
        </p:spPr>
        <p:txBody>
          <a:bodyPr>
            <a:normAutofit fontScale="55000" lnSpcReduction="20000"/>
          </a:bodyPr>
          <a:lstStyle/>
          <a:p>
            <a:pPr marL="0" indent="4500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Целью </a:t>
            </a:r>
            <a:r>
              <a:rPr lang="ru-RU" dirty="0"/>
              <a:t>по практической подготовке в виде производственной </a:t>
            </a:r>
            <a:r>
              <a:rPr lang="ru-RU" dirty="0" smtClean="0"/>
              <a:t>практики</a:t>
            </a:r>
            <a:r>
              <a:rPr lang="ru-RU" dirty="0"/>
              <a:t> </a:t>
            </a:r>
            <a:r>
              <a:rPr lang="ru-RU" dirty="0" smtClean="0"/>
              <a:t>профессионального модуля</a:t>
            </a:r>
            <a:r>
              <a:rPr lang="ru-RU" dirty="0"/>
              <a:t> </a:t>
            </a:r>
            <a:r>
              <a:rPr lang="ru-RU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является 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овладение видом профессиональной деятельности, </a:t>
            </a:r>
            <a:r>
              <a:rPr lang="ru-RU" dirty="0">
                <a:ea typeface="Calibri" panose="020F0502020204030204" pitchFamily="34" charset="0"/>
                <a:cs typeface="Arial" panose="020B0604020202020204" pitchFamily="34" charset="0"/>
              </a:rPr>
              <a:t>р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азработка модулей программного обеспечения для компьютерных систем, общими и профессиональными компетенциями по специальности.</a:t>
            </a:r>
          </a:p>
          <a:p>
            <a:pPr marL="0" indent="4500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Основные задачи учебной практики:</a:t>
            </a:r>
          </a:p>
          <a:p>
            <a:pPr marL="0" indent="450000"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Систематизация, обобщение, закрепление и углубление знаний и умений;</a:t>
            </a:r>
          </a:p>
          <a:p>
            <a:pPr marL="0" indent="450000"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Формирование у студентов знаний, умений и навыков, профессиональных компетенций, профессионально значимых личностных качеств;</a:t>
            </a:r>
          </a:p>
          <a:p>
            <a:pPr marL="0" indent="450000"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dirty="0">
                <a:ea typeface="Calibri" panose="020F0502020204030204" pitchFamily="34" charset="0"/>
                <a:cs typeface="Arial" panose="020B0604020202020204" pitchFamily="34" charset="0"/>
              </a:rPr>
              <a:t>Р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азвитие профессионального интереса, формирование мотивационно-целостного отношения к профессиональной деятельности, готовности к выполнению профессиональных задач в соответствии с нормами морали, профессиональной этики и служебного этикета.</a:t>
            </a:r>
          </a:p>
        </p:txBody>
      </p:sp>
    </p:spTree>
    <p:extLst>
      <p:ext uri="{BB962C8B-B14F-4D97-AF65-F5344CB8AC3E}">
        <p14:creationId xmlns:p14="http://schemas.microsoft.com/office/powerpoint/2010/main" val="3527072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8AD1C-1C4E-E9CE-4DD7-725FA1B5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836" y="365129"/>
            <a:ext cx="7642514" cy="132556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D9B61E-4864-2059-F577-6B2AEAD77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36" y="1191868"/>
            <a:ext cx="8596668" cy="3880773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 создать базу данных на 1с внутриофисные расходы организации ООО «Лето».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0489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72EFC-7D31-B873-8E17-9D1401C0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98" y="374183"/>
            <a:ext cx="7704859" cy="132556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F7E93-416A-8741-17A5-BC7C4CA3895E}"/>
              </a:ext>
            </a:extLst>
          </p:cNvPr>
          <p:cNvSpPr txBox="1"/>
          <p:nvPr/>
        </p:nvSpPr>
        <p:spPr>
          <a:xfrm>
            <a:off x="5841811" y="4948596"/>
            <a:ext cx="25235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1С:Предприятие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852" y="2677520"/>
            <a:ext cx="2643549" cy="22710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CA285B-890B-25BD-2B0C-B4B8952447BD}"/>
              </a:ext>
            </a:extLst>
          </p:cNvPr>
          <p:cNvSpPr txBox="1"/>
          <p:nvPr/>
        </p:nvSpPr>
        <p:spPr>
          <a:xfrm>
            <a:off x="1573049" y="5051650"/>
            <a:ext cx="1358456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Microsoft Visio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03DD603-AD0C-43B9-EF35-A7B842A3F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32" y="1699746"/>
            <a:ext cx="2779385" cy="37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2971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AE6D4-895A-5F70-D860-A7EC042C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17575" cy="108539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13205" y="717191"/>
            <a:ext cx="7747666" cy="4452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0951" y="5187636"/>
            <a:ext cx="419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20579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Справочники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2444436"/>
            <a:ext cx="3354108" cy="3825689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4174955" y="1404979"/>
            <a:ext cx="3594260" cy="4003411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7912729" y="181069"/>
            <a:ext cx="3592160" cy="37532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73159" y="3881352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Справочник Организация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078994" y="5356632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Справочник Товары на складе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221352" y="622742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Справочник Работники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788" y="1286443"/>
            <a:ext cx="1238423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86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Подсистемы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92892" y="5816360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Подсистема Администратор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94" y="1233181"/>
            <a:ext cx="7421011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9130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Подсистемы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883121" y="4418215"/>
            <a:ext cx="284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Подсистема бухгалтерия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580360" y="5982152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Подсистема </a:t>
            </a:r>
            <a:r>
              <a:rPr lang="ru-RU" dirty="0" err="1" smtClean="0"/>
              <a:t>Менчендайзер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48" y="1073795"/>
            <a:ext cx="5258534" cy="359142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259" y="1661866"/>
            <a:ext cx="4877481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638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ru-RU" dirty="0" smtClean="0"/>
              <a:t>Документы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939073" y="6064090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Печать Номенклатуры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846429" y="3394778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Документ Номенклатуры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75" y="963369"/>
            <a:ext cx="6468378" cy="28007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495" y="3394778"/>
            <a:ext cx="8154538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6539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270</Words>
  <Application>Microsoft Office PowerPoint</Application>
  <PresentationFormat>Широкоэкранный</PresentationFormat>
  <Paragraphs>65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Тема Office</vt:lpstr>
      <vt:lpstr>ОТЧЁТ  по практической подготовке в виде производственной практики профессионального модуля (ПМ.11) Разработка, администрирование и защита баз данных</vt:lpstr>
      <vt:lpstr>Цели и задачи учебной практики</vt:lpstr>
      <vt:lpstr>Постановка задачи</vt:lpstr>
      <vt:lpstr>Программное обеспечение</vt:lpstr>
      <vt:lpstr>Диаграмма вариантов использования</vt:lpstr>
      <vt:lpstr>Справочники</vt:lpstr>
      <vt:lpstr>Подсистемы</vt:lpstr>
      <vt:lpstr>Подсистемы</vt:lpstr>
      <vt:lpstr>Документы</vt:lpstr>
      <vt:lpstr>Обработки</vt:lpstr>
      <vt:lpstr>Регистр накопления</vt:lpstr>
      <vt:lpstr>Отчет</vt:lpstr>
      <vt:lpstr>Авторизация</vt:lpstr>
      <vt:lpstr>Авторизация</vt:lpstr>
      <vt:lpstr>Авторизация</vt:lpstr>
      <vt:lpstr>Заключение</vt:lpstr>
      <vt:lpstr>ОТЧЁТ  по практической подготовке в виде производственной практики профессионального модуля (ПМ.11) Разработка, администрирование и защита баз данных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 по практической подготовке в виде производственной практики профессионального модуля (ПМ.11) Разработка, администрирование и защита баз данных</dc:title>
  <dc:creator>ADMIN</dc:creator>
  <cp:lastModifiedBy>ADMIN</cp:lastModifiedBy>
  <cp:revision>2</cp:revision>
  <dcterms:created xsi:type="dcterms:W3CDTF">2023-12-21T00:48:51Z</dcterms:created>
  <dcterms:modified xsi:type="dcterms:W3CDTF">2023-12-21T01:00:50Z</dcterms:modified>
</cp:coreProperties>
</file>