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69" r:id="rId3"/>
    <p:sldId id="285" r:id="rId4"/>
    <p:sldId id="259" r:id="rId5"/>
    <p:sldId id="267" r:id="rId6"/>
    <p:sldId id="270" r:id="rId7"/>
    <p:sldId id="271" r:id="rId8"/>
    <p:sldId id="278" r:id="rId9"/>
    <p:sldId id="264" r:id="rId10"/>
    <p:sldId id="272" r:id="rId11"/>
    <p:sldId id="273" r:id="rId12"/>
    <p:sldId id="274" r:id="rId13"/>
    <p:sldId id="277" r:id="rId14"/>
    <p:sldId id="280" r:id="rId15"/>
    <p:sldId id="281" r:id="rId16"/>
    <p:sldId id="282" r:id="rId17"/>
    <p:sldId id="284" r:id="rId18"/>
    <p:sldId id="283" r:id="rId19"/>
  </p:sldIdLst>
  <p:sldSz cx="12192000" cy="6858000"/>
  <p:notesSz cx="6858000" cy="9144000"/>
  <p:embeddedFontLst>
    <p:embeddedFont>
      <p:font typeface="Abril Fatfac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exend Light" panose="020B0604020202020204" charset="0"/>
      <p:regular r:id="rId26"/>
      <p:bold r:id="rId27"/>
    </p:embeddedFont>
    <p:embeddedFont>
      <p:font typeface="Roboto Slab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54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3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93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7ef380149a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7ef380149a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ef380149a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7ef380149a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634750" y="480150"/>
            <a:ext cx="99729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34750" y="480150"/>
            <a:ext cx="99729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5" name="Google Shape;15;p2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1" name="Google Shape;21;p2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052650" y="5377600"/>
            <a:ext cx="91632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2052650" y="1778900"/>
            <a:ext cx="9163200" cy="360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404893" y="5364314"/>
            <a:ext cx="792208" cy="710851"/>
            <a:chOff x="304016" y="596485"/>
            <a:chExt cx="1168621" cy="1048607"/>
          </a:xfrm>
        </p:grpSpPr>
        <p:sp>
          <p:nvSpPr>
            <p:cNvPr id="26" name="Google Shape;2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04893" y="4492306"/>
            <a:ext cx="792208" cy="710851"/>
            <a:chOff x="304016" y="596485"/>
            <a:chExt cx="1168621" cy="1048607"/>
          </a:xfrm>
        </p:grpSpPr>
        <p:sp>
          <p:nvSpPr>
            <p:cNvPr id="31" name="Google Shape;3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404893" y="3620298"/>
            <a:ext cx="792208" cy="710851"/>
            <a:chOff x="304016" y="596485"/>
            <a:chExt cx="1168621" cy="1048607"/>
          </a:xfrm>
        </p:grpSpPr>
        <p:sp>
          <p:nvSpPr>
            <p:cNvPr id="36" name="Google Shape;36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04893" y="2748289"/>
            <a:ext cx="792208" cy="710851"/>
            <a:chOff x="304016" y="596485"/>
            <a:chExt cx="1168621" cy="1048607"/>
          </a:xfrm>
        </p:grpSpPr>
        <p:sp>
          <p:nvSpPr>
            <p:cNvPr id="41" name="Google Shape;41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Recap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3495018" y="5666994"/>
            <a:ext cx="792208" cy="710851"/>
            <a:chOff x="304016" y="596485"/>
            <a:chExt cx="1168621" cy="1048607"/>
          </a:xfrm>
        </p:grpSpPr>
        <p:sp>
          <p:nvSpPr>
            <p:cNvPr id="83" name="Google Shape;8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2472668" y="5666994"/>
            <a:ext cx="792208" cy="710851"/>
            <a:chOff x="304016" y="596485"/>
            <a:chExt cx="1168621" cy="1048607"/>
          </a:xfrm>
        </p:grpSpPr>
        <p:sp>
          <p:nvSpPr>
            <p:cNvPr id="88" name="Google Shape;8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450318" y="5666994"/>
            <a:ext cx="792208" cy="710851"/>
            <a:chOff x="304016" y="596485"/>
            <a:chExt cx="1168621" cy="1048607"/>
          </a:xfrm>
        </p:grpSpPr>
        <p:sp>
          <p:nvSpPr>
            <p:cNvPr id="93" name="Google Shape;93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427968" y="5666994"/>
            <a:ext cx="792208" cy="710851"/>
            <a:chOff x="304016" y="596485"/>
            <a:chExt cx="1168621" cy="1048607"/>
          </a:xfrm>
        </p:grpSpPr>
        <p:sp>
          <p:nvSpPr>
            <p:cNvPr id="98" name="Google Shape;98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4558650" y="480150"/>
            <a:ext cx="7049100" cy="589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558650" y="480150"/>
            <a:ext cx="70491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93000" y="480150"/>
            <a:ext cx="2967900" cy="4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05" name="Google Shape;105;p4"/>
          <p:cNvGrpSpPr/>
          <p:nvPr/>
        </p:nvGrpSpPr>
        <p:grpSpPr>
          <a:xfrm flipH="1">
            <a:off x="10756091" y="536725"/>
            <a:ext cx="792253" cy="230688"/>
            <a:chOff x="745813" y="1290313"/>
            <a:chExt cx="1236350" cy="360000"/>
          </a:xfrm>
        </p:grpSpPr>
        <p:sp>
          <p:nvSpPr>
            <p:cNvPr id="106" name="Google Shape;106;p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12" name="Google Shape;112;p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14" name="Google Shape;114;p4"/>
          <p:cNvSpPr txBox="1">
            <a:spLocks noGrp="1"/>
          </p:cNvSpPr>
          <p:nvPr>
            <p:ph type="subTitle" idx="1"/>
          </p:nvPr>
        </p:nvSpPr>
        <p:spPr>
          <a:xfrm>
            <a:off x="483167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2"/>
          </p:nvPr>
        </p:nvSpPr>
        <p:spPr>
          <a:xfrm>
            <a:off x="483167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ubTitle" idx="3"/>
          </p:nvPr>
        </p:nvSpPr>
        <p:spPr>
          <a:xfrm>
            <a:off x="8161625" y="1302375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4"/>
          </p:nvPr>
        </p:nvSpPr>
        <p:spPr>
          <a:xfrm>
            <a:off x="8161625" y="1838450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ubTitle" idx="5"/>
          </p:nvPr>
        </p:nvSpPr>
        <p:spPr>
          <a:xfrm>
            <a:off x="483167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6"/>
          </p:nvPr>
        </p:nvSpPr>
        <p:spPr>
          <a:xfrm>
            <a:off x="483167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ubTitle" idx="7"/>
          </p:nvPr>
        </p:nvSpPr>
        <p:spPr>
          <a:xfrm>
            <a:off x="8161625" y="3764150"/>
            <a:ext cx="31731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8"/>
          </p:nvPr>
        </p:nvSpPr>
        <p:spPr>
          <a:xfrm>
            <a:off x="8161625" y="4300225"/>
            <a:ext cx="3173100" cy="158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548838" y="18035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6502463" y="1804450"/>
            <a:ext cx="5247300" cy="447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502463" y="1804450"/>
            <a:ext cx="52473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0898129" y="1861025"/>
            <a:ext cx="792253" cy="230688"/>
            <a:chOff x="745813" y="1290313"/>
            <a:chExt cx="1236350" cy="360000"/>
          </a:xfrm>
        </p:grpSpPr>
        <p:sp>
          <p:nvSpPr>
            <p:cNvPr id="152" name="Google Shape;152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58" name="Google Shape;158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548850" y="683900"/>
            <a:ext cx="11200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873350" y="2459704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2"/>
          </p:nvPr>
        </p:nvSpPr>
        <p:spPr>
          <a:xfrm>
            <a:off x="6865242" y="2459700"/>
            <a:ext cx="4560000" cy="312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548838" y="1803550"/>
            <a:ext cx="52473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 flipH="1">
            <a:off x="4944429" y="1860125"/>
            <a:ext cx="792253" cy="230688"/>
            <a:chOff x="745813" y="1290313"/>
            <a:chExt cx="1236350" cy="360000"/>
          </a:xfrm>
        </p:grpSpPr>
        <p:sp>
          <p:nvSpPr>
            <p:cNvPr id="165" name="Google Shape;165;p7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70" name="Google Shape;170;p7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71" name="Google Shape;171;p7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8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177" name="Google Shape;177;p8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182" name="Google Shape;182;p8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183" name="Google Shape;183;p8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31650" y="1626775"/>
            <a:ext cx="9728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1231650" y="2446575"/>
            <a:ext cx="9728700" cy="308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5" name="Google Shape;195;p10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4"/>
          </p:nvPr>
        </p:nvSpPr>
        <p:spPr>
          <a:xfrm>
            <a:off x="1189050" y="4129182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5"/>
          </p:nvPr>
        </p:nvSpPr>
        <p:spPr>
          <a:xfrm>
            <a:off x="471330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6"/>
          </p:nvPr>
        </p:nvSpPr>
        <p:spPr>
          <a:xfrm>
            <a:off x="8237550" y="41291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0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02" name="Google Shape;202;p10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07" name="Google Shape;207;p10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08" name="Google Shape;208;p10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Just title">
  <p:cSld name="CUSTOM_8_1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15" name="Google Shape;215;p11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21" name="Google Shape;221;p11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subTitle" idx="1"/>
          </p:nvPr>
        </p:nvSpPr>
        <p:spPr>
          <a:xfrm>
            <a:off x="10395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2"/>
          </p:nvPr>
        </p:nvSpPr>
        <p:spPr>
          <a:xfrm>
            <a:off x="3178025" y="3721449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3"/>
          </p:nvPr>
        </p:nvSpPr>
        <p:spPr>
          <a:xfrm>
            <a:off x="531650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4"/>
          </p:nvPr>
        </p:nvSpPr>
        <p:spPr>
          <a:xfrm>
            <a:off x="7454975" y="3620000"/>
            <a:ext cx="1070700" cy="50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5"/>
          </p:nvPr>
        </p:nvSpPr>
        <p:spPr>
          <a:xfrm>
            <a:off x="9593450" y="2540550"/>
            <a:ext cx="1070700" cy="470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body" idx="6"/>
          </p:nvPr>
        </p:nvSpPr>
        <p:spPr>
          <a:xfrm>
            <a:off x="794675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body" idx="7"/>
          </p:nvPr>
        </p:nvSpPr>
        <p:spPr>
          <a:xfrm>
            <a:off x="2943088" y="136243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body" idx="8"/>
          </p:nvPr>
        </p:nvSpPr>
        <p:spPr>
          <a:xfrm>
            <a:off x="5091500" y="3191213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9"/>
          </p:nvPr>
        </p:nvSpPr>
        <p:spPr>
          <a:xfrm>
            <a:off x="7239913" y="1360481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3"/>
          </p:nvPr>
        </p:nvSpPr>
        <p:spPr>
          <a:xfrm>
            <a:off x="9388325" y="3191225"/>
            <a:ext cx="1828800" cy="182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0" y="0"/>
            <a:ext cx="12192000" cy="336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14"/>
          <p:cNvGrpSpPr/>
          <p:nvPr/>
        </p:nvGrpSpPr>
        <p:grpSpPr>
          <a:xfrm flipH="1">
            <a:off x="11340441" y="56575"/>
            <a:ext cx="792253" cy="230688"/>
            <a:chOff x="745813" y="1290313"/>
            <a:chExt cx="1236350" cy="360000"/>
          </a:xfrm>
        </p:grpSpPr>
        <p:sp>
          <p:nvSpPr>
            <p:cNvPr id="283" name="Google Shape;283;p14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288" name="Google Shape;288;p14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289" name="Google Shape;289;p14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15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295" name="Google Shape;295;p15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00" name="Google Shape;300;p15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01" name="Google Shape;301;p15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904800" y="880500"/>
            <a:ext cx="10382400" cy="509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904775" y="880500"/>
            <a:ext cx="10382400" cy="336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 flipH="1">
            <a:off x="10435616" y="937075"/>
            <a:ext cx="792253" cy="230688"/>
            <a:chOff x="745813" y="1290313"/>
            <a:chExt cx="1236350" cy="360000"/>
          </a:xfrm>
        </p:grpSpPr>
        <p:sp>
          <p:nvSpPr>
            <p:cNvPr id="309" name="Google Shape;309;p16"/>
            <p:cNvSpPr/>
            <p:nvPr/>
          </p:nvSpPr>
          <p:spPr>
            <a:xfrm>
              <a:off x="74581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183988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1622163" y="1290313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255988" y="1362313"/>
              <a:ext cx="216000" cy="216000"/>
            </a:xfrm>
            <a:prstGeom prst="frame">
              <a:avLst>
                <a:gd name="adj1" fmla="val 6646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1677763" y="1554059"/>
              <a:ext cx="248400" cy="1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832821" y="1377491"/>
              <a:ext cx="190941" cy="186000"/>
              <a:chOff x="2210355" y="-492159"/>
              <a:chExt cx="190941" cy="186000"/>
            </a:xfrm>
          </p:grpSpPr>
          <p:sp>
            <p:nvSpPr>
              <p:cNvPr id="315" name="Google Shape;315;p16"/>
              <p:cNvSpPr/>
              <p:nvPr/>
            </p:nvSpPr>
            <p:spPr>
              <a:xfrm rot="2702936">
                <a:off x="2184243" y="-406372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 rot="8102936">
                <a:off x="2179151" y="-406374"/>
                <a:ext cx="248407" cy="1442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37150" tIns="137150" rIns="137150" bIns="137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/>
              </a:p>
            </p:txBody>
          </p:sp>
        </p:grpSp>
      </p:grp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body" idx="1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-5400000">
            <a:off x="2688684" y="-2690838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rgbClr val="FFFFFF">
              <a:alpha val="32700"/>
            </a:srgbClr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lanosima"/>
              <a:buNone/>
              <a:defRPr sz="40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●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exend Light"/>
              <a:buChar char="○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Lexend Light"/>
              <a:buChar char="■"/>
              <a:defRPr sz="19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000000">
              <a:alpha val="235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60" r:id="rId7"/>
    <p:sldLayoutId id="2147483661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67414-EBAE-4B48-B0A2-FD095C10B917}"/>
              </a:ext>
            </a:extLst>
          </p:cNvPr>
          <p:cNvSpPr txBox="1"/>
          <p:nvPr/>
        </p:nvSpPr>
        <p:spPr>
          <a:xfrm>
            <a:off x="2017986" y="809551"/>
            <a:ext cx="952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Иркутской области «Ангарский промышленно – экономический техникум»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CC3EE-3F69-4655-93C2-FACE0BB69414}"/>
              </a:ext>
            </a:extLst>
          </p:cNvPr>
          <p:cNvSpPr txBox="1"/>
          <p:nvPr/>
        </p:nvSpPr>
        <p:spPr>
          <a:xfrm>
            <a:off x="2585545" y="2335886"/>
            <a:ext cx="8235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компьютерных систем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E741-7A24-44DF-B983-F3BF4A5A78F7}"/>
              </a:ext>
            </a:extLst>
          </p:cNvPr>
          <p:cNvSpPr txBox="1"/>
          <p:nvPr/>
        </p:nvSpPr>
        <p:spPr>
          <a:xfrm>
            <a:off x="2969722" y="3751375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68191F-9FAD-42DE-86C6-FBD08B18F249}"/>
              </a:ext>
            </a:extLst>
          </p:cNvPr>
          <p:cNvSpPr/>
          <p:nvPr/>
        </p:nvSpPr>
        <p:spPr>
          <a:xfrm>
            <a:off x="3381708" y="520902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08E9A4-8857-4510-B931-4B45210E8F8F}"/>
              </a:ext>
            </a:extLst>
          </p:cNvPr>
          <p:cNvSpPr/>
          <p:nvPr/>
        </p:nvSpPr>
        <p:spPr>
          <a:xfrm>
            <a:off x="5419561" y="5866461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74AAFFC-C7F3-4D48-B182-1F2CB65C567B}"/>
              </a:ext>
            </a:extLst>
          </p:cNvPr>
          <p:cNvCxnSpPr/>
          <p:nvPr/>
        </p:nvCxnSpPr>
        <p:spPr>
          <a:xfrm>
            <a:off x="3318646" y="5022849"/>
            <a:ext cx="6411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F600B-8890-4B2B-87C5-5F8EC12AD856}"/>
              </a:ext>
            </a:extLst>
          </p:cNvPr>
          <p:cNvSpPr/>
          <p:nvPr/>
        </p:nvSpPr>
        <p:spPr>
          <a:xfrm>
            <a:off x="4259066" y="4634089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Шипицына Ольга Ивановна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10498108" y="6017994"/>
            <a:ext cx="792208" cy="710851"/>
            <a:chOff x="304016" y="596485"/>
            <a:chExt cx="1168621" cy="1048607"/>
          </a:xfrm>
        </p:grpSpPr>
        <p:sp>
          <p:nvSpPr>
            <p:cNvPr id="780" name="Google Shape;780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84" name="Google Shape;784;p37"/>
          <p:cNvGrpSpPr/>
          <p:nvPr/>
        </p:nvGrpSpPr>
        <p:grpSpPr>
          <a:xfrm>
            <a:off x="9475758" y="6017994"/>
            <a:ext cx="792208" cy="710851"/>
            <a:chOff x="304016" y="596485"/>
            <a:chExt cx="1168621" cy="1048607"/>
          </a:xfrm>
        </p:grpSpPr>
        <p:sp>
          <p:nvSpPr>
            <p:cNvPr id="785" name="Google Shape;785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8453408" y="6017994"/>
            <a:ext cx="792208" cy="710851"/>
            <a:chOff x="304016" y="596485"/>
            <a:chExt cx="1168621" cy="1048607"/>
          </a:xfrm>
        </p:grpSpPr>
        <p:sp>
          <p:nvSpPr>
            <p:cNvPr id="790" name="Google Shape;790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794" name="Google Shape;794;p37"/>
          <p:cNvGrpSpPr/>
          <p:nvPr/>
        </p:nvGrpSpPr>
        <p:grpSpPr>
          <a:xfrm>
            <a:off x="7431058" y="6017994"/>
            <a:ext cx="792208" cy="710851"/>
            <a:chOff x="304016" y="596485"/>
            <a:chExt cx="1168621" cy="1048607"/>
          </a:xfrm>
        </p:grpSpPr>
        <p:sp>
          <p:nvSpPr>
            <p:cNvPr id="795" name="Google Shape;795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54F4C4B-4F8E-4357-BF8C-A0387412C5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3866" y="1249800"/>
            <a:ext cx="10320208" cy="4720865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8FC14CE-6D13-4645-9D67-5C2134D5CDF8}"/>
              </a:ext>
            </a:extLst>
          </p:cNvPr>
          <p:cNvSpPr/>
          <p:nvPr/>
        </p:nvSpPr>
        <p:spPr>
          <a:xfrm>
            <a:off x="4446144" y="849689"/>
            <a:ext cx="3478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«Администратора»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38"/>
          <p:cNvGrpSpPr/>
          <p:nvPr/>
        </p:nvGrpSpPr>
        <p:grpSpPr>
          <a:xfrm>
            <a:off x="4060522" y="6017994"/>
            <a:ext cx="792208" cy="710851"/>
            <a:chOff x="304016" y="596485"/>
            <a:chExt cx="1168621" cy="1048607"/>
          </a:xfrm>
        </p:grpSpPr>
        <p:sp>
          <p:nvSpPr>
            <p:cNvPr id="834" name="Google Shape;834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3038172" y="6017994"/>
            <a:ext cx="792208" cy="710851"/>
            <a:chOff x="304016" y="596485"/>
            <a:chExt cx="1168621" cy="1048607"/>
          </a:xfrm>
        </p:grpSpPr>
        <p:sp>
          <p:nvSpPr>
            <p:cNvPr id="839" name="Google Shape;839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2015822" y="6017994"/>
            <a:ext cx="792208" cy="710851"/>
            <a:chOff x="304016" y="596485"/>
            <a:chExt cx="1168621" cy="1048607"/>
          </a:xfrm>
        </p:grpSpPr>
        <p:sp>
          <p:nvSpPr>
            <p:cNvPr id="844" name="Google Shape;844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993472" y="6017994"/>
            <a:ext cx="792208" cy="710851"/>
            <a:chOff x="304016" y="596485"/>
            <a:chExt cx="1168621" cy="1048607"/>
          </a:xfrm>
        </p:grpSpPr>
        <p:sp>
          <p:nvSpPr>
            <p:cNvPr id="849" name="Google Shape;849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A4EF120-33F2-4F55-B8A3-6A02209C94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3471" y="1271022"/>
            <a:ext cx="10242087" cy="4699643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8C178BF-462E-475C-B83E-713E9FACE0BB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Оператор»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9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866" name="Google Shape;86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871" name="Google Shape;87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876" name="Google Shape;87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881" name="Google Shape;88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98CFA5D-1193-44C7-8C08-883F64E9BF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4602" y="1348683"/>
            <a:ext cx="9086350" cy="4547620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F69214-14FB-4780-AA71-B8A622DEFCCC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«Менеджер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Google Shape;935;p42"/>
          <p:cNvGrpSpPr/>
          <p:nvPr/>
        </p:nvGrpSpPr>
        <p:grpSpPr>
          <a:xfrm>
            <a:off x="1128793" y="4951202"/>
            <a:ext cx="792208" cy="710851"/>
            <a:chOff x="304016" y="596485"/>
            <a:chExt cx="1168621" cy="1048607"/>
          </a:xfrm>
        </p:grpSpPr>
        <p:sp>
          <p:nvSpPr>
            <p:cNvPr id="936" name="Google Shape;936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1128793" y="4079194"/>
            <a:ext cx="792208" cy="710851"/>
            <a:chOff x="304016" y="596485"/>
            <a:chExt cx="1168621" cy="1048607"/>
          </a:xfrm>
        </p:grpSpPr>
        <p:sp>
          <p:nvSpPr>
            <p:cNvPr id="941" name="Google Shape;941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1128793" y="3207185"/>
            <a:ext cx="792208" cy="710851"/>
            <a:chOff x="304016" y="596485"/>
            <a:chExt cx="1168621" cy="1048607"/>
          </a:xfrm>
        </p:grpSpPr>
        <p:sp>
          <p:nvSpPr>
            <p:cNvPr id="946" name="Google Shape;946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950" name="Google Shape;950;p42"/>
          <p:cNvGrpSpPr/>
          <p:nvPr/>
        </p:nvGrpSpPr>
        <p:grpSpPr>
          <a:xfrm>
            <a:off x="1128793" y="2335177"/>
            <a:ext cx="792208" cy="710851"/>
            <a:chOff x="304016" y="596485"/>
            <a:chExt cx="1168621" cy="1048607"/>
          </a:xfrm>
        </p:grpSpPr>
        <p:sp>
          <p:nvSpPr>
            <p:cNvPr id="951" name="Google Shape;951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8A267B6-1B18-4640-BCA4-26E11ED426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3066" y="1363759"/>
            <a:ext cx="9008920" cy="4522034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29C7F2-51F6-495A-9BBF-DEF5966120C8}"/>
              </a:ext>
            </a:extLst>
          </p:cNvPr>
          <p:cNvSpPr/>
          <p:nvPr/>
        </p:nvSpPr>
        <p:spPr>
          <a:xfrm>
            <a:off x="4446144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«Клиент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9"/>
          <p:cNvGrpSpPr/>
          <p:nvPr/>
        </p:nvGrpSpPr>
        <p:grpSpPr>
          <a:xfrm>
            <a:off x="1118282" y="3865824"/>
            <a:ext cx="792208" cy="710851"/>
            <a:chOff x="304016" y="596485"/>
            <a:chExt cx="1168621" cy="1048607"/>
          </a:xfrm>
        </p:grpSpPr>
        <p:sp>
          <p:nvSpPr>
            <p:cNvPr id="866" name="Google Shape;86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0" name="Google Shape;870;p39"/>
          <p:cNvGrpSpPr/>
          <p:nvPr/>
        </p:nvGrpSpPr>
        <p:grpSpPr>
          <a:xfrm>
            <a:off x="1118282" y="2993816"/>
            <a:ext cx="792208" cy="710851"/>
            <a:chOff x="304016" y="596485"/>
            <a:chExt cx="1168621" cy="1048607"/>
          </a:xfrm>
        </p:grpSpPr>
        <p:sp>
          <p:nvSpPr>
            <p:cNvPr id="871" name="Google Shape;87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1118282" y="2121807"/>
            <a:ext cx="792208" cy="710851"/>
            <a:chOff x="304016" y="596485"/>
            <a:chExt cx="1168621" cy="1048607"/>
          </a:xfrm>
        </p:grpSpPr>
        <p:sp>
          <p:nvSpPr>
            <p:cNvPr id="876" name="Google Shape;876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880" name="Google Shape;880;p39"/>
          <p:cNvGrpSpPr/>
          <p:nvPr/>
        </p:nvGrpSpPr>
        <p:grpSpPr>
          <a:xfrm>
            <a:off x="1118282" y="1249799"/>
            <a:ext cx="792208" cy="710851"/>
            <a:chOff x="304016" y="596485"/>
            <a:chExt cx="1168621" cy="1048607"/>
          </a:xfrm>
        </p:grpSpPr>
        <p:sp>
          <p:nvSpPr>
            <p:cNvPr id="881" name="Google Shape;881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F69214-14FB-4780-AA71-B8A622DEFCCC}"/>
              </a:ext>
            </a:extLst>
          </p:cNvPr>
          <p:cNvSpPr/>
          <p:nvPr/>
        </p:nvSpPr>
        <p:spPr>
          <a:xfrm>
            <a:off x="5012861" y="849689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</a:t>
            </a:r>
            <a:r>
              <a:rPr lang="ru-RU" sz="2000" dirty="0">
                <a:latin typeface="Arial" pitchFamily="34" charset="0"/>
                <a:cs typeface="Arial" panose="020B0604020202020204" pitchFamily="34" charset="0"/>
              </a:rPr>
              <a:t>Гость»</a:t>
            </a:r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CC7E061-FC76-4991-9F4E-E0F9E6B67F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7658" y="1407946"/>
            <a:ext cx="8826059" cy="44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6FEDE18E-70ED-46D3-9873-D080231F7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491" y="0"/>
            <a:ext cx="10339868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Результаты проведения нагрузочного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828677-9585-47C4-9B9E-F3B35A143ACC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15" y="1062058"/>
            <a:ext cx="11661557" cy="52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6FEDE18E-70ED-46D3-9873-D080231F7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421" y="1534510"/>
            <a:ext cx="5013434" cy="248044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Результаты проведения юзабилити-тестирования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9839D-BB0A-4DF5-BF69-1484C3C3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5" y="107707"/>
            <a:ext cx="6789683" cy="66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856FAD-ECD8-428C-BF96-0AD44EDDC9F2}"/>
              </a:ext>
            </a:extLst>
          </p:cNvPr>
          <p:cNvSpPr/>
          <p:nvPr/>
        </p:nvSpPr>
        <p:spPr>
          <a:xfrm>
            <a:off x="4466124" y="257738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0FEECC-B7CB-4E47-B648-B693151CDB61}"/>
              </a:ext>
            </a:extLst>
          </p:cNvPr>
          <p:cNvSpPr/>
          <p:nvPr/>
        </p:nvSpPr>
        <p:spPr>
          <a:xfrm>
            <a:off x="892761" y="1508758"/>
            <a:ext cx="10595666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«Туристическая компания»,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обслуживания.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209499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667414-EBAE-4B48-B0A2-FD095C10B917}"/>
              </a:ext>
            </a:extLst>
          </p:cNvPr>
          <p:cNvSpPr txBox="1"/>
          <p:nvPr/>
        </p:nvSpPr>
        <p:spPr>
          <a:xfrm>
            <a:off x="2017986" y="809551"/>
            <a:ext cx="9522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Иркутской области «Ангарский промышленно – экономический техникум»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CC3EE-3F69-4655-93C2-FACE0BB69414}"/>
              </a:ext>
            </a:extLst>
          </p:cNvPr>
          <p:cNvSpPr txBox="1"/>
          <p:nvPr/>
        </p:nvSpPr>
        <p:spPr>
          <a:xfrm>
            <a:off x="2585545" y="2335886"/>
            <a:ext cx="8235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практике профессионального модуля (ПМ.01) Разработка модулей программного обеспечения для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компьютерных систем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E741-7A24-44DF-B983-F3BF4A5A78F7}"/>
              </a:ext>
            </a:extLst>
          </p:cNvPr>
          <p:cNvSpPr txBox="1"/>
          <p:nvPr/>
        </p:nvSpPr>
        <p:spPr>
          <a:xfrm>
            <a:off x="2969722" y="3751375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68191F-9FAD-42DE-86C6-FBD08B18F249}"/>
              </a:ext>
            </a:extLst>
          </p:cNvPr>
          <p:cNvSpPr/>
          <p:nvPr/>
        </p:nvSpPr>
        <p:spPr>
          <a:xfrm>
            <a:off x="3381708" y="520902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08E9A4-8857-4510-B931-4B45210E8F8F}"/>
              </a:ext>
            </a:extLst>
          </p:cNvPr>
          <p:cNvSpPr/>
          <p:nvPr/>
        </p:nvSpPr>
        <p:spPr>
          <a:xfrm>
            <a:off x="5419561" y="5866461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74AAFFC-C7F3-4D48-B182-1F2CB65C567B}"/>
              </a:ext>
            </a:extLst>
          </p:cNvPr>
          <p:cNvCxnSpPr/>
          <p:nvPr/>
        </p:nvCxnSpPr>
        <p:spPr>
          <a:xfrm>
            <a:off x="3318646" y="5022849"/>
            <a:ext cx="64119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F600B-8890-4B2B-87C5-5F8EC12AD856}"/>
              </a:ext>
            </a:extLst>
          </p:cNvPr>
          <p:cNvSpPr/>
          <p:nvPr/>
        </p:nvSpPr>
        <p:spPr>
          <a:xfrm>
            <a:off x="4259066" y="4634089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Шипицына Ольга Ивановна </a:t>
            </a:r>
          </a:p>
        </p:txBody>
      </p:sp>
    </p:spTree>
    <p:extLst>
      <p:ext uri="{BB962C8B-B14F-4D97-AF65-F5344CB8AC3E}">
        <p14:creationId xmlns:p14="http://schemas.microsoft.com/office/powerpoint/2010/main" val="330030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3258EB8-1A83-4BFC-ABF3-1E7188ABC8E7}"/>
              </a:ext>
            </a:extLst>
          </p:cNvPr>
          <p:cNvSpPr/>
          <p:nvPr/>
        </p:nvSpPr>
        <p:spPr>
          <a:xfrm>
            <a:off x="598318" y="1061242"/>
            <a:ext cx="11246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туристической компании.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2C1C15-B386-4C68-8066-42ECA9AE9172}"/>
              </a:ext>
            </a:extLst>
          </p:cNvPr>
          <p:cNvSpPr/>
          <p:nvPr/>
        </p:nvSpPr>
        <p:spPr>
          <a:xfrm>
            <a:off x="598318" y="2432051"/>
            <a:ext cx="11246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indent="457200"/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1B08-A341-4B17-A33A-77EF2B08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650" y="218389"/>
            <a:ext cx="6829784" cy="763500"/>
          </a:xfrm>
        </p:spPr>
        <p:txBody>
          <a:bodyPr/>
          <a:lstStyle/>
          <a:p>
            <a:r>
              <a:rPr lang="ru-RU" sz="3200" dirty="0">
                <a:latin typeface="+mj-lt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69F98-7ADE-4779-B06F-FCE6B8F21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369" y="1731872"/>
            <a:ext cx="10361261" cy="3744018"/>
          </a:xfrm>
        </p:spPr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Необходимо разработать и спроектировать прикладное программное обеспечение для эффективного управления продажами туров, скомплектованных туроператором. </a:t>
            </a:r>
          </a:p>
          <a:p>
            <a:pPr marL="0" indent="457200" algn="just">
              <a:lnSpc>
                <a:spcPct val="100000"/>
              </a:lnSpc>
              <a:buNone/>
            </a:pPr>
            <a:endParaRPr lang="ru-RU" sz="20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Данная компания формирует туристические группы для заграничных поездок и обеспечивает им полную поддержку на маршруте. Маршрут группы может пролегать через несколько городов страны назначения. Экскурсии в несколько стран одновременно не проводятся. При обращении в «Вояж» группы из нескольких человек компания предоставляет скидку, которая зависит от количества туристов в группе. При возникновении каких-либо неудобств на маршруте, возникших по вине компании, турист получает назад заранее оговоренную в контракте сумму.</a:t>
            </a:r>
          </a:p>
          <a:p>
            <a:pPr marL="0" indent="457200" algn="just">
              <a:lnSpc>
                <a:spcPct val="100000"/>
              </a:lnSpc>
              <a:buNone/>
            </a:pPr>
            <a:endParaRPr lang="ru-RU" sz="20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4"/>
          <p:cNvGrpSpPr/>
          <p:nvPr/>
        </p:nvGrpSpPr>
        <p:grpSpPr>
          <a:xfrm>
            <a:off x="10272793" y="4951202"/>
            <a:ext cx="792208" cy="710851"/>
            <a:chOff x="304016" y="596485"/>
            <a:chExt cx="1168621" cy="1048607"/>
          </a:xfrm>
        </p:grpSpPr>
        <p:sp>
          <p:nvSpPr>
            <p:cNvPr id="455" name="Google Shape;45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59" name="Google Shape;459;p24"/>
          <p:cNvGrpSpPr/>
          <p:nvPr/>
        </p:nvGrpSpPr>
        <p:grpSpPr>
          <a:xfrm>
            <a:off x="10272793" y="4079194"/>
            <a:ext cx="792208" cy="710851"/>
            <a:chOff x="304016" y="596485"/>
            <a:chExt cx="1168621" cy="1048607"/>
          </a:xfrm>
        </p:grpSpPr>
        <p:sp>
          <p:nvSpPr>
            <p:cNvPr id="460" name="Google Shape;46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4" name="Google Shape;464;p24"/>
          <p:cNvGrpSpPr/>
          <p:nvPr/>
        </p:nvGrpSpPr>
        <p:grpSpPr>
          <a:xfrm>
            <a:off x="10272793" y="3207185"/>
            <a:ext cx="792208" cy="710851"/>
            <a:chOff x="304016" y="596485"/>
            <a:chExt cx="1168621" cy="1048607"/>
          </a:xfrm>
        </p:grpSpPr>
        <p:sp>
          <p:nvSpPr>
            <p:cNvPr id="465" name="Google Shape;465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0272793" y="2335177"/>
            <a:ext cx="792208" cy="710851"/>
            <a:chOff x="304016" y="596485"/>
            <a:chExt cx="1168621" cy="1048607"/>
          </a:xfrm>
        </p:grpSpPr>
        <p:sp>
          <p:nvSpPr>
            <p:cNvPr id="470" name="Google Shape;470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68226" y="596485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000000">
                <a:alpha val="23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 flipH="1">
              <a:off x="357475" y="829775"/>
              <a:ext cx="1061700" cy="745500"/>
            </a:xfrm>
            <a:prstGeom prst="parallelogram">
              <a:avLst>
                <a:gd name="adj" fmla="val 28709"/>
              </a:avLst>
            </a:prstGeom>
            <a:solidFill>
              <a:srgbClr val="F3F3F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304016" y="991868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9CB82EE-1C86-4074-B9F9-4BA9D3D33006}"/>
              </a:ext>
            </a:extLst>
          </p:cNvPr>
          <p:cNvSpPr/>
          <p:nvPr/>
        </p:nvSpPr>
        <p:spPr>
          <a:xfrm>
            <a:off x="847011" y="296066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F9E2D6-4ACE-4156-90F5-928A5F34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52" y="3725131"/>
            <a:ext cx="1219048" cy="1219048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3A7F8A4-4415-4CA5-BF9D-20AC6FB02F51}"/>
              </a:ext>
            </a:extLst>
          </p:cNvPr>
          <p:cNvSpPr/>
          <p:nvPr/>
        </p:nvSpPr>
        <p:spPr>
          <a:xfrm>
            <a:off x="1618692" y="4831589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256x256 Бесплатный векторный Sql-сервер">
            <a:extLst>
              <a:ext uri="{FF2B5EF4-FFF2-40B4-BE49-F238E27FC236}">
                <a16:creationId xmlns:a16="http://schemas.microsoft.com/office/drawing/2014/main" id="{DC6510A6-D902-4E92-865C-4E7C93D5D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83" y="1639787"/>
            <a:ext cx="1219048" cy="12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6291921-CDBE-48AD-8F19-CAE2BA404832}"/>
              </a:ext>
            </a:extLst>
          </p:cNvPr>
          <p:cNvSpPr/>
          <p:nvPr/>
        </p:nvSpPr>
        <p:spPr>
          <a:xfrm>
            <a:off x="3760631" y="2913587"/>
            <a:ext cx="326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SQL Server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3F818D-7119-4208-BE23-C051608CA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189" y="3812596"/>
            <a:ext cx="1219048" cy="1219048"/>
          </a:xfrm>
          <a:prstGeom prst="rect">
            <a:avLst/>
          </a:prstGeo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64C92C8-4E47-4255-AE60-B360DF371618}"/>
              </a:ext>
            </a:extLst>
          </p:cNvPr>
          <p:cNvSpPr/>
          <p:nvPr/>
        </p:nvSpPr>
        <p:spPr>
          <a:xfrm>
            <a:off x="6489302" y="4968871"/>
            <a:ext cx="3412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Visual Studio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>
            <a:spLocks noGrp="1"/>
          </p:cNvSpPr>
          <p:nvPr>
            <p:ph type="title"/>
          </p:nvPr>
        </p:nvSpPr>
        <p:spPr>
          <a:xfrm>
            <a:off x="178675" y="480150"/>
            <a:ext cx="4309241" cy="478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Диаграмма вариантов использования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24ED97A-6BB3-4685-A703-9514B8FF477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3324" y="668189"/>
            <a:ext cx="7514897" cy="57851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DB55E75-4FE8-4C42-B14B-F65F9D9833EE}"/>
              </a:ext>
            </a:extLst>
          </p:cNvPr>
          <p:cNvSpPr txBox="1"/>
          <p:nvPr/>
        </p:nvSpPr>
        <p:spPr>
          <a:xfrm>
            <a:off x="0" y="2114923"/>
            <a:ext cx="39308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Логическая</a:t>
            </a:r>
            <a:r>
              <a:rPr lang="ru-RU" sz="4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модель данных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9614D94-8124-4608-B3EF-CD9E65AB4C3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234" y="378372"/>
            <a:ext cx="8492360" cy="6263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3B6FB35-CEE9-4766-913E-C240F0FDDF1E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3062" y="369833"/>
            <a:ext cx="9965362" cy="63147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4CDA12E-2DDC-41F0-A362-548E033D7DC8}"/>
              </a:ext>
            </a:extLst>
          </p:cNvPr>
          <p:cNvSpPr txBox="1"/>
          <p:nvPr/>
        </p:nvSpPr>
        <p:spPr>
          <a:xfrm>
            <a:off x="8765629" y="1221543"/>
            <a:ext cx="33317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Belanosima"/>
              </a:rPr>
              <a:t>Физическая модель данных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>
            <a:extLst>
              <a:ext uri="{FF2B5EF4-FFF2-40B4-BE49-F238E27FC236}">
                <a16:creationId xmlns:a16="http://schemas.microsoft.com/office/drawing/2014/main" id="{8E06E45A-0EB4-406C-AEE5-B48ECDE7DDAA}"/>
              </a:ext>
            </a:extLst>
          </p:cNvPr>
          <p:cNvSpPr txBox="1"/>
          <p:nvPr/>
        </p:nvSpPr>
        <p:spPr>
          <a:xfrm>
            <a:off x="189185" y="366374"/>
            <a:ext cx="8607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7000"/>
            </a:pPr>
            <a:r>
              <a:rPr lang="ru-RU" sz="3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889350-1232-4A59-A9FF-877FEA53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3" y="1342846"/>
            <a:ext cx="2114052" cy="2925016"/>
          </a:xfrm>
          <a:prstGeom prst="rect">
            <a:avLst/>
          </a:prstGeom>
        </p:spPr>
      </p:pic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F2E31FFA-B13E-4267-BC87-BBAF870E7776}"/>
              </a:ext>
            </a:extLst>
          </p:cNvPr>
          <p:cNvSpPr/>
          <p:nvPr/>
        </p:nvSpPr>
        <p:spPr>
          <a:xfrm>
            <a:off x="471493" y="4321005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Созданные таблицы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"/>
          <p:cNvSpPr txBox="1">
            <a:spLocks noGrp="1"/>
          </p:cNvSpPr>
          <p:nvPr>
            <p:ph type="title"/>
          </p:nvPr>
        </p:nvSpPr>
        <p:spPr>
          <a:xfrm>
            <a:off x="2304077" y="421141"/>
            <a:ext cx="8332391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  <a:buFont typeface="Arial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Разработка клиентской части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BDD575-5A53-4CB6-B324-9CC3D45004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9911" y="2262746"/>
            <a:ext cx="5159758" cy="39593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3703CF-BBF1-4116-AA4F-A3AE6732F5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8766" y="2262746"/>
            <a:ext cx="5159758" cy="395937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BAEC61-D032-4FA0-B3F7-2FBFAA3E85DF}"/>
              </a:ext>
            </a:extLst>
          </p:cNvPr>
          <p:cNvSpPr/>
          <p:nvPr/>
        </p:nvSpPr>
        <p:spPr>
          <a:xfrm>
            <a:off x="1919452" y="1747042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«Авторизации»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C402E22-B9D3-4743-BE30-BC18C629FF14}"/>
              </a:ext>
            </a:extLst>
          </p:cNvPr>
          <p:cNvSpPr/>
          <p:nvPr/>
        </p:nvSpPr>
        <p:spPr>
          <a:xfrm>
            <a:off x="7731342" y="1749367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«Регистрации»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3E6DE"/>
      </a:lt1>
      <a:dk2>
        <a:srgbClr val="434343"/>
      </a:dk2>
      <a:lt2>
        <a:srgbClr val="EEEEEE"/>
      </a:lt2>
      <a:accent1>
        <a:srgbClr val="F07E66"/>
      </a:accent1>
      <a:accent2>
        <a:srgbClr val="F4AE69"/>
      </a:accent2>
      <a:accent3>
        <a:srgbClr val="A3CEC5"/>
      </a:accent3>
      <a:accent4>
        <a:srgbClr val="F0B2B7"/>
      </a:accent4>
      <a:accent5>
        <a:srgbClr val="000000"/>
      </a:accent5>
      <a:accent6>
        <a:srgbClr val="E59D8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468</Words>
  <Application>Microsoft Office PowerPoint</Application>
  <PresentationFormat>Широкоэкранный</PresentationFormat>
  <Paragraphs>59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Abril Fatface</vt:lpstr>
      <vt:lpstr>Calibri</vt:lpstr>
      <vt:lpstr>Symbol</vt:lpstr>
      <vt:lpstr>Lexend Light</vt:lpstr>
      <vt:lpstr>Roboto Slab</vt:lpstr>
      <vt:lpstr>Belanosima</vt:lpstr>
      <vt:lpstr>Arial</vt:lpstr>
      <vt:lpstr>Aldrich</vt:lpstr>
      <vt:lpstr>SlidesMania</vt:lpstr>
      <vt:lpstr>Презентация PowerPoint</vt:lpstr>
      <vt:lpstr>Презентация PowerPoint</vt:lpstr>
      <vt:lpstr>Постановка задачи</vt:lpstr>
      <vt:lpstr>Презентация PowerPoint</vt:lpstr>
      <vt:lpstr>Диаграмма вариантов использования</vt:lpstr>
      <vt:lpstr>Презентация PowerPoint</vt:lpstr>
      <vt:lpstr>Презентация PowerPoint</vt:lpstr>
      <vt:lpstr>Презентация PowerPoint</vt:lpstr>
      <vt:lpstr>Разработка клиентской части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проведения нагрузочного тестирования</vt:lpstr>
      <vt:lpstr>Результаты проведения юзабилити-тестирования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Chip</dc:creator>
  <cp:lastModifiedBy>Шипицына О.</cp:lastModifiedBy>
  <cp:revision>12</cp:revision>
  <dcterms:modified xsi:type="dcterms:W3CDTF">2023-12-06T15:06:30Z</dcterms:modified>
</cp:coreProperties>
</file>