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79" r:id="rId6"/>
    <p:sldId id="264" r:id="rId7"/>
    <p:sldId id="265" r:id="rId8"/>
    <p:sldId id="266" r:id="rId9"/>
    <p:sldId id="276" r:id="rId10"/>
    <p:sldId id="277" r:id="rId11"/>
    <p:sldId id="267" r:id="rId12"/>
    <p:sldId id="269" r:id="rId13"/>
    <p:sldId id="274" r:id="rId14"/>
    <p:sldId id="280" r:id="rId15"/>
    <p:sldId id="281" r:id="rId16"/>
    <p:sldId id="268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-138" y="-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8965" y="371754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«Продажи»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8265" y="2797707"/>
            <a:ext cx="46951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«Пользователи»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840988"/>
            <a:ext cx="8416965" cy="133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3305538"/>
            <a:ext cx="6240462" cy="1717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28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0837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4717" y="1227122"/>
            <a:ext cx="2738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авторизации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399" y="1227122"/>
            <a:ext cx="3661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регистрации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272016" y="1781120"/>
            <a:ext cx="4416887" cy="303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/>
          <a:stretch/>
        </p:blipFill>
        <p:spPr>
          <a:xfrm>
            <a:off x="6538504" y="1781120"/>
            <a:ext cx="4853396" cy="308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4103" y="630222"/>
            <a:ext cx="3924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администратора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58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продавца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62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покупателя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гостя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19554" y="1120720"/>
            <a:ext cx="9529446" cy="40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«Учёт продаж сортов растений», серверная часть которой была реализована в MS SQL, а клиентская часть в </a:t>
            </a:r>
            <a:r>
              <a:rPr lang="en-US" dirty="0">
                <a:latin typeface="Arial" pitchFamily="34" charset="0"/>
                <a:cs typeface="Arial" pitchFamily="34" charset="0"/>
              </a:rPr>
              <a:t>MS Visual Studios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прототипирования информационной системы и интеграции программных модулей.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41425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1355834" y="1355834"/>
            <a:ext cx="1031064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 проведения учебной практики является приобретение практических навыков работы в области создания, функционирования и использования систем управления базами данных.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8B1E43-A31D-46F6-BBF5-4DD68B526F92}"/>
              </a:ext>
            </a:extLst>
          </p:cNvPr>
          <p:cNvSpPr txBox="1"/>
          <p:nvPr/>
        </p:nvSpPr>
        <p:spPr>
          <a:xfrm>
            <a:off x="1355834" y="2445415"/>
            <a:ext cx="9711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учебной практики: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нализ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предметной области;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азвить </a:t>
            </a:r>
            <a:r>
              <a:rPr lang="ru-RU" dirty="0">
                <a:latin typeface="Arial" pitchFamily="34" charset="0"/>
                <a:cs typeface="Arial" pitchFamily="34" charset="0"/>
              </a:rPr>
              <a:t>готовность выполнять поставленные профессиональные задачи;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азработка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программных модулей¸ оптимизированных для работы;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естирование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разработанных программных модулей на соответствие функциональным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1212800" y="4610680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8B1E43-A31D-46F6-BBF5-4DD68B526F92}"/>
              </a:ext>
            </a:extLst>
          </p:cNvPr>
          <p:cNvSpPr txBox="1"/>
          <p:nvPr/>
        </p:nvSpPr>
        <p:spPr>
          <a:xfrm>
            <a:off x="4141061" y="3548401"/>
            <a:ext cx="4587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Management Studio 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B02A083-6DF6-45B9-BD50-40EF778642EE}"/>
              </a:ext>
            </a:extLst>
          </p:cNvPr>
          <p:cNvSpPr txBox="1"/>
          <p:nvPr/>
        </p:nvSpPr>
        <p:spPr>
          <a:xfrm>
            <a:off x="8508234" y="4708267"/>
            <a:ext cx="3464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Visual Studios</a:t>
            </a:r>
            <a:endParaRPr lang="ru-RU" dirty="0"/>
          </a:p>
        </p:txBody>
      </p:sp>
      <p:pic>
        <p:nvPicPr>
          <p:cNvPr id="6" name="Picture 6" descr="https://camo.githubusercontent.com/173b66e502754df52326e42eba0b2c70b0b86ed3971f5af5af5f4774854c5b39/68747470733a2f2f692e70696e696d672e636f6d2f6f726967696e616c732f33322f61302f33612f3332613033616565306337363431396563356264653935306136323838336263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18" y="1231258"/>
            <a:ext cx="3696055" cy="220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=""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3" y="1830252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icrosoft Visual Studio — Википедия">
            <a:extLst>
              <a:ext uri="{FF2B5EF4-FFF2-40B4-BE49-F238E27FC236}">
                <a16:creationId xmlns="" xmlns:a16="http://schemas.microsoft.com/office/drawing/2014/main" id="{B07C53F9-E43E-4226-9E91-C6BC4942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914" y="2355050"/>
            <a:ext cx="2386700" cy="2386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08514" y="1239202"/>
            <a:ext cx="7527472" cy="5428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362740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98149" y="1134344"/>
            <a:ext cx="8834019" cy="5218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740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584313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0109200" cy="527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652646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26334" y="1244600"/>
            <a:ext cx="8216266" cy="5334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7961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471" y="1175658"/>
            <a:ext cx="3046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таблиц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6725" y="1694599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«Покупатели»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5929" y="3067457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«Оптовые покупатели»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7547" y="4247440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«Продавцы»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7" y="2158194"/>
            <a:ext cx="6224690" cy="168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3523992"/>
            <a:ext cx="3635940" cy="102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70" y="4703976"/>
            <a:ext cx="5173909" cy="120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731" y="228098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«Сорта растений»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840" y="1997850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«Новые сорта растений»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684633"/>
            <a:ext cx="10956485" cy="880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13" y="2454385"/>
            <a:ext cx="5943387" cy="945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4" y="4350906"/>
            <a:ext cx="10803871" cy="1058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2740" y="3894372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«Упаковки семян»</a:t>
            </a:r>
          </a:p>
        </p:txBody>
      </p:sp>
    </p:spTree>
    <p:extLst>
      <p:ext uri="{BB962C8B-B14F-4D97-AF65-F5344CB8AC3E}">
        <p14:creationId xmlns:p14="http://schemas.microsoft.com/office/powerpoint/2010/main" val="4081949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465</TotalTime>
  <Words>342</Words>
  <Application>Microsoft Office PowerPoint</Application>
  <PresentationFormat>Произвольный</PresentationFormat>
  <Paragraphs>54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Швидко_ИА</cp:lastModifiedBy>
  <cp:revision>59</cp:revision>
  <dcterms:created xsi:type="dcterms:W3CDTF">2023-06-05T04:09:11Z</dcterms:created>
  <dcterms:modified xsi:type="dcterms:W3CDTF">2023-12-05T08:21:52Z</dcterms:modified>
</cp:coreProperties>
</file>