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9FD56-9964-46BF-A7F5-83DD354B7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03F030-FA97-4CD0-8116-8C27BA94B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3C852-984A-4C0A-930C-C114EB96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E5FDE-E0D7-4DA3-8574-0F94FB5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BB7D7-3896-4F43-A562-61A89296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9D9D-D3AF-41B2-99FC-3A640550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2A251C-F1F9-4446-A2CC-71132DEB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68138-7829-488E-833E-F80DF71C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8B277-C92A-4252-A9BD-525CD0F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C8A07E-0142-478B-B090-DF782C3C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64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83FB41-251A-42C3-9DA8-18BA003AA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90D607-DFDA-4C5E-A439-FA598C1D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1149B-0013-483B-9988-2D36DC08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DCDAF-9805-41E2-818C-2CFDAB6E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95D8F-2954-4AD0-94E2-CF41C68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2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C2EA2-C79F-4ACD-806A-D4F4520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03743-C1B6-4654-9EC1-47A450F9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C4F97-8495-4304-B9BF-295D343B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C01DD-9330-487F-96B6-EF85966D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456BD-A8DD-4DB1-8B7B-DC2BE182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B4DE1-859F-4049-860C-DE24CB3E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48E02-7366-4CCB-A5AF-7C373B2F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F7E05-F62C-4842-AC34-656DD2EF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89D35-5D6C-4577-96EC-265D6C1A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9DBC1-8FCF-4B6C-9CD8-08BF353B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12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DD416-D684-4C29-BA5C-8F273F2C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AD6F7-72CE-45AD-B197-AE84B5D7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8651F5-83F7-416E-B4CF-8147C600C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09FA7D-25CE-446F-A4E6-103B8C53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35AA25-3A5D-45BB-9699-0FB300F8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E13A33-6181-459D-AE60-1F7D3417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7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06F68-2712-4CAD-95A6-EB725B4E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BA2D26-91FB-4C41-A9CD-924F7010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9FCB6A-3BFE-40D9-97D6-DD79F1BD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3C3045-8E74-40EF-8BDB-FC26E20FF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465859-4265-4913-B762-9536C586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777B9C-1808-4C2C-9673-23C0A98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4DC8C-5011-4EE5-8326-04B891AD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754467-573A-4593-89DE-E8DFECEB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33C56-836C-4660-A8EA-8BBCF33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13B9E3-97AD-4F0A-A267-36E11A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0487BE-85DD-4A5E-9D24-5939016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B362B-FAE7-44F2-84C6-494E9253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7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945BD3-BECA-4C02-ACE6-5BEC575F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1E2F26-7DE8-443D-858C-7A64D76D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336E86-0FD0-4A71-BD83-652C09B5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3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01DB-4033-4064-A41F-7F3DDF53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F5394-5A03-40C8-A7FB-159319F1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1E8B75-C393-454C-8599-C85A4B38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698038-1B2E-4662-A6F8-9FCC4C94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CCC22-EE73-4B4C-A940-32D07EAF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EA558-9E6B-46D6-9DA3-3F6C04A0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8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003C-95CE-4CF2-891E-FE7F7A78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5A3D5B-2A26-46CD-AC26-5B76B8CA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BD45-CB8D-4592-898F-B3E75C344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C6258-B097-40AD-9992-DBD77A14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229AEE-78FD-48B5-ADCB-6E0E2155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539F3-ED68-46AA-97BD-94C3FE1A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7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96B6B-4BE7-4CD8-8F7B-85FBBF77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E871B-FED6-4858-A525-DE59F7E1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6745D9-48E3-4C5D-88D5-C027AB999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A0D-E52D-412C-9E85-2D3F34811A1C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9AB73-A67A-44BE-BE22-BB835839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AA29F-07EF-4D45-8F26-A43A32074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36E2-F779-4454-9790-93FF891DF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106796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Анисимов Никита Олегович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Окладников Антон Александрович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0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5753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Менеджера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615A25-E6AD-48AA-8F79-6FB3890606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7274" y="1249574"/>
            <a:ext cx="8916459" cy="52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7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5337"/>
            <a:ext cx="329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E4E29A-1CF8-4D74-9A89-4F73CDAB37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340" y="1185447"/>
            <a:ext cx="10897659" cy="54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057274" y="786399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2A3394-8F0C-4615-9C60-3929284B1F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7273" y="1298892"/>
            <a:ext cx="8865659" cy="41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23C297-1872-4AB0-9DB8-7FB6BF3A564F}"/>
              </a:ext>
            </a:extLst>
          </p:cNvPr>
          <p:cNvSpPr/>
          <p:nvPr/>
        </p:nvSpPr>
        <p:spPr>
          <a:xfrm>
            <a:off x="798014" y="594069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FF344E-8986-4E6E-A309-F38E9559F1ED}"/>
              </a:ext>
            </a:extLst>
          </p:cNvPr>
          <p:cNvSpPr/>
          <p:nvPr/>
        </p:nvSpPr>
        <p:spPr>
          <a:xfrm>
            <a:off x="798014" y="1403654"/>
            <a:ext cx="10595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«Деятельность гостиницы», 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 клиентов гостиницы.</a:t>
            </a: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414559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106796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Анисимов Никита Олегович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Окладников Антон Александрович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7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D1BAC3-7A63-4D1D-A840-130A480A4C4F}"/>
              </a:ext>
            </a:extLst>
          </p:cNvPr>
          <p:cNvSpPr/>
          <p:nvPr/>
        </p:nvSpPr>
        <p:spPr>
          <a:xfrm>
            <a:off x="798014" y="594069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798014" y="1403654"/>
            <a:ext cx="10595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способствующей оптимизации работы и обеспечивающей высокий уровень безопасности и качества обслуживания клиентов гостиницы.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98014" y="2774463"/>
            <a:ext cx="10595666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Понятный интерфейс для гостей: возможность бронирования номеров гостем, доступ к информации о номерах, а также сортировка по всем возможным параметрам.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Оперативная работа менеджеров: обеспечить быструю связь с гостем, который хочет забронировать номер для заполнения данных о госте, выставление оплаты за забронированный номер.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Безопасности Данных: разработка модулей для защиты конфиденциальности данных, связанных с информацией о клиентах, данных администраторов, менеджеров, чтобы предотвратить несанкционированный доступ.</a:t>
            </a:r>
          </a:p>
        </p:txBody>
      </p:sp>
    </p:spTree>
    <p:extLst>
      <p:ext uri="{BB962C8B-B14F-4D97-AF65-F5344CB8AC3E}">
        <p14:creationId xmlns:p14="http://schemas.microsoft.com/office/powerpoint/2010/main" val="17711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FC393D-339E-401F-AEB3-292EDCB663D0}"/>
              </a:ext>
            </a:extLst>
          </p:cNvPr>
          <p:cNvSpPr/>
          <p:nvPr/>
        </p:nvSpPr>
        <p:spPr>
          <a:xfrm>
            <a:off x="798014" y="594069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pic>
        <p:nvPicPr>
          <p:cNvPr id="1026" name="Picture 2" descr="Download Microsoft Visio Logo in SVG Vector or PNG File Format - Logo.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2" y="3655744"/>
            <a:ext cx="3950651" cy="26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199459" y="3655744"/>
            <a:ext cx="2606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89" y="4055854"/>
            <a:ext cx="2167456" cy="216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649639" y="3655744"/>
            <a:ext cx="3412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Visual Studio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4089830" y="1472355"/>
            <a:ext cx="326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Microsoft SQL Server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351C90-9D22-4F5E-8CBA-E5337E236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80" y="1927900"/>
            <a:ext cx="3262351" cy="25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BF0165-0969-4F71-86F2-57A0C35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014" y="1244600"/>
            <a:ext cx="10030020" cy="52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9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584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95FF6-B9AE-44B7-AB28-278B185D5C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014" y="1111109"/>
            <a:ext cx="11029919" cy="56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798014" y="594069"/>
            <a:ext cx="6526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E3A27B-307B-4B44-986B-5894479A01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723" y="1094177"/>
            <a:ext cx="10509811" cy="55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7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798014" y="594069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5906093" y="1376867"/>
            <a:ext cx="220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Созданные таблицы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5693864" y="4052282"/>
            <a:ext cx="329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Rooms</a:t>
            </a:r>
            <a:endParaRPr lang="ru-RU" sz="16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71023" y="3741032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Managers</a:t>
            </a:r>
            <a:endParaRPr lang="ru-RU" sz="16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71023" y="1327408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Admins</a:t>
            </a:r>
            <a:endParaRPr lang="ru-RU" sz="16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EB6D458-0426-4B8D-A7CD-4AA712C3A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6093" y="2015559"/>
            <a:ext cx="2209800" cy="172547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6F450A-045A-409E-B91B-F64A2775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23" y="1715421"/>
            <a:ext cx="2923874" cy="5847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CA3FE5-4AF7-4E92-B65D-59A93A382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14" y="4092611"/>
            <a:ext cx="3017876" cy="5588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45C17-6D38-4C69-A5EE-D87C6CDCF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802" y="4557803"/>
            <a:ext cx="63341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7B3F89-B9FE-41F1-A578-EFAE550BE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5" y="1444824"/>
            <a:ext cx="9477375" cy="561975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E161809-78A3-4028-8973-032BB8962E2E}"/>
              </a:ext>
            </a:extLst>
          </p:cNvPr>
          <p:cNvSpPr/>
          <p:nvPr/>
        </p:nvSpPr>
        <p:spPr>
          <a:xfrm>
            <a:off x="728689" y="893073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 Reservation</a:t>
            </a:r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52665A0-3201-4AB2-B043-35B52206E075}"/>
              </a:ext>
            </a:extLst>
          </p:cNvPr>
          <p:cNvSpPr/>
          <p:nvPr/>
        </p:nvSpPr>
        <p:spPr>
          <a:xfrm>
            <a:off x="728689" y="2969239"/>
            <a:ext cx="24301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Таблица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Guest</a:t>
            </a:r>
            <a:endParaRPr lang="ru-RU" sz="16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006D21-CB4A-4DF3-93B0-BAD366D6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0207"/>
            <a:ext cx="12192000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798014" y="594069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1130299" y="1715511"/>
            <a:ext cx="2819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Авторизации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058025" y="1715511"/>
            <a:ext cx="29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Форма Гостя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1D1D1F-AF2E-45C7-A416-F5D3DD50A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183" y="2214880"/>
            <a:ext cx="4476115" cy="37998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838DB2-1B78-4EAA-B545-F5397E7CA5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67469" y="2248746"/>
            <a:ext cx="6414348" cy="37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4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375</Words>
  <Application>Microsoft Office PowerPoint</Application>
  <PresentationFormat>Широкоэкранный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Анисимов_НО</dc:creator>
  <cp:lastModifiedBy>Tays</cp:lastModifiedBy>
  <cp:revision>85</cp:revision>
  <dcterms:created xsi:type="dcterms:W3CDTF">2023-11-30T15:23:11Z</dcterms:created>
  <dcterms:modified xsi:type="dcterms:W3CDTF">2023-12-06T14:34:30Z</dcterms:modified>
</cp:coreProperties>
</file>