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7" r:id="rId8"/>
    <p:sldId id="268" r:id="rId9"/>
    <p:sldId id="262" r:id="rId10"/>
    <p:sldId id="264" r:id="rId11"/>
    <p:sldId id="270" r:id="rId12"/>
    <p:sldId id="269" r:id="rId13"/>
    <p:sldId id="271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3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4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7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8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7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6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9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91E7544-FF83-4ABC-B2FE-9DA7A7A8B64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4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A05D5817-391F-4DBE-A842-8DC736166AC4}"/>
              </a:ext>
            </a:extLst>
          </p:cNvPr>
          <p:cNvSpPr/>
          <p:nvPr/>
        </p:nvSpPr>
        <p:spPr>
          <a:xfrm>
            <a:off x="2378647" y="258500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C098E0AC-511A-40FD-BC70-E345B1CAEDA5}"/>
              </a:ext>
            </a:extLst>
          </p:cNvPr>
          <p:cNvSpPr/>
          <p:nvPr/>
        </p:nvSpPr>
        <p:spPr>
          <a:xfrm>
            <a:off x="2378647" y="1280558"/>
            <a:ext cx="743437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4EF70D54-A2A2-48D5-99D9-11290AD98B9E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AFCCA77A-C78B-4ED1-A99A-AD1AC746054A}"/>
              </a:ext>
            </a:extLst>
          </p:cNvPr>
          <p:cNvSpPr/>
          <p:nvPr/>
        </p:nvSpPr>
        <p:spPr>
          <a:xfrm>
            <a:off x="3651599" y="4084841"/>
            <a:ext cx="488846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Степурин Никита Сергеевич</a:t>
            </a: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1379E2E4-F7F3-4927-898A-CBEE9C0B81F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Аверьянов Николай Владимирович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BB15F9AE-22AC-4800-BDFB-B17A6C23ED66}"/>
              </a:ext>
            </a:extLst>
          </p:cNvPr>
          <p:cNvSpPr/>
          <p:nvPr/>
        </p:nvSpPr>
        <p:spPr>
          <a:xfrm>
            <a:off x="4893874" y="6134069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0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A46A4CB-CCF0-4677-BF30-24573D3388F6}"/>
              </a:ext>
            </a:extLst>
          </p:cNvPr>
          <p:cNvSpPr/>
          <p:nvPr/>
        </p:nvSpPr>
        <p:spPr>
          <a:xfrm>
            <a:off x="239874" y="249685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2750" y="1073785"/>
            <a:ext cx="3924300" cy="300863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089525" y="834460"/>
            <a:ext cx="4070350" cy="4635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1806" y="4137074"/>
            <a:ext cx="222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Авторизации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17276" y="5453520"/>
            <a:ext cx="20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командира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64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A46A4CB-CCF0-4677-BF30-24573D3388F6}"/>
              </a:ext>
            </a:extLst>
          </p:cNvPr>
          <p:cNvSpPr/>
          <p:nvPr/>
        </p:nvSpPr>
        <p:spPr>
          <a:xfrm>
            <a:off x="239874" y="249685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834461"/>
            <a:ext cx="4483100" cy="540124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851860" y="834460"/>
            <a:ext cx="4392774" cy="54012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3776" y="6235701"/>
            <a:ext cx="20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Отделения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790776" y="6235701"/>
            <a:ext cx="16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Взвода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776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A46A4CB-CCF0-4677-BF30-24573D3388F6}"/>
              </a:ext>
            </a:extLst>
          </p:cNvPr>
          <p:cNvSpPr/>
          <p:nvPr/>
        </p:nvSpPr>
        <p:spPr>
          <a:xfrm>
            <a:off x="239874" y="249685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8371" y="809060"/>
            <a:ext cx="7309729" cy="48551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6982" y="5664200"/>
            <a:ext cx="259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Администратора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508999" y="679450"/>
            <a:ext cx="3187701" cy="5175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06596" y="5848866"/>
            <a:ext cx="276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Военнослужащего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337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A46A4CB-CCF0-4677-BF30-24573D3388F6}"/>
              </a:ext>
            </a:extLst>
          </p:cNvPr>
          <p:cNvSpPr/>
          <p:nvPr/>
        </p:nvSpPr>
        <p:spPr>
          <a:xfrm>
            <a:off x="239874" y="249685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285791" y="834460"/>
            <a:ext cx="3824473" cy="549014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09874" y="790011"/>
            <a:ext cx="4255926" cy="54901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5016" y="623570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Роты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495381" y="6235701"/>
            <a:ext cx="340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Удостоверения личности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455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A23C297-1872-4AB0-9DB8-7FB6BF3A564F}"/>
              </a:ext>
            </a:extLst>
          </p:cNvPr>
          <p:cNvSpPr/>
          <p:nvPr/>
        </p:nvSpPr>
        <p:spPr>
          <a:xfrm>
            <a:off x="239873" y="309061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91FF344E-8986-4E6E-A309-F38E9559F1ED}"/>
              </a:ext>
            </a:extLst>
          </p:cNvPr>
          <p:cNvSpPr/>
          <p:nvPr/>
        </p:nvSpPr>
        <p:spPr>
          <a:xfrm>
            <a:off x="798014" y="1403654"/>
            <a:ext cx="105956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«Учет личного состава»,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серверная часть которой была реализована в MS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клиентская часть 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Visual Studio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были достигнута путем проведения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разработки и проектирования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 algn="just"/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были выполнены в полном объёме.</a:t>
            </a:r>
          </a:p>
        </p:txBody>
      </p:sp>
    </p:spTree>
    <p:extLst>
      <p:ext uri="{BB962C8B-B14F-4D97-AF65-F5344CB8AC3E}">
        <p14:creationId xmlns:p14="http://schemas.microsoft.com/office/powerpoint/2010/main" val="3573698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4D1BAC3-7A63-4D1D-A840-130A480A4C4F}"/>
              </a:ext>
            </a:extLst>
          </p:cNvPr>
          <p:cNvSpPr/>
          <p:nvPr/>
        </p:nvSpPr>
        <p:spPr>
          <a:xfrm>
            <a:off x="263624" y="216598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4C1FD25-EFF1-4591-849E-3E458C146151}"/>
              </a:ext>
            </a:extLst>
          </p:cNvPr>
          <p:cNvSpPr/>
          <p:nvPr/>
        </p:nvSpPr>
        <p:spPr>
          <a:xfrm>
            <a:off x="674446" y="983524"/>
            <a:ext cx="10595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9AAC76B-EF50-49B9-9858-14C0C7EF0714}"/>
              </a:ext>
            </a:extLst>
          </p:cNvPr>
          <p:cNvSpPr/>
          <p:nvPr/>
        </p:nvSpPr>
        <p:spPr>
          <a:xfrm>
            <a:off x="798014" y="2044318"/>
            <a:ext cx="105956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Основные задачи учебной практики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:</a:t>
            </a:r>
          </a:p>
          <a:p>
            <a:pPr indent="457200"/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Автоматизация учета технического состояния: разработка модулей для автоматизации мониторинга и учета технического состояния пассажирских вагонов.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Управление ремонтными работами: реализация функционала по управлению ремонтными работами, включая планирование, выделение ресурсов, контроль сроков и мониторинг качества выполненных работ.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модулей для защиты конфиденциальности данных, связанных с техническим состоянием вагонов и ремонтными работами, чтобы предотвратить несанкционированный доступ.</a:t>
            </a:r>
          </a:p>
        </p:txBody>
      </p:sp>
    </p:spTree>
    <p:extLst>
      <p:ext uri="{BB962C8B-B14F-4D97-AF65-F5344CB8AC3E}">
        <p14:creationId xmlns:p14="http://schemas.microsoft.com/office/powerpoint/2010/main" val="414868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1AFC393D-339E-401F-AEB3-292EDCB663D0}"/>
              </a:ext>
            </a:extLst>
          </p:cNvPr>
          <p:cNvSpPr/>
          <p:nvPr/>
        </p:nvSpPr>
        <p:spPr>
          <a:xfrm>
            <a:off x="239873" y="220157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147170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4CEEFF8B-BD6D-4F01-AB48-AC775FFECE1A}"/>
              </a:ext>
            </a:extLst>
          </p:cNvPr>
          <p:cNvSpPr/>
          <p:nvPr/>
        </p:nvSpPr>
        <p:spPr>
          <a:xfrm>
            <a:off x="263624" y="320936"/>
            <a:ext cx="794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5" y="1040155"/>
            <a:ext cx="4704574" cy="513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589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CEEFF8B-BD6D-4F01-AB48-AC775FFECE1A}"/>
              </a:ext>
            </a:extLst>
          </p:cNvPr>
          <p:cNvSpPr/>
          <p:nvPr/>
        </p:nvSpPr>
        <p:spPr>
          <a:xfrm>
            <a:off x="227999" y="332812"/>
            <a:ext cx="5843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4" y="1013253"/>
            <a:ext cx="9069387" cy="511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741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6715CFA-5E89-4E56-8101-47F62CFE001F}"/>
              </a:ext>
            </a:extLst>
          </p:cNvPr>
          <p:cNvSpPr/>
          <p:nvPr/>
        </p:nvSpPr>
        <p:spPr>
          <a:xfrm>
            <a:off x="192372" y="225934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90775" y="4905693"/>
            <a:ext cx="9029065" cy="1200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0375" y="1238250"/>
            <a:ext cx="802005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18502" y="3238500"/>
            <a:ext cx="9644698" cy="1297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416300" y="2851071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взводы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749078" y="4463971"/>
            <a:ext cx="356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удостоверение личности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40851" y="6139617"/>
            <a:ext cx="28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Военнослужащий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414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6715CFA-5E89-4E56-8101-47F62CFE001F}"/>
              </a:ext>
            </a:extLst>
          </p:cNvPr>
          <p:cNvSpPr/>
          <p:nvPr/>
        </p:nvSpPr>
        <p:spPr>
          <a:xfrm>
            <a:off x="192372" y="225934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2951" y="974090"/>
            <a:ext cx="4985649" cy="2213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3447" y="3704908"/>
            <a:ext cx="8598535" cy="207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7366000" y="974090"/>
            <a:ext cx="4064000" cy="2213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184400" y="3187700"/>
            <a:ext cx="215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Отделение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502113" y="3150910"/>
            <a:ext cx="238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Авторизации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62772" y="5860614"/>
            <a:ext cx="156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Роты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559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6715CFA-5E89-4E56-8101-47F62CFE001F}"/>
              </a:ext>
            </a:extLst>
          </p:cNvPr>
          <p:cNvSpPr/>
          <p:nvPr/>
        </p:nvSpPr>
        <p:spPr>
          <a:xfrm>
            <a:off x="192372" y="225934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1030" y="1356995"/>
            <a:ext cx="7774940" cy="207200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98840" y="2267584"/>
            <a:ext cx="2971799" cy="2875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07" y="1356995"/>
            <a:ext cx="7774940" cy="2072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09800" y="3428999"/>
            <a:ext cx="212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Батальона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021182" y="5143500"/>
            <a:ext cx="220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Командира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234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4CEEFF8B-BD6D-4F01-AB48-AC775FFECE1A}"/>
              </a:ext>
            </a:extLst>
          </p:cNvPr>
          <p:cNvSpPr/>
          <p:nvPr/>
        </p:nvSpPr>
        <p:spPr>
          <a:xfrm>
            <a:off x="216123" y="273435"/>
            <a:ext cx="3627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67" y="858210"/>
            <a:ext cx="8308695" cy="536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407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57</TotalTime>
  <Words>323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Corbel</vt:lpstr>
      <vt:lpstr>Symbol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HuKuTa</dc:creator>
  <cp:lastModifiedBy>HuKuTa</cp:lastModifiedBy>
  <cp:revision>7</cp:revision>
  <dcterms:created xsi:type="dcterms:W3CDTF">2023-12-06T04:21:25Z</dcterms:created>
  <dcterms:modified xsi:type="dcterms:W3CDTF">2023-12-06T23:43:25Z</dcterms:modified>
</cp:coreProperties>
</file>