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4F1-486E-AC49-8DE0-00E55D5E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E0878-CB01-8E42-84F7-CED53F2F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14040-71C4-EA4A-9BDA-D7860CC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4FA08-ED31-A04F-8AF0-F388659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90072-690A-684B-93DE-13C38C8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0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3193-3C0A-F241-BCAC-3AE0838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BE1F54-A572-AD4F-9F2F-51301009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5BA2F-5B5E-3848-876C-A163D3D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7AF83-ADF7-1344-A56D-C731ED6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DB00A-0770-8546-984C-C6E5B05F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11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0FB1A5-1DCC-6D4F-AE2C-AC68777B1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B30F60-750D-6441-BA74-89151CFF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E0EF-1464-C14D-9ABC-4455CE69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DDDEE-F156-964D-968A-706C7D37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5C980-76D8-6043-B9CD-81129D17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BF30-F582-1A48-8197-A6790118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60119-FC6E-F040-B9C6-C550AA51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A0156-2D11-AC45-87FC-600A115A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8F05A-647F-E446-9801-D1D1B07C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BE873-25EE-984D-8B80-E0E9278D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8921-1E96-2040-9117-69ECCA3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1DE6F3-A756-2744-8E89-3315839C9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C240C-EE9F-2B44-A3F5-375C6DC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B7B95-D3E6-1945-9514-B357FB6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E4F9F-879B-784A-ADF5-B7A0F8A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1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9901-119B-9045-93BA-A7DB798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3FD1A-FECD-5C43-81FF-2EF949B92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CBD4F5-CCBA-BD40-BD7D-05BED183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786F02-3FBC-374D-8EF1-A58EB122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0F52D-9F37-1241-96FA-7673787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CEDF5-3A5A-F041-9BAD-C270D25C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7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509B7-9E2F-A545-BF16-006F55D1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FEB63-6BD6-1A45-BDDD-02A39A55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2C6D85-35B6-3B4A-891E-2CD5BD9A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4813B0-AD7D-D648-8A81-04092420F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7C2FD2-2470-FB40-9461-4641643F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272837-BE14-8E47-AF02-1F91DC1F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598D96-26D6-7145-9FD7-942D2A9E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A59A3-AD1D-C84F-8CD3-A09031FF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82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FFC4-8BA9-1D40-BE3F-7CED8A62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BA0BDD-0A80-2841-8A70-19E572B2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74A06-3647-394A-814E-F75E9BF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081B47-76F3-E747-B342-BB5EA232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14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5C572-C640-3C41-B32F-2830450E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E2CA16-E2E6-6C4A-B95E-7A0306D5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758F09-1094-0A47-918E-4FFB402C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7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A85C1-7344-B342-A346-ED980677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10E39-A4FC-E04B-8183-AE51F44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FFA3F-60A3-2943-B7DA-479263B59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E2CC4-BEDA-EE4A-AF6E-CF6DB7C0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030CF1-766D-0B44-B8DE-D9E0FB43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22A16-3561-6C49-90CB-4A4FB603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54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238F5-4A68-5647-9A01-C192C96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395E4-078C-1A4F-9991-38DA93D58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C22DB7-842E-8649-AA2D-9752F201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F036B-F50B-E147-B346-3C93B43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DB62A-98E1-9045-A1C3-65811E0B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70B37-B29F-E549-8F0D-5C6CA44A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C9EDB7-6753-3E4C-90AD-A6A0A208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92625-269A-BE45-A593-8ACCA959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C4184-294F-2B43-BB4B-BEBD5A979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3DD2-AD73-D542-9E06-44E863CA5548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7D5B6-04A3-B34C-9BFA-34CA76F1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0A87A-31BE-A64B-BE81-5C86F6C9E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B22E-4F0B-7449-A173-A4588640A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9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4B242-A5CE-AD42-9DF3-0A10BBC4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D6ED8-A5D6-C24B-93DB-69088C78A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68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jhosef.cardich.palma@alumnos.upm.es</dc:creator>
  <cp:lastModifiedBy>jhosef.cardich.palma@alumnos.upm.es</cp:lastModifiedBy>
  <cp:revision>1</cp:revision>
  <dcterms:created xsi:type="dcterms:W3CDTF">2020-07-04T00:49:00Z</dcterms:created>
  <dcterms:modified xsi:type="dcterms:W3CDTF">2020-07-04T00:49:31Z</dcterms:modified>
</cp:coreProperties>
</file>