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49E0B-4C39-4278-BA91-EF3C6B8D800A}" v="31" dt="2024-09-20T18:46:04.4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2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bbers" userId="68d1a23b9a453310" providerId="LiveId" clId="{7FC49E0B-4C39-4278-BA91-EF3C6B8D800A}"/>
    <pc:docChg chg="undo custSel addSld modSld">
      <pc:chgData name="Paul Ebbers" userId="68d1a23b9a453310" providerId="LiveId" clId="{7FC49E0B-4C39-4278-BA91-EF3C6B8D800A}" dt="2024-09-20T18:46:20.299" v="698" actId="14100"/>
      <pc:docMkLst>
        <pc:docMk/>
      </pc:docMkLst>
      <pc:sldChg chg="modSp mod">
        <pc:chgData name="Paul Ebbers" userId="68d1a23b9a453310" providerId="LiveId" clId="{7FC49E0B-4C39-4278-BA91-EF3C6B8D800A}" dt="2024-09-20T18:24:52.832" v="687" actId="14100"/>
        <pc:sldMkLst>
          <pc:docMk/>
          <pc:sldMk cId="4135510655" sldId="257"/>
        </pc:sldMkLst>
        <pc:spChg chg="mod">
          <ac:chgData name="Paul Ebbers" userId="68d1a23b9a453310" providerId="LiveId" clId="{7FC49E0B-4C39-4278-BA91-EF3C6B8D800A}" dt="2024-09-20T18:24:44.729" v="686" actId="1076"/>
          <ac:spMkLst>
            <pc:docMk/>
            <pc:sldMk cId="4135510655" sldId="257"/>
            <ac:spMk id="16" creationId="{3BEC7679-6243-9539-DEA0-67958A326EE6}"/>
          </ac:spMkLst>
        </pc:spChg>
        <pc:cxnChg chg="mod">
          <ac:chgData name="Paul Ebbers" userId="68d1a23b9a453310" providerId="LiveId" clId="{7FC49E0B-4C39-4278-BA91-EF3C6B8D800A}" dt="2024-09-20T18:24:52.832" v="687" actId="14100"/>
          <ac:cxnSpMkLst>
            <pc:docMk/>
            <pc:sldMk cId="4135510655" sldId="257"/>
            <ac:cxnSpMk id="17" creationId="{538D9B40-8457-0E78-1C0C-BB8EA0F06650}"/>
          </ac:cxnSpMkLst>
        </pc:cxnChg>
      </pc:sldChg>
      <pc:sldChg chg="addSp modSp mod">
        <pc:chgData name="Paul Ebbers" userId="68d1a23b9a453310" providerId="LiveId" clId="{7FC49E0B-4C39-4278-BA91-EF3C6B8D800A}" dt="2024-09-20T18:46:20.299" v="698" actId="14100"/>
        <pc:sldMkLst>
          <pc:docMk/>
          <pc:sldMk cId="3161120032" sldId="258"/>
        </pc:sldMkLst>
        <pc:spChg chg="add mod">
          <ac:chgData name="Paul Ebbers" userId="68d1a23b9a453310" providerId="LiveId" clId="{7FC49E0B-4C39-4278-BA91-EF3C6B8D800A}" dt="2024-09-20T18:45:33.541" v="691" actId="14100"/>
          <ac:spMkLst>
            <pc:docMk/>
            <pc:sldMk cId="3161120032" sldId="258"/>
            <ac:spMk id="2" creationId="{C8FECB05-A4A0-1AD6-CF24-492952BD0B7F}"/>
          </ac:spMkLst>
        </pc:spChg>
        <pc:spChg chg="add mod">
          <ac:chgData name="Paul Ebbers" userId="68d1a23b9a453310" providerId="LiveId" clId="{7FC49E0B-4C39-4278-BA91-EF3C6B8D800A}" dt="2024-09-20T18:46:20.299" v="698" actId="14100"/>
          <ac:spMkLst>
            <pc:docMk/>
            <pc:sldMk cId="3161120032" sldId="258"/>
            <ac:spMk id="5" creationId="{650A34A0-0A7A-A397-EA69-0391C5BD404E}"/>
          </ac:spMkLst>
        </pc:spChg>
        <pc:spChg chg="mod">
          <ac:chgData name="Paul Ebbers" userId="68d1a23b9a453310" providerId="LiveId" clId="{7FC49E0B-4C39-4278-BA91-EF3C6B8D800A}" dt="2024-09-20T18:45:58.810" v="693" actId="1076"/>
          <ac:spMkLst>
            <pc:docMk/>
            <pc:sldMk cId="3161120032" sldId="258"/>
            <ac:spMk id="12" creationId="{3B506162-1E84-DA17-106E-C0FA03392AFF}"/>
          </ac:spMkLst>
        </pc:spChg>
        <pc:cxnChg chg="mod">
          <ac:chgData name="Paul Ebbers" userId="68d1a23b9a453310" providerId="LiveId" clId="{7FC49E0B-4C39-4278-BA91-EF3C6B8D800A}" dt="2024-09-20T18:45:58.810" v="693" actId="1076"/>
          <ac:cxnSpMkLst>
            <pc:docMk/>
            <pc:sldMk cId="3161120032" sldId="258"/>
            <ac:cxnSpMk id="14" creationId="{DCBDFF8A-37E0-6944-114F-EFCA1973F9A2}"/>
          </ac:cxnSpMkLst>
        </pc:cxnChg>
      </pc:sldChg>
      <pc:sldChg chg="addSp delSp modSp mod">
        <pc:chgData name="Paul Ebbers" userId="68d1a23b9a453310" providerId="LiveId" clId="{7FC49E0B-4C39-4278-BA91-EF3C6B8D800A}" dt="2024-09-20T18:07:39.565" v="425" actId="14100"/>
        <pc:sldMkLst>
          <pc:docMk/>
          <pc:sldMk cId="3715892363" sldId="259"/>
        </pc:sldMkLst>
        <pc:spChg chg="add mod">
          <ac:chgData name="Paul Ebbers" userId="68d1a23b9a453310" providerId="LiveId" clId="{7FC49E0B-4C39-4278-BA91-EF3C6B8D800A}" dt="2024-09-20T18:05:41.845" v="416" actId="14100"/>
          <ac:spMkLst>
            <pc:docMk/>
            <pc:sldMk cId="3715892363" sldId="259"/>
            <ac:spMk id="2" creationId="{5047E04E-F333-AD73-A3A0-B33344EF4F42}"/>
          </ac:spMkLst>
        </pc:spChg>
        <pc:spChg chg="add mod">
          <ac:chgData name="Paul Ebbers" userId="68d1a23b9a453310" providerId="LiveId" clId="{7FC49E0B-4C39-4278-BA91-EF3C6B8D800A}" dt="2024-09-20T18:07:07.947" v="421" actId="1076"/>
          <ac:spMkLst>
            <pc:docMk/>
            <pc:sldMk cId="3715892363" sldId="259"/>
            <ac:spMk id="4" creationId="{EE2C8A8D-3255-430D-058B-F36729E4F91F}"/>
          </ac:spMkLst>
        </pc:spChg>
        <pc:spChg chg="del">
          <ac:chgData name="Paul Ebbers" userId="68d1a23b9a453310" providerId="LiveId" clId="{7FC49E0B-4C39-4278-BA91-EF3C6B8D800A}" dt="2024-09-20T17:40:53.786" v="0" actId="478"/>
          <ac:spMkLst>
            <pc:docMk/>
            <pc:sldMk cId="3715892363" sldId="259"/>
            <ac:spMk id="12" creationId="{3B506162-1E84-DA17-106E-C0FA03392AFF}"/>
          </ac:spMkLst>
        </pc:spChg>
        <pc:spChg chg="mod">
          <ac:chgData name="Paul Ebbers" userId="68d1a23b9a453310" providerId="LiveId" clId="{7FC49E0B-4C39-4278-BA91-EF3C6B8D800A}" dt="2024-09-20T18:07:36.359" v="424" actId="1076"/>
          <ac:spMkLst>
            <pc:docMk/>
            <pc:sldMk cId="3715892363" sldId="259"/>
            <ac:spMk id="23" creationId="{1D00A2F5-EDE1-832E-EB43-CFBB316E7640}"/>
          </ac:spMkLst>
        </pc:spChg>
        <pc:cxnChg chg="add mod">
          <ac:chgData name="Paul Ebbers" userId="68d1a23b9a453310" providerId="LiveId" clId="{7FC49E0B-4C39-4278-BA91-EF3C6B8D800A}" dt="2024-09-20T18:05:41.845" v="416" actId="14100"/>
          <ac:cxnSpMkLst>
            <pc:docMk/>
            <pc:sldMk cId="3715892363" sldId="259"/>
            <ac:cxnSpMk id="3" creationId="{2ED95897-6E64-CD37-DA42-E6CB37920566}"/>
          </ac:cxnSpMkLst>
        </pc:cxnChg>
        <pc:cxnChg chg="add mod">
          <ac:chgData name="Paul Ebbers" userId="68d1a23b9a453310" providerId="LiveId" clId="{7FC49E0B-4C39-4278-BA91-EF3C6B8D800A}" dt="2024-09-20T18:07:07.947" v="421" actId="1076"/>
          <ac:cxnSpMkLst>
            <pc:docMk/>
            <pc:sldMk cId="3715892363" sldId="259"/>
            <ac:cxnSpMk id="5" creationId="{522D386F-00F7-840C-CB5D-4F30E1509A3A}"/>
          </ac:cxnSpMkLst>
        </pc:cxnChg>
        <pc:cxnChg chg="del mod">
          <ac:chgData name="Paul Ebbers" userId="68d1a23b9a453310" providerId="LiveId" clId="{7FC49E0B-4C39-4278-BA91-EF3C6B8D800A}" dt="2024-09-20T17:40:53.786" v="0" actId="478"/>
          <ac:cxnSpMkLst>
            <pc:docMk/>
            <pc:sldMk cId="3715892363" sldId="259"/>
            <ac:cxnSpMk id="14" creationId="{DCBDFF8A-37E0-6944-114F-EFCA1973F9A2}"/>
          </ac:cxnSpMkLst>
        </pc:cxnChg>
        <pc:cxnChg chg="mod">
          <ac:chgData name="Paul Ebbers" userId="68d1a23b9a453310" providerId="LiveId" clId="{7FC49E0B-4C39-4278-BA91-EF3C6B8D800A}" dt="2024-09-20T18:07:39.565" v="425" actId="14100"/>
          <ac:cxnSpMkLst>
            <pc:docMk/>
            <pc:sldMk cId="3715892363" sldId="259"/>
            <ac:cxnSpMk id="24" creationId="{AE17686D-DD5C-5F54-22C7-79EF4E303F87}"/>
          </ac:cxnSpMkLst>
        </pc:cxnChg>
      </pc:sldChg>
      <pc:sldChg chg="addSp delSp modSp new mod">
        <pc:chgData name="Paul Ebbers" userId="68d1a23b9a453310" providerId="LiveId" clId="{7FC49E0B-4C39-4278-BA91-EF3C6B8D800A}" dt="2024-09-20T17:49:39.793" v="14" actId="167"/>
        <pc:sldMkLst>
          <pc:docMk/>
          <pc:sldMk cId="637275875" sldId="260"/>
        </pc:sldMkLst>
        <pc:spChg chg="del mod">
          <ac:chgData name="Paul Ebbers" userId="68d1a23b9a453310" providerId="LiveId" clId="{7FC49E0B-4C39-4278-BA91-EF3C6B8D800A}" dt="2024-09-20T17:41:47.288" v="5" actId="478"/>
          <ac:spMkLst>
            <pc:docMk/>
            <pc:sldMk cId="637275875" sldId="260"/>
            <ac:spMk id="2" creationId="{CE59AF01-4AD9-1F23-97C5-8415E3AD2724}"/>
          </ac:spMkLst>
        </pc:spChg>
        <pc:spChg chg="del">
          <ac:chgData name="Paul Ebbers" userId="68d1a23b9a453310" providerId="LiveId" clId="{7FC49E0B-4C39-4278-BA91-EF3C6B8D800A}" dt="2024-09-20T17:41:45.302" v="2"/>
          <ac:spMkLst>
            <pc:docMk/>
            <pc:sldMk cId="637275875" sldId="260"/>
            <ac:spMk id="3" creationId="{43625A08-23E2-8363-82B3-1B71D7C64C50}"/>
          </ac:spMkLst>
        </pc:spChg>
        <pc:spChg chg="add mod">
          <ac:chgData name="Paul Ebbers" userId="68d1a23b9a453310" providerId="LiveId" clId="{7FC49E0B-4C39-4278-BA91-EF3C6B8D800A}" dt="2024-09-20T17:42:10.392" v="6"/>
          <ac:spMkLst>
            <pc:docMk/>
            <pc:sldMk cId="637275875" sldId="260"/>
            <ac:spMk id="6" creationId="{B2589098-2DC0-9FA1-419E-5B5FC44A0B65}"/>
          </ac:spMkLst>
        </pc:spChg>
        <pc:spChg chg="add mod">
          <ac:chgData name="Paul Ebbers" userId="68d1a23b9a453310" providerId="LiveId" clId="{7FC49E0B-4C39-4278-BA91-EF3C6B8D800A}" dt="2024-09-20T17:42:10.392" v="6"/>
          <ac:spMkLst>
            <pc:docMk/>
            <pc:sldMk cId="637275875" sldId="260"/>
            <ac:spMk id="7" creationId="{AC1B5CB3-9EDF-B367-FC60-329CF720C344}"/>
          </ac:spMkLst>
        </pc:spChg>
        <pc:spChg chg="add mod">
          <ac:chgData name="Paul Ebbers" userId="68d1a23b9a453310" providerId="LiveId" clId="{7FC49E0B-4C39-4278-BA91-EF3C6B8D800A}" dt="2024-09-20T17:42:10.392" v="6"/>
          <ac:spMkLst>
            <pc:docMk/>
            <pc:sldMk cId="637275875" sldId="260"/>
            <ac:spMk id="9" creationId="{96A845B6-F3AD-44C2-8FF7-1B15840A93A1}"/>
          </ac:spMkLst>
        </pc:spChg>
        <pc:spChg chg="add mod">
          <ac:chgData name="Paul Ebbers" userId="68d1a23b9a453310" providerId="LiveId" clId="{7FC49E0B-4C39-4278-BA91-EF3C6B8D800A}" dt="2024-09-20T17:42:10.392" v="6"/>
          <ac:spMkLst>
            <pc:docMk/>
            <pc:sldMk cId="637275875" sldId="260"/>
            <ac:spMk id="11" creationId="{F4F16CBA-09AB-761D-BC23-30916641E91F}"/>
          </ac:spMkLst>
        </pc:spChg>
        <pc:spChg chg="add mod">
          <ac:chgData name="Paul Ebbers" userId="68d1a23b9a453310" providerId="LiveId" clId="{7FC49E0B-4C39-4278-BA91-EF3C6B8D800A}" dt="2024-09-20T17:42:23.893" v="8" actId="1076"/>
          <ac:spMkLst>
            <pc:docMk/>
            <pc:sldMk cId="637275875" sldId="260"/>
            <ac:spMk id="13" creationId="{07B75523-DDD6-CB6C-C896-FC4C74AECAF4}"/>
          </ac:spMkLst>
        </pc:spChg>
        <pc:spChg chg="add del mod">
          <ac:chgData name="Paul Ebbers" userId="68d1a23b9a453310" providerId="LiveId" clId="{7FC49E0B-4C39-4278-BA91-EF3C6B8D800A}" dt="2024-09-20T17:42:17.956" v="7" actId="478"/>
          <ac:spMkLst>
            <pc:docMk/>
            <pc:sldMk cId="637275875" sldId="260"/>
            <ac:spMk id="14" creationId="{92998E12-32A0-B16F-E8FA-FB8D25DBC260}"/>
          </ac:spMkLst>
        </pc:spChg>
        <pc:spChg chg="add del mod">
          <ac:chgData name="Paul Ebbers" userId="68d1a23b9a453310" providerId="LiveId" clId="{7FC49E0B-4C39-4278-BA91-EF3C6B8D800A}" dt="2024-09-20T17:49:35.190" v="11"/>
          <ac:spMkLst>
            <pc:docMk/>
            <pc:sldMk cId="637275875" sldId="260"/>
            <ac:spMk id="17" creationId="{6D9654CE-C6F1-EF44-814F-28C71E3B8AA4}"/>
          </ac:spMkLst>
        </pc:spChg>
        <pc:picChg chg="add del mod">
          <ac:chgData name="Paul Ebbers" userId="68d1a23b9a453310" providerId="LiveId" clId="{7FC49E0B-4C39-4278-BA91-EF3C6B8D800A}" dt="2024-09-20T17:49:34.811" v="10" actId="478"/>
          <ac:picMkLst>
            <pc:docMk/>
            <pc:sldMk cId="637275875" sldId="260"/>
            <ac:picMk id="5" creationId="{C974C331-006C-7C38-8D06-2EC927BDB034}"/>
          </ac:picMkLst>
        </pc:picChg>
        <pc:picChg chg="add mod ord">
          <ac:chgData name="Paul Ebbers" userId="68d1a23b9a453310" providerId="LiveId" clId="{7FC49E0B-4C39-4278-BA91-EF3C6B8D800A}" dt="2024-09-20T17:49:39.793" v="14" actId="167"/>
          <ac:picMkLst>
            <pc:docMk/>
            <pc:sldMk cId="637275875" sldId="260"/>
            <ac:picMk id="19" creationId="{CFA3CEE3-8EAC-3FDC-52D5-95429C8624B5}"/>
          </ac:picMkLst>
        </pc:picChg>
        <pc:cxnChg chg="add mod">
          <ac:chgData name="Paul Ebbers" userId="68d1a23b9a453310" providerId="LiveId" clId="{7FC49E0B-4C39-4278-BA91-EF3C6B8D800A}" dt="2024-09-20T17:42:10.392" v="6"/>
          <ac:cxnSpMkLst>
            <pc:docMk/>
            <pc:sldMk cId="637275875" sldId="260"/>
            <ac:cxnSpMk id="8" creationId="{0924C449-A7E7-6028-4674-D312ED7041E1}"/>
          </ac:cxnSpMkLst>
        </pc:cxnChg>
        <pc:cxnChg chg="add mod">
          <ac:chgData name="Paul Ebbers" userId="68d1a23b9a453310" providerId="LiveId" clId="{7FC49E0B-4C39-4278-BA91-EF3C6B8D800A}" dt="2024-09-20T17:42:10.392" v="6"/>
          <ac:cxnSpMkLst>
            <pc:docMk/>
            <pc:sldMk cId="637275875" sldId="260"/>
            <ac:cxnSpMk id="10" creationId="{177555F3-26FC-2244-2FDC-E94AC7849A8B}"/>
          </ac:cxnSpMkLst>
        </pc:cxnChg>
        <pc:cxnChg chg="add mod">
          <ac:chgData name="Paul Ebbers" userId="68d1a23b9a453310" providerId="LiveId" clId="{7FC49E0B-4C39-4278-BA91-EF3C6B8D800A}" dt="2024-09-20T17:42:54.296" v="9" actId="14100"/>
          <ac:cxnSpMkLst>
            <pc:docMk/>
            <pc:sldMk cId="637275875" sldId="260"/>
            <ac:cxnSpMk id="12" creationId="{CF3D3301-5FC8-AAB7-EAE2-D304946D3274}"/>
          </ac:cxnSpMkLst>
        </pc:cxnChg>
      </pc:sldChg>
      <pc:sldChg chg="addSp delSp modSp new mod">
        <pc:chgData name="Paul Ebbers" userId="68d1a23b9a453310" providerId="LiveId" clId="{7FC49E0B-4C39-4278-BA91-EF3C6B8D800A}" dt="2024-09-20T18:05:00.813" v="390" actId="14100"/>
        <pc:sldMkLst>
          <pc:docMk/>
          <pc:sldMk cId="3054600370" sldId="261"/>
        </pc:sldMkLst>
        <pc:spChg chg="del">
          <ac:chgData name="Paul Ebbers" userId="68d1a23b9a453310" providerId="LiveId" clId="{7FC49E0B-4C39-4278-BA91-EF3C6B8D800A}" dt="2024-09-20T17:50:15.993" v="16" actId="478"/>
          <ac:spMkLst>
            <pc:docMk/>
            <pc:sldMk cId="3054600370" sldId="261"/>
            <ac:spMk id="2" creationId="{A0A21F4C-543E-CA5D-0832-B4E8F8317DA3}"/>
          </ac:spMkLst>
        </pc:spChg>
        <pc:spChg chg="del">
          <ac:chgData name="Paul Ebbers" userId="68d1a23b9a453310" providerId="LiveId" clId="{7FC49E0B-4C39-4278-BA91-EF3C6B8D800A}" dt="2024-09-20T17:50:46.397" v="17"/>
          <ac:spMkLst>
            <pc:docMk/>
            <pc:sldMk cId="3054600370" sldId="261"/>
            <ac:spMk id="3" creationId="{6A8733FB-E6C3-D741-AB8E-07A0FCB9400D}"/>
          </ac:spMkLst>
        </pc:spChg>
        <pc:spChg chg="add del mod">
          <ac:chgData name="Paul Ebbers" userId="68d1a23b9a453310" providerId="LiveId" clId="{7FC49E0B-4C39-4278-BA91-EF3C6B8D800A}" dt="2024-09-20T17:51:16.678" v="24" actId="478"/>
          <ac:spMkLst>
            <pc:docMk/>
            <pc:sldMk cId="3054600370" sldId="261"/>
            <ac:spMk id="6" creationId="{139F7A38-746C-71A8-F546-95422AB57D87}"/>
          </ac:spMkLst>
        </pc:spChg>
        <pc:spChg chg="add del mod">
          <ac:chgData name="Paul Ebbers" userId="68d1a23b9a453310" providerId="LiveId" clId="{7FC49E0B-4C39-4278-BA91-EF3C6B8D800A}" dt="2024-09-20T17:51:16.678" v="24" actId="478"/>
          <ac:spMkLst>
            <pc:docMk/>
            <pc:sldMk cId="3054600370" sldId="261"/>
            <ac:spMk id="7" creationId="{F05CBF8F-70B9-04E3-8907-261D2B12443C}"/>
          </ac:spMkLst>
        </pc:spChg>
        <pc:spChg chg="add mod">
          <ac:chgData name="Paul Ebbers" userId="68d1a23b9a453310" providerId="LiveId" clId="{7FC49E0B-4C39-4278-BA91-EF3C6B8D800A}" dt="2024-09-20T17:51:28.840" v="36" actId="14100"/>
          <ac:spMkLst>
            <pc:docMk/>
            <pc:sldMk cId="3054600370" sldId="261"/>
            <ac:spMk id="9" creationId="{536B246E-F5AD-10E2-38D0-76F6CDC2F4D9}"/>
          </ac:spMkLst>
        </pc:spChg>
        <pc:spChg chg="add mod">
          <ac:chgData name="Paul Ebbers" userId="68d1a23b9a453310" providerId="LiveId" clId="{7FC49E0B-4C39-4278-BA91-EF3C6B8D800A}" dt="2024-09-20T17:51:39.174" v="47" actId="14100"/>
          <ac:spMkLst>
            <pc:docMk/>
            <pc:sldMk cId="3054600370" sldId="261"/>
            <ac:spMk id="11" creationId="{F9BDD7EF-CC7A-A3D0-C594-08B12B549162}"/>
          </ac:spMkLst>
        </pc:spChg>
        <pc:spChg chg="add mod">
          <ac:chgData name="Paul Ebbers" userId="68d1a23b9a453310" providerId="LiveId" clId="{7FC49E0B-4C39-4278-BA91-EF3C6B8D800A}" dt="2024-09-20T17:51:03.233" v="22" actId="1076"/>
          <ac:spMkLst>
            <pc:docMk/>
            <pc:sldMk cId="3054600370" sldId="261"/>
            <ac:spMk id="13" creationId="{AF1BCEA3-2371-5398-8F4B-497C00462DAA}"/>
          </ac:spMkLst>
        </pc:spChg>
        <pc:spChg chg="add mod">
          <ac:chgData name="Paul Ebbers" userId="68d1a23b9a453310" providerId="LiveId" clId="{7FC49E0B-4C39-4278-BA91-EF3C6B8D800A}" dt="2024-09-20T18:05:00.813" v="390" actId="14100"/>
          <ac:spMkLst>
            <pc:docMk/>
            <pc:sldMk cId="3054600370" sldId="261"/>
            <ac:spMk id="16" creationId="{D3A44498-4DBE-DFA6-D3A0-A14F52D76BF0}"/>
          </ac:spMkLst>
        </pc:spChg>
        <pc:spChg chg="add del mod">
          <ac:chgData name="Paul Ebbers" userId="68d1a23b9a453310" providerId="LiveId" clId="{7FC49E0B-4C39-4278-BA91-EF3C6B8D800A}" dt="2024-09-20T18:04:37.007" v="368" actId="478"/>
          <ac:spMkLst>
            <pc:docMk/>
            <pc:sldMk cId="3054600370" sldId="261"/>
            <ac:spMk id="18" creationId="{9A7840C0-4F54-EB2C-2182-3E3C745D292C}"/>
          </ac:spMkLst>
        </pc:spChg>
        <pc:picChg chg="add mod">
          <ac:chgData name="Paul Ebbers" userId="68d1a23b9a453310" providerId="LiveId" clId="{7FC49E0B-4C39-4278-BA91-EF3C6B8D800A}" dt="2024-09-20T17:51:07.418" v="23" actId="1076"/>
          <ac:picMkLst>
            <pc:docMk/>
            <pc:sldMk cId="3054600370" sldId="261"/>
            <ac:picMk id="5" creationId="{6C4883BE-756B-0A1D-B24E-14CBB7ECF390}"/>
          </ac:picMkLst>
        </pc:picChg>
        <pc:cxnChg chg="add del mod">
          <ac:chgData name="Paul Ebbers" userId="68d1a23b9a453310" providerId="LiveId" clId="{7FC49E0B-4C39-4278-BA91-EF3C6B8D800A}" dt="2024-09-20T17:51:16.678" v="24" actId="478"/>
          <ac:cxnSpMkLst>
            <pc:docMk/>
            <pc:sldMk cId="3054600370" sldId="261"/>
            <ac:cxnSpMk id="8" creationId="{E783E14E-8BBE-F813-2703-33A5720BC5B6}"/>
          </ac:cxnSpMkLst>
        </pc:cxnChg>
        <pc:cxnChg chg="add mod">
          <ac:chgData name="Paul Ebbers" userId="68d1a23b9a453310" providerId="LiveId" clId="{7FC49E0B-4C39-4278-BA91-EF3C6B8D800A}" dt="2024-09-20T17:51:28.840" v="36" actId="14100"/>
          <ac:cxnSpMkLst>
            <pc:docMk/>
            <pc:sldMk cId="3054600370" sldId="261"/>
            <ac:cxnSpMk id="10" creationId="{4E362287-F2EC-6DB8-839A-EC9F3890F022}"/>
          </ac:cxnSpMkLst>
        </pc:cxnChg>
        <pc:cxnChg chg="add mod">
          <ac:chgData name="Paul Ebbers" userId="68d1a23b9a453310" providerId="LiveId" clId="{7FC49E0B-4C39-4278-BA91-EF3C6B8D800A}" dt="2024-09-20T17:51:39.174" v="47" actId="14100"/>
          <ac:cxnSpMkLst>
            <pc:docMk/>
            <pc:sldMk cId="3054600370" sldId="261"/>
            <ac:cxnSpMk id="12" creationId="{4ADEE961-F8B4-4D73-F19E-450B9FC458A0}"/>
          </ac:cxnSpMkLst>
        </pc:cxnChg>
        <pc:cxnChg chg="add mod">
          <ac:chgData name="Paul Ebbers" userId="68d1a23b9a453310" providerId="LiveId" clId="{7FC49E0B-4C39-4278-BA91-EF3C6B8D800A}" dt="2024-09-20T18:05:00.813" v="390" actId="14100"/>
          <ac:cxnSpMkLst>
            <pc:docMk/>
            <pc:sldMk cId="3054600370" sldId="261"/>
            <ac:cxnSpMk id="17" creationId="{C10967E9-BFDC-FF92-4B9C-E692FF2DB786}"/>
          </ac:cxnSpMkLst>
        </pc:cxnChg>
        <pc:cxnChg chg="add del mod">
          <ac:chgData name="Paul Ebbers" userId="68d1a23b9a453310" providerId="LiveId" clId="{7FC49E0B-4C39-4278-BA91-EF3C6B8D800A}" dt="2024-09-20T18:04:37.007" v="368" actId="478"/>
          <ac:cxnSpMkLst>
            <pc:docMk/>
            <pc:sldMk cId="3054600370" sldId="261"/>
            <ac:cxnSpMk id="19" creationId="{38048A1E-C8A8-4C4D-DB40-F810C1D40F97}"/>
          </ac:cxnSpMkLst>
        </pc:cxnChg>
      </pc:sldChg>
      <pc:sldChg chg="addSp delSp modSp new mod">
        <pc:chgData name="Paul Ebbers" userId="68d1a23b9a453310" providerId="LiveId" clId="{7FC49E0B-4C39-4278-BA91-EF3C6B8D800A}" dt="2024-09-20T18:11:15.459" v="456" actId="14100"/>
        <pc:sldMkLst>
          <pc:docMk/>
          <pc:sldMk cId="1855102817" sldId="262"/>
        </pc:sldMkLst>
        <pc:spChg chg="del">
          <ac:chgData name="Paul Ebbers" userId="68d1a23b9a453310" providerId="LiveId" clId="{7FC49E0B-4C39-4278-BA91-EF3C6B8D800A}" dt="2024-09-20T17:52:15.750" v="52" actId="478"/>
          <ac:spMkLst>
            <pc:docMk/>
            <pc:sldMk cId="1855102817" sldId="262"/>
            <ac:spMk id="2" creationId="{156EE715-70FC-0C37-E6F0-7BCECCE7DF84}"/>
          </ac:spMkLst>
        </pc:spChg>
        <pc:spChg chg="del">
          <ac:chgData name="Paul Ebbers" userId="68d1a23b9a453310" providerId="LiveId" clId="{7FC49E0B-4C39-4278-BA91-EF3C6B8D800A}" dt="2024-09-20T17:52:13.263" v="49"/>
          <ac:spMkLst>
            <pc:docMk/>
            <pc:sldMk cId="1855102817" sldId="262"/>
            <ac:spMk id="3" creationId="{6FAAA107-C2F2-4FE4-004F-2FAD210502ED}"/>
          </ac:spMkLst>
        </pc:spChg>
        <pc:spChg chg="add del mod">
          <ac:chgData name="Paul Ebbers" userId="68d1a23b9a453310" providerId="LiveId" clId="{7FC49E0B-4C39-4278-BA91-EF3C6B8D800A}" dt="2024-09-20T17:55:24.732" v="68" actId="478"/>
          <ac:spMkLst>
            <pc:docMk/>
            <pc:sldMk cId="1855102817" sldId="262"/>
            <ac:spMk id="6" creationId="{8167CF84-7ED1-62A2-5C55-50756DB91601}"/>
          </ac:spMkLst>
        </pc:spChg>
        <pc:spChg chg="add mod">
          <ac:chgData name="Paul Ebbers" userId="68d1a23b9a453310" providerId="LiveId" clId="{7FC49E0B-4C39-4278-BA91-EF3C6B8D800A}" dt="2024-09-20T17:57:52.709" v="177" actId="14100"/>
          <ac:spMkLst>
            <pc:docMk/>
            <pc:sldMk cId="1855102817" sldId="262"/>
            <ac:spMk id="7" creationId="{F88312ED-7E47-94E3-7FE4-FCE3ACA02173}"/>
          </ac:spMkLst>
        </pc:spChg>
        <pc:spChg chg="add mod">
          <ac:chgData name="Paul Ebbers" userId="68d1a23b9a453310" providerId="LiveId" clId="{7FC49E0B-4C39-4278-BA91-EF3C6B8D800A}" dt="2024-09-20T18:03:19.257" v="322" actId="1076"/>
          <ac:spMkLst>
            <pc:docMk/>
            <pc:sldMk cId="1855102817" sldId="262"/>
            <ac:spMk id="9" creationId="{2F5F8255-0DD3-D163-021F-C34F1F51322C}"/>
          </ac:spMkLst>
        </pc:spChg>
        <pc:spChg chg="add mod">
          <ac:chgData name="Paul Ebbers" userId="68d1a23b9a453310" providerId="LiveId" clId="{7FC49E0B-4C39-4278-BA91-EF3C6B8D800A}" dt="2024-09-20T18:03:00.607" v="318" actId="1076"/>
          <ac:spMkLst>
            <pc:docMk/>
            <pc:sldMk cId="1855102817" sldId="262"/>
            <ac:spMk id="11" creationId="{94169275-7275-F2E1-CD14-E969B6F0B1C7}"/>
          </ac:spMkLst>
        </pc:spChg>
        <pc:spChg chg="add mod">
          <ac:chgData name="Paul Ebbers" userId="68d1a23b9a453310" providerId="LiveId" clId="{7FC49E0B-4C39-4278-BA91-EF3C6B8D800A}" dt="2024-09-20T17:55:22.066" v="67" actId="14100"/>
          <ac:spMkLst>
            <pc:docMk/>
            <pc:sldMk cId="1855102817" sldId="262"/>
            <ac:spMk id="13" creationId="{AC0B82A3-6D15-AB41-12EB-1621B6C88E97}"/>
          </ac:spMkLst>
        </pc:spChg>
        <pc:spChg chg="add mod">
          <ac:chgData name="Paul Ebbers" userId="68d1a23b9a453310" providerId="LiveId" clId="{7FC49E0B-4C39-4278-BA91-EF3C6B8D800A}" dt="2024-09-20T17:52:29.215" v="53"/>
          <ac:spMkLst>
            <pc:docMk/>
            <pc:sldMk cId="1855102817" sldId="262"/>
            <ac:spMk id="14" creationId="{73FD7167-2B09-97BF-E2BA-4255EE366A6C}"/>
          </ac:spMkLst>
        </pc:spChg>
        <pc:spChg chg="add del mod">
          <ac:chgData name="Paul Ebbers" userId="68d1a23b9a453310" providerId="LiveId" clId="{7FC49E0B-4C39-4278-BA91-EF3C6B8D800A}" dt="2024-09-20T17:55:04.761" v="64" actId="22"/>
          <ac:spMkLst>
            <pc:docMk/>
            <pc:sldMk cId="1855102817" sldId="262"/>
            <ac:spMk id="16" creationId="{295B9FFB-E983-474F-9B44-F0B36EDF59C7}"/>
          </ac:spMkLst>
        </pc:spChg>
        <pc:spChg chg="add mod">
          <ac:chgData name="Paul Ebbers" userId="68d1a23b9a453310" providerId="LiveId" clId="{7FC49E0B-4C39-4278-BA91-EF3C6B8D800A}" dt="2024-09-20T18:11:15.459" v="456" actId="14100"/>
          <ac:spMkLst>
            <pc:docMk/>
            <pc:sldMk cId="1855102817" sldId="262"/>
            <ac:spMk id="23" creationId="{CA3FA59D-D70B-46CF-D034-A241311A8BC2}"/>
          </ac:spMkLst>
        </pc:spChg>
        <pc:spChg chg="add mod">
          <ac:chgData name="Paul Ebbers" userId="68d1a23b9a453310" providerId="LiveId" clId="{7FC49E0B-4C39-4278-BA91-EF3C6B8D800A}" dt="2024-09-20T17:58:44.145" v="246" actId="14100"/>
          <ac:spMkLst>
            <pc:docMk/>
            <pc:sldMk cId="1855102817" sldId="262"/>
            <ac:spMk id="30" creationId="{596A8825-0A43-FFD4-C3A5-08CDDF7D44AB}"/>
          </ac:spMkLst>
        </pc:spChg>
        <pc:spChg chg="add mod">
          <ac:chgData name="Paul Ebbers" userId="68d1a23b9a453310" providerId="LiveId" clId="{7FC49E0B-4C39-4278-BA91-EF3C6B8D800A}" dt="2024-09-20T18:00:28.993" v="278" actId="1076"/>
          <ac:spMkLst>
            <pc:docMk/>
            <pc:sldMk cId="1855102817" sldId="262"/>
            <ac:spMk id="34" creationId="{7EBD6304-CAF8-3AFF-D0BA-4D89673669B2}"/>
          </ac:spMkLst>
        </pc:spChg>
        <pc:spChg chg="add mod">
          <ac:chgData name="Paul Ebbers" userId="68d1a23b9a453310" providerId="LiveId" clId="{7FC49E0B-4C39-4278-BA91-EF3C6B8D800A}" dt="2024-09-20T18:00:16.261" v="277" actId="20577"/>
          <ac:spMkLst>
            <pc:docMk/>
            <pc:sldMk cId="1855102817" sldId="262"/>
            <ac:spMk id="37" creationId="{D36DCC47-B4A7-0BB8-2D2C-7C4E0438B661}"/>
          </ac:spMkLst>
        </pc:spChg>
        <pc:spChg chg="add mod">
          <ac:chgData name="Paul Ebbers" userId="68d1a23b9a453310" providerId="LiveId" clId="{7FC49E0B-4C39-4278-BA91-EF3C6B8D800A}" dt="2024-09-20T18:03:12.297" v="320" actId="1076"/>
          <ac:spMkLst>
            <pc:docMk/>
            <pc:sldMk cId="1855102817" sldId="262"/>
            <ac:spMk id="43" creationId="{AAB97CE3-2129-8055-3E08-64471B2F773D}"/>
          </ac:spMkLst>
        </pc:spChg>
        <pc:spChg chg="add mod">
          <ac:chgData name="Paul Ebbers" userId="68d1a23b9a453310" providerId="LiveId" clId="{7FC49E0B-4C39-4278-BA91-EF3C6B8D800A}" dt="2024-09-20T18:03:46.312" v="328" actId="1076"/>
          <ac:spMkLst>
            <pc:docMk/>
            <pc:sldMk cId="1855102817" sldId="262"/>
            <ac:spMk id="51" creationId="{08D2C40B-8E28-6B96-DC84-CBB4B1EE1526}"/>
          </ac:spMkLst>
        </pc:spChg>
        <pc:spChg chg="add mod">
          <ac:chgData name="Paul Ebbers" userId="68d1a23b9a453310" providerId="LiveId" clId="{7FC49E0B-4C39-4278-BA91-EF3C6B8D800A}" dt="2024-09-20T18:04:16.148" v="366" actId="14100"/>
          <ac:spMkLst>
            <pc:docMk/>
            <pc:sldMk cId="1855102817" sldId="262"/>
            <ac:spMk id="54" creationId="{5871B5E6-226E-93ED-FFE2-808A1273083F}"/>
          </ac:spMkLst>
        </pc:spChg>
        <pc:picChg chg="add del mod">
          <ac:chgData name="Paul Ebbers" userId="68d1a23b9a453310" providerId="LiveId" clId="{7FC49E0B-4C39-4278-BA91-EF3C6B8D800A}" dt="2024-09-20T17:55:01.960" v="63" actId="478"/>
          <ac:picMkLst>
            <pc:docMk/>
            <pc:sldMk cId="1855102817" sldId="262"/>
            <ac:picMk id="5" creationId="{BFF96361-6CBF-8172-E552-17DE5D1FE7D2}"/>
          </ac:picMkLst>
        </pc:picChg>
        <pc:picChg chg="add mod ord">
          <ac:chgData name="Paul Ebbers" userId="68d1a23b9a453310" providerId="LiveId" clId="{7FC49E0B-4C39-4278-BA91-EF3C6B8D800A}" dt="2024-09-20T17:55:15.231" v="66" actId="1076"/>
          <ac:picMkLst>
            <pc:docMk/>
            <pc:sldMk cId="1855102817" sldId="262"/>
            <ac:picMk id="18" creationId="{C240941A-82E0-F7A8-F8D5-DE6F9A5979F7}"/>
          </ac:picMkLst>
        </pc:picChg>
        <pc:cxnChg chg="add mod">
          <ac:chgData name="Paul Ebbers" userId="68d1a23b9a453310" providerId="LiveId" clId="{7FC49E0B-4C39-4278-BA91-EF3C6B8D800A}" dt="2024-09-20T17:57:52.709" v="177" actId="14100"/>
          <ac:cxnSpMkLst>
            <pc:docMk/>
            <pc:sldMk cId="1855102817" sldId="262"/>
            <ac:cxnSpMk id="8" creationId="{0EC02992-18C9-5AF5-3D7C-A8B9138D1AAB}"/>
          </ac:cxnSpMkLst>
        </pc:cxnChg>
        <pc:cxnChg chg="add mod">
          <ac:chgData name="Paul Ebbers" userId="68d1a23b9a453310" providerId="LiveId" clId="{7FC49E0B-4C39-4278-BA91-EF3C6B8D800A}" dt="2024-09-20T18:03:23.819" v="323" actId="14100"/>
          <ac:cxnSpMkLst>
            <pc:docMk/>
            <pc:sldMk cId="1855102817" sldId="262"/>
            <ac:cxnSpMk id="10" creationId="{7260D10E-8B1A-5D6D-4959-7BA7CA33E0BF}"/>
          </ac:cxnSpMkLst>
        </pc:cxnChg>
        <pc:cxnChg chg="add mod">
          <ac:chgData name="Paul Ebbers" userId="68d1a23b9a453310" providerId="LiveId" clId="{7FC49E0B-4C39-4278-BA91-EF3C6B8D800A}" dt="2024-09-20T18:03:05.671" v="319" actId="14100"/>
          <ac:cxnSpMkLst>
            <pc:docMk/>
            <pc:sldMk cId="1855102817" sldId="262"/>
            <ac:cxnSpMk id="12" creationId="{6113C080-C7E3-90E1-9E43-4D5CF6D92245}"/>
          </ac:cxnSpMkLst>
        </pc:cxnChg>
        <pc:cxnChg chg="add mod">
          <ac:chgData name="Paul Ebbers" userId="68d1a23b9a453310" providerId="LiveId" clId="{7FC49E0B-4C39-4278-BA91-EF3C6B8D800A}" dt="2024-09-20T18:11:15.459" v="456" actId="14100"/>
          <ac:cxnSpMkLst>
            <pc:docMk/>
            <pc:sldMk cId="1855102817" sldId="262"/>
            <ac:cxnSpMk id="24" creationId="{6A47A634-49A8-D53E-FBBB-4AA95CAD0563}"/>
          </ac:cxnSpMkLst>
        </pc:cxnChg>
        <pc:cxnChg chg="add mod">
          <ac:chgData name="Paul Ebbers" userId="68d1a23b9a453310" providerId="LiveId" clId="{7FC49E0B-4C39-4278-BA91-EF3C6B8D800A}" dt="2024-09-20T17:58:44.145" v="246" actId="14100"/>
          <ac:cxnSpMkLst>
            <pc:docMk/>
            <pc:sldMk cId="1855102817" sldId="262"/>
            <ac:cxnSpMk id="31" creationId="{1CF6244B-A4EB-4FE3-923A-604EF249773D}"/>
          </ac:cxnSpMkLst>
        </pc:cxnChg>
        <pc:cxnChg chg="add mod">
          <ac:chgData name="Paul Ebbers" userId="68d1a23b9a453310" providerId="LiveId" clId="{7FC49E0B-4C39-4278-BA91-EF3C6B8D800A}" dt="2024-09-20T18:00:32.795" v="279" actId="14100"/>
          <ac:cxnSpMkLst>
            <pc:docMk/>
            <pc:sldMk cId="1855102817" sldId="262"/>
            <ac:cxnSpMk id="35" creationId="{8B59A17B-13A2-6048-FA4F-2E4836DF0E96}"/>
          </ac:cxnSpMkLst>
        </pc:cxnChg>
        <pc:cxnChg chg="add mod">
          <ac:chgData name="Paul Ebbers" userId="68d1a23b9a453310" providerId="LiveId" clId="{7FC49E0B-4C39-4278-BA91-EF3C6B8D800A}" dt="2024-09-20T18:00:16.261" v="277" actId="20577"/>
          <ac:cxnSpMkLst>
            <pc:docMk/>
            <pc:sldMk cId="1855102817" sldId="262"/>
            <ac:cxnSpMk id="38" creationId="{8A05335B-F278-4DCF-8AC2-6B6433BCAD1B}"/>
          </ac:cxnSpMkLst>
        </pc:cxnChg>
        <pc:cxnChg chg="add mod">
          <ac:chgData name="Paul Ebbers" userId="68d1a23b9a453310" providerId="LiveId" clId="{7FC49E0B-4C39-4278-BA91-EF3C6B8D800A}" dt="2024-09-20T18:03:16.327" v="321" actId="14100"/>
          <ac:cxnSpMkLst>
            <pc:docMk/>
            <pc:sldMk cId="1855102817" sldId="262"/>
            <ac:cxnSpMk id="44" creationId="{69C3798F-70D1-27B1-EA42-978069DB4095}"/>
          </ac:cxnSpMkLst>
        </pc:cxnChg>
        <pc:cxnChg chg="add mod">
          <ac:chgData name="Paul Ebbers" userId="68d1a23b9a453310" providerId="LiveId" clId="{7FC49E0B-4C39-4278-BA91-EF3C6B8D800A}" dt="2024-09-20T18:03:46.312" v="328" actId="1076"/>
          <ac:cxnSpMkLst>
            <pc:docMk/>
            <pc:sldMk cId="1855102817" sldId="262"/>
            <ac:cxnSpMk id="52" creationId="{42020CDA-D1B3-CBD0-53DB-2F782C4F890C}"/>
          </ac:cxnSpMkLst>
        </pc:cxnChg>
        <pc:cxnChg chg="add mod">
          <ac:chgData name="Paul Ebbers" userId="68d1a23b9a453310" providerId="LiveId" clId="{7FC49E0B-4C39-4278-BA91-EF3C6B8D800A}" dt="2024-09-20T18:04:16.148" v="366" actId="14100"/>
          <ac:cxnSpMkLst>
            <pc:docMk/>
            <pc:sldMk cId="1855102817" sldId="262"/>
            <ac:cxnSpMk id="55" creationId="{51D44EE5-8017-D3A2-0B44-DDD660F3D486}"/>
          </ac:cxnSpMkLst>
        </pc:cxnChg>
      </pc:sldChg>
      <pc:sldChg chg="addSp delSp modSp new mod">
        <pc:chgData name="Paul Ebbers" userId="68d1a23b9a453310" providerId="LiveId" clId="{7FC49E0B-4C39-4278-BA91-EF3C6B8D800A}" dt="2024-09-20T18:17:07.261" v="671" actId="14100"/>
        <pc:sldMkLst>
          <pc:docMk/>
          <pc:sldMk cId="3214827965" sldId="263"/>
        </pc:sldMkLst>
        <pc:spChg chg="del">
          <ac:chgData name="Paul Ebbers" userId="68d1a23b9a453310" providerId="LiveId" clId="{7FC49E0B-4C39-4278-BA91-EF3C6B8D800A}" dt="2024-09-20T18:09:25.282" v="430" actId="478"/>
          <ac:spMkLst>
            <pc:docMk/>
            <pc:sldMk cId="3214827965" sldId="263"/>
            <ac:spMk id="2" creationId="{7FE15526-3859-9F14-761B-27529689B26B}"/>
          </ac:spMkLst>
        </pc:spChg>
        <pc:spChg chg="del">
          <ac:chgData name="Paul Ebbers" userId="68d1a23b9a453310" providerId="LiveId" clId="{7FC49E0B-4C39-4278-BA91-EF3C6B8D800A}" dt="2024-09-20T18:09:22.147" v="427"/>
          <ac:spMkLst>
            <pc:docMk/>
            <pc:sldMk cId="3214827965" sldId="263"/>
            <ac:spMk id="3" creationId="{47112FE6-AC17-2D68-AD74-E34E47593E5D}"/>
          </ac:spMkLst>
        </pc:spChg>
        <pc:spChg chg="add mod">
          <ac:chgData name="Paul Ebbers" userId="68d1a23b9a453310" providerId="LiveId" clId="{7FC49E0B-4C39-4278-BA91-EF3C6B8D800A}" dt="2024-09-20T18:10:07.796" v="435" actId="1076"/>
          <ac:spMkLst>
            <pc:docMk/>
            <pc:sldMk cId="3214827965" sldId="263"/>
            <ac:spMk id="6" creationId="{20207BFB-6B73-E5D5-F422-A6DF64B8CAD0}"/>
          </ac:spMkLst>
        </pc:spChg>
        <pc:spChg chg="add mod">
          <ac:chgData name="Paul Ebbers" userId="68d1a23b9a453310" providerId="LiveId" clId="{7FC49E0B-4C39-4278-BA91-EF3C6B8D800A}" dt="2024-09-20T18:09:56.214" v="432" actId="1076"/>
          <ac:spMkLst>
            <pc:docMk/>
            <pc:sldMk cId="3214827965" sldId="263"/>
            <ac:spMk id="7" creationId="{76693E6D-A54B-CBAD-9B11-75DAF7DF9060}"/>
          </ac:spMkLst>
        </pc:spChg>
        <pc:spChg chg="add mod">
          <ac:chgData name="Paul Ebbers" userId="68d1a23b9a453310" providerId="LiveId" clId="{7FC49E0B-4C39-4278-BA91-EF3C6B8D800A}" dt="2024-09-20T18:15:51.664" v="598" actId="1076"/>
          <ac:spMkLst>
            <pc:docMk/>
            <pc:sldMk cId="3214827965" sldId="263"/>
            <ac:spMk id="10" creationId="{8849A743-CE49-A9A3-BAD8-3B5B48786840}"/>
          </ac:spMkLst>
        </pc:spChg>
        <pc:spChg chg="add mod">
          <ac:chgData name="Paul Ebbers" userId="68d1a23b9a453310" providerId="LiveId" clId="{7FC49E0B-4C39-4278-BA91-EF3C6B8D800A}" dt="2024-09-20T18:12:22.778" v="477" actId="14100"/>
          <ac:spMkLst>
            <pc:docMk/>
            <pc:sldMk cId="3214827965" sldId="263"/>
            <ac:spMk id="11" creationId="{7D0E4ABC-16AC-30A1-E0A6-6F28CD8A0E36}"/>
          </ac:spMkLst>
        </pc:spChg>
        <pc:spChg chg="add mod">
          <ac:chgData name="Paul Ebbers" userId="68d1a23b9a453310" providerId="LiveId" clId="{7FC49E0B-4C39-4278-BA91-EF3C6B8D800A}" dt="2024-09-20T18:11:41.241" v="461" actId="1076"/>
          <ac:spMkLst>
            <pc:docMk/>
            <pc:sldMk cId="3214827965" sldId="263"/>
            <ac:spMk id="15" creationId="{D2A262BC-50FB-9E5A-C749-30D0C80D65BE}"/>
          </ac:spMkLst>
        </pc:spChg>
        <pc:spChg chg="add mod">
          <ac:chgData name="Paul Ebbers" userId="68d1a23b9a453310" providerId="LiveId" clId="{7FC49E0B-4C39-4278-BA91-EF3C6B8D800A}" dt="2024-09-20T18:13:03.465" v="483" actId="14100"/>
          <ac:spMkLst>
            <pc:docMk/>
            <pc:sldMk cId="3214827965" sldId="263"/>
            <ac:spMk id="19" creationId="{80F2365F-2700-38D1-FC6D-E82E66DF1A59}"/>
          </ac:spMkLst>
        </pc:spChg>
        <pc:spChg chg="add mod">
          <ac:chgData name="Paul Ebbers" userId="68d1a23b9a453310" providerId="LiveId" clId="{7FC49E0B-4C39-4278-BA91-EF3C6B8D800A}" dt="2024-09-20T18:13:57.125" v="525" actId="14100"/>
          <ac:spMkLst>
            <pc:docMk/>
            <pc:sldMk cId="3214827965" sldId="263"/>
            <ac:spMk id="23" creationId="{0EBF32B1-E4E5-AB8B-976F-FB81C7C16777}"/>
          </ac:spMkLst>
        </pc:spChg>
        <pc:spChg chg="add mod">
          <ac:chgData name="Paul Ebbers" userId="68d1a23b9a453310" providerId="LiveId" clId="{7FC49E0B-4C39-4278-BA91-EF3C6B8D800A}" dt="2024-09-20T18:15:07.242" v="594" actId="14100"/>
          <ac:spMkLst>
            <pc:docMk/>
            <pc:sldMk cId="3214827965" sldId="263"/>
            <ac:spMk id="25" creationId="{CD8A5B48-0E2A-EAAE-4B9F-C4FEAEB787C3}"/>
          </ac:spMkLst>
        </pc:spChg>
        <pc:spChg chg="add mod">
          <ac:chgData name="Paul Ebbers" userId="68d1a23b9a453310" providerId="LiveId" clId="{7FC49E0B-4C39-4278-BA91-EF3C6B8D800A}" dt="2024-09-20T18:14:22.361" v="533" actId="1076"/>
          <ac:spMkLst>
            <pc:docMk/>
            <pc:sldMk cId="3214827965" sldId="263"/>
            <ac:spMk id="29" creationId="{CA79FF97-A44B-40D6-753F-1FA8B5449B0C}"/>
          </ac:spMkLst>
        </pc:spChg>
        <pc:spChg chg="add del mod">
          <ac:chgData name="Paul Ebbers" userId="68d1a23b9a453310" providerId="LiveId" clId="{7FC49E0B-4C39-4278-BA91-EF3C6B8D800A}" dt="2024-09-20T18:14:04.607" v="529" actId="21"/>
          <ac:spMkLst>
            <pc:docMk/>
            <pc:sldMk cId="3214827965" sldId="263"/>
            <ac:spMk id="31" creationId="{FD24C9A1-F03A-1129-8E3D-8DA346EEFBE7}"/>
          </ac:spMkLst>
        </pc:spChg>
        <pc:spChg chg="add mod">
          <ac:chgData name="Paul Ebbers" userId="68d1a23b9a453310" providerId="LiveId" clId="{7FC49E0B-4C39-4278-BA91-EF3C6B8D800A}" dt="2024-09-20T18:14:32.206" v="535" actId="1076"/>
          <ac:spMkLst>
            <pc:docMk/>
            <pc:sldMk cId="3214827965" sldId="263"/>
            <ac:spMk id="32" creationId="{E7F6705C-A6BB-4AC5-9F47-88F3611E6307}"/>
          </ac:spMkLst>
        </pc:spChg>
        <pc:spChg chg="add mod">
          <ac:chgData name="Paul Ebbers" userId="68d1a23b9a453310" providerId="LiveId" clId="{7FC49E0B-4C39-4278-BA91-EF3C6B8D800A}" dt="2024-09-20T18:16:27.041" v="623" actId="20577"/>
          <ac:spMkLst>
            <pc:docMk/>
            <pc:sldMk cId="3214827965" sldId="263"/>
            <ac:spMk id="40" creationId="{A1C6EE6A-369A-8CF1-E08A-E71DB840FE2E}"/>
          </ac:spMkLst>
        </pc:spChg>
        <pc:spChg chg="add mod">
          <ac:chgData name="Paul Ebbers" userId="68d1a23b9a453310" providerId="LiveId" clId="{7FC49E0B-4C39-4278-BA91-EF3C6B8D800A}" dt="2024-09-20T18:17:07.261" v="671" actId="14100"/>
          <ac:spMkLst>
            <pc:docMk/>
            <pc:sldMk cId="3214827965" sldId="263"/>
            <ac:spMk id="45" creationId="{151FCCD5-C3B6-2C70-8C67-00664F1DE6A5}"/>
          </ac:spMkLst>
        </pc:spChg>
        <pc:picChg chg="add del mod">
          <ac:chgData name="Paul Ebbers" userId="68d1a23b9a453310" providerId="LiveId" clId="{7FC49E0B-4C39-4278-BA91-EF3C6B8D800A}" dt="2024-09-20T18:14:05.116" v="530" actId="1076"/>
          <ac:picMkLst>
            <pc:docMk/>
            <pc:sldMk cId="3214827965" sldId="263"/>
            <ac:picMk id="5" creationId="{F3DAC720-C3AF-E1F3-F67A-E44AC907C43A}"/>
          </ac:picMkLst>
        </pc:picChg>
        <pc:cxnChg chg="add mod">
          <ac:chgData name="Paul Ebbers" userId="68d1a23b9a453310" providerId="LiveId" clId="{7FC49E0B-4C39-4278-BA91-EF3C6B8D800A}" dt="2024-09-20T18:10:10.858" v="436" actId="14100"/>
          <ac:cxnSpMkLst>
            <pc:docMk/>
            <pc:sldMk cId="3214827965" sldId="263"/>
            <ac:cxnSpMk id="8" creationId="{5CF8DDBD-DE36-4B71-6E0F-951D40D0A5DC}"/>
          </ac:cxnSpMkLst>
        </pc:cxnChg>
        <pc:cxnChg chg="add mod">
          <ac:chgData name="Paul Ebbers" userId="68d1a23b9a453310" providerId="LiveId" clId="{7FC49E0B-4C39-4278-BA91-EF3C6B8D800A}" dt="2024-09-20T18:15:56.608" v="599" actId="14100"/>
          <ac:cxnSpMkLst>
            <pc:docMk/>
            <pc:sldMk cId="3214827965" sldId="263"/>
            <ac:cxnSpMk id="12" creationId="{7A50597E-E43E-0E01-8A60-BFEC80F0E591}"/>
          </ac:cxnSpMkLst>
        </pc:cxnChg>
        <pc:cxnChg chg="add mod">
          <ac:chgData name="Paul Ebbers" userId="68d1a23b9a453310" providerId="LiveId" clId="{7FC49E0B-4C39-4278-BA91-EF3C6B8D800A}" dt="2024-09-20T18:11:41.241" v="461" actId="1076"/>
          <ac:cxnSpMkLst>
            <pc:docMk/>
            <pc:sldMk cId="3214827965" sldId="263"/>
            <ac:cxnSpMk id="16" creationId="{6EDA2DFE-951C-605D-0765-C7EE71793E3B}"/>
          </ac:cxnSpMkLst>
        </pc:cxnChg>
        <pc:cxnChg chg="add mod">
          <ac:chgData name="Paul Ebbers" userId="68d1a23b9a453310" providerId="LiveId" clId="{7FC49E0B-4C39-4278-BA91-EF3C6B8D800A}" dt="2024-09-20T18:13:03.465" v="483" actId="14100"/>
          <ac:cxnSpMkLst>
            <pc:docMk/>
            <pc:sldMk cId="3214827965" sldId="263"/>
            <ac:cxnSpMk id="20" creationId="{D52C6726-B0FE-1352-AA96-C5D36351C53A}"/>
          </ac:cxnSpMkLst>
        </pc:cxnChg>
        <pc:cxnChg chg="add mod">
          <ac:chgData name="Paul Ebbers" userId="68d1a23b9a453310" providerId="LiveId" clId="{7FC49E0B-4C39-4278-BA91-EF3C6B8D800A}" dt="2024-09-20T18:15:14.793" v="596" actId="14100"/>
          <ac:cxnSpMkLst>
            <pc:docMk/>
            <pc:sldMk cId="3214827965" sldId="263"/>
            <ac:cxnSpMk id="26" creationId="{E4AE347F-7C21-EA9D-EF3F-507C1BA1FBB7}"/>
          </ac:cxnSpMkLst>
        </pc:cxnChg>
        <pc:cxnChg chg="add mod">
          <ac:chgData name="Paul Ebbers" userId="68d1a23b9a453310" providerId="LiveId" clId="{7FC49E0B-4C39-4278-BA91-EF3C6B8D800A}" dt="2024-09-20T18:14:40.437" v="537" actId="14100"/>
          <ac:cxnSpMkLst>
            <pc:docMk/>
            <pc:sldMk cId="3214827965" sldId="263"/>
            <ac:cxnSpMk id="33" creationId="{7BEE3392-FEA0-51F0-5FD8-40F705655C9E}"/>
          </ac:cxnSpMkLst>
        </pc:cxnChg>
        <pc:cxnChg chg="add mod">
          <ac:chgData name="Paul Ebbers" userId="68d1a23b9a453310" providerId="LiveId" clId="{7FC49E0B-4C39-4278-BA91-EF3C6B8D800A}" dt="2024-09-20T18:16:46.011" v="627" actId="14100"/>
          <ac:cxnSpMkLst>
            <pc:docMk/>
            <pc:sldMk cId="3214827965" sldId="263"/>
            <ac:cxnSpMk id="41" creationId="{9E69958B-36AF-52C3-C683-809DBB5734C4}"/>
          </ac:cxnSpMkLst>
        </pc:cxnChg>
        <pc:cxnChg chg="add mod">
          <ac:chgData name="Paul Ebbers" userId="68d1a23b9a453310" providerId="LiveId" clId="{7FC49E0B-4C39-4278-BA91-EF3C6B8D800A}" dt="2024-09-20T18:17:07.261" v="671" actId="14100"/>
          <ac:cxnSpMkLst>
            <pc:docMk/>
            <pc:sldMk cId="3214827965" sldId="263"/>
            <ac:cxnSpMk id="46" creationId="{197C9133-9132-02B2-D1DC-642DEDE9F995}"/>
          </ac:cxnSpMkLst>
        </pc:cxnChg>
      </pc:sldChg>
      <pc:sldChg chg="addSp delSp modSp new mod">
        <pc:chgData name="Paul Ebbers" userId="68d1a23b9a453310" providerId="LiveId" clId="{7FC49E0B-4C39-4278-BA91-EF3C6B8D800A}" dt="2024-09-20T18:18:12.510" v="676" actId="962"/>
        <pc:sldMkLst>
          <pc:docMk/>
          <pc:sldMk cId="3493196778" sldId="264"/>
        </pc:sldMkLst>
        <pc:spChg chg="del">
          <ac:chgData name="Paul Ebbers" userId="68d1a23b9a453310" providerId="LiveId" clId="{7FC49E0B-4C39-4278-BA91-EF3C6B8D800A}" dt="2024-09-20T18:18:00.161" v="673" actId="478"/>
          <ac:spMkLst>
            <pc:docMk/>
            <pc:sldMk cId="3493196778" sldId="264"/>
            <ac:spMk id="2" creationId="{85CE6E45-183C-E5F2-6B52-C916EF833C4C}"/>
          </ac:spMkLst>
        </pc:spChg>
        <pc:spChg chg="del">
          <ac:chgData name="Paul Ebbers" userId="68d1a23b9a453310" providerId="LiveId" clId="{7FC49E0B-4C39-4278-BA91-EF3C6B8D800A}" dt="2024-09-20T18:18:11.540" v="674"/>
          <ac:spMkLst>
            <pc:docMk/>
            <pc:sldMk cId="3493196778" sldId="264"/>
            <ac:spMk id="3" creationId="{BB4A03B3-328B-BAE6-FCC6-902634412514}"/>
          </ac:spMkLst>
        </pc:spChg>
        <pc:picChg chg="add mod">
          <ac:chgData name="Paul Ebbers" userId="68d1a23b9a453310" providerId="LiveId" clId="{7FC49E0B-4C39-4278-BA91-EF3C6B8D800A}" dt="2024-09-20T18:18:12.510" v="676" actId="962"/>
          <ac:picMkLst>
            <pc:docMk/>
            <pc:sldMk cId="3493196778" sldId="264"/>
            <ac:picMk id="5" creationId="{1B0A1E32-CACF-A726-40FF-ECE8A88B079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1BEB8-11CB-388D-826D-9AD9740B3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CB3741-0863-7817-090F-7F774B76C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551C2-1EE3-AFAC-B867-A46A4A22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18519-2B85-4514-2050-805BA092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21D82-5930-BFEC-A59F-4DD34929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031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01FB-067A-0A3E-8493-3AF4F66BE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65542-B292-C046-FB22-46ED3B2C8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974AE-56A4-D07B-1326-8C6A6022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2D218-1A9D-371D-7C67-70F29C5B7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BAF0-8181-314B-C334-3A0C9C221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3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E50D91-B260-6413-4A5D-014A2AFBD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7E2B9-844F-E9B1-EE23-295FDE625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90A2-9D44-708A-8F05-A76392ED7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09BA-9052-13E4-926A-A5A62AB7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45134-2265-4019-DF41-AABE8ED0E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2282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262A3-3A66-A51E-6652-E8BC8A817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CB727-259E-7D56-1E55-2EFEFCD7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5408E-F9EC-0BDC-2E65-11CDDFAE7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640D7-28D0-2A18-FEE7-2C82CE17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DBB49-1832-E56E-0203-14E1B1AD5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30666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5A1A0-7FC8-EF39-92F9-30E2B9186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A14FD-9030-DD04-C54E-B80EF6991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9403BB-54CC-E951-A0BB-F7E8FF89E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FDB-E5F9-7EF1-523D-2A857E473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E16DC-1175-6929-FBBA-EC02BECC3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8970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15432-FF87-C317-41B7-E661CA40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D15A9-F1B5-6505-8EF9-E1A8B77E4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E7F2D7-7489-B108-95E4-8639F1ED2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81915-704B-5EF4-0F51-A312F738B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06807-F60F-C6EF-74E7-89C18436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DD985-F167-DE72-06AE-ED7A9157E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325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0BB0B-C776-0676-D1B6-2A35D87F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443D0-E007-9A75-A0FB-3F1BDBD50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0A1A36-F103-5CAD-98BE-4C4F27B9B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F24F67-49C3-1CF7-0032-921D53A6A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FE4753-D16A-4AE9-49B0-5E01DB05D9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78C4F-9FB8-3DE1-44F8-08E991F8C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40505-A5B9-867E-FAA5-E7C7B8D2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A0130-A929-2CFB-0CCD-825C5F34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0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BD143-E7D4-AF20-512C-93AC4382F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38D4ED-7FFF-2977-6C73-EF6F1982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64DB6D-8918-F2D1-E071-AD4EBB0E8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5F13B-0518-EC58-0E11-35C9CE1C5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5481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9D993-4708-E6E1-B391-7D7FBE739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06C77C-DFA5-56FA-976B-F6CF84440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7677C-DCE1-C689-8DC4-8EE3BCAE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7727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06B0-5E54-5005-721F-2A45BD405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6B1D7-D29A-32F9-4EDB-41153CC31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622020-C264-055D-51F1-8745E49078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9E240-E73C-611A-18A9-CC5B0E1FF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DAB58-8E79-5F8B-65E1-6860855B7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70886A-26FA-5CF8-E841-73AF34A6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4315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EBC7C-1B45-622F-1E7D-A95FBF05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8CD9F5-2C7E-039C-6512-C9C6D5B16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681D-A078-0345-0C0A-5622A3578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83AAD6-F9C2-E970-C05B-F2E81978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3D1DF-4824-F660-C24A-DF7C54AD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C9442-A409-4AA0-ED0C-CE4589224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6277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467F98-0886-DD56-5AD2-FC90822A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3CB2A-8B0C-9183-CEB8-05390BD20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2B512-EBA1-C772-34F0-9F4403DD69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B6BFC-7D33-492C-B00A-5D9773C1146A}" type="datetimeFigureOut">
              <a:rPr lang="en-NL" smtClean="0"/>
              <a:t>20/09/2024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EA9D1-F2D8-CDB2-1215-F7B2CD662C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1573-2B94-F513-4358-D8069B4C1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8AA76-C1EA-4BDC-AC85-B3C44EFDA8FE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729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A computer screen shot of a black cylinder&#10;&#10;Description automatically generated">
            <a:extLst>
              <a:ext uri="{FF2B5EF4-FFF2-40B4-BE49-F238E27FC236}">
                <a16:creationId xmlns:a16="http://schemas.microsoft.com/office/drawing/2014/main" id="{DE12222A-2CBC-CE9F-AFB3-D35A6CCADC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2246"/>
            <a:ext cx="12192000" cy="49335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C7E27-5271-D472-45C8-F1ABE35B9470}"/>
              </a:ext>
            </a:extLst>
          </p:cNvPr>
          <p:cNvSpPr txBox="1"/>
          <p:nvPr/>
        </p:nvSpPr>
        <p:spPr>
          <a:xfrm>
            <a:off x="0" y="469900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Application menu</a:t>
            </a:r>
            <a:endParaRPr lang="en-NL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2C3158-332F-F61B-D305-7F9CAAC7F2C8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71450" y="716121"/>
            <a:ext cx="409799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96BFC1-10C7-7CC0-A0A4-B40D094A60C6}"/>
              </a:ext>
            </a:extLst>
          </p:cNvPr>
          <p:cNvSpPr txBox="1"/>
          <p:nvPr/>
        </p:nvSpPr>
        <p:spPr>
          <a:xfrm>
            <a:off x="1104900" y="46990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Quick access toolbar</a:t>
            </a:r>
            <a:endParaRPr lang="en-NL"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E1EA43-441C-2003-54F0-08B7FAB9139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995923" y="716121"/>
            <a:ext cx="788811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E438DB6-4823-1E8A-CA34-43F70459A9BA}"/>
              </a:ext>
            </a:extLst>
          </p:cNvPr>
          <p:cNvSpPr txBox="1"/>
          <p:nvPr/>
        </p:nvSpPr>
        <p:spPr>
          <a:xfrm>
            <a:off x="3295650" y="469900"/>
            <a:ext cx="9957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tab bar</a:t>
            </a:r>
            <a:endParaRPr lang="en-NL" sz="10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7B2DB8-9E3C-DD7B-FC97-1C6D580E021B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3695700" y="716121"/>
            <a:ext cx="97843" cy="325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12876B3-0959-1247-BDEB-DE8101E56F9D}"/>
              </a:ext>
            </a:extLst>
          </p:cNvPr>
          <p:cNvSpPr txBox="1"/>
          <p:nvPr/>
        </p:nvSpPr>
        <p:spPr>
          <a:xfrm>
            <a:off x="5448300" y="469900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panel</a:t>
            </a:r>
            <a:endParaRPr lang="en-NL" sz="10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44ABD9-14A3-1DB4-4D42-A7B4A611224D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5906118" y="716121"/>
            <a:ext cx="11431" cy="528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5041BB1-7EC0-5789-526E-3F8849114522}"/>
              </a:ext>
            </a:extLst>
          </p:cNvPr>
          <p:cNvSpPr txBox="1"/>
          <p:nvPr/>
        </p:nvSpPr>
        <p:spPr>
          <a:xfrm>
            <a:off x="10773169" y="469900"/>
            <a:ext cx="8931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Right toolbar</a:t>
            </a:r>
            <a:endParaRPr lang="en-NL" sz="1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699C033-C647-7769-3B82-E9E0C04E310A}"/>
              </a:ext>
            </a:extLst>
          </p:cNvPr>
          <p:cNvCxnSpPr>
            <a:cxnSpLocks/>
            <a:stCxn id="27" idx="2"/>
          </p:cNvCxnSpPr>
          <p:nvPr/>
        </p:nvCxnSpPr>
        <p:spPr>
          <a:xfrm>
            <a:off x="11219766" y="716121"/>
            <a:ext cx="578534" cy="395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7D3D761C-8AAC-14F5-2211-8F8C17940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9552" y="1110966"/>
            <a:ext cx="3140448" cy="341425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A29CB1-0B0E-4F2B-0B9E-8BC59C86FC27}"/>
              </a:ext>
            </a:extLst>
          </p:cNvPr>
          <p:cNvSpPr/>
          <p:nvPr/>
        </p:nvSpPr>
        <p:spPr>
          <a:xfrm>
            <a:off x="3232150" y="1405060"/>
            <a:ext cx="393700" cy="11239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491BA-B9FE-DB23-3FC4-B583F751A81F}"/>
              </a:ext>
            </a:extLst>
          </p:cNvPr>
          <p:cNvSpPr txBox="1"/>
          <p:nvPr/>
        </p:nvSpPr>
        <p:spPr>
          <a:xfrm>
            <a:off x="1651000" y="1843924"/>
            <a:ext cx="1088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FreeCAD menus</a:t>
            </a:r>
            <a:endParaRPr lang="en-NL" sz="1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B0A0FC-F158-FA9C-0DCF-F9C5423A1E9E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2739760" y="1967035"/>
            <a:ext cx="4923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5A04384-0835-EEA2-2024-8A3485F8FCF7}"/>
              </a:ext>
            </a:extLst>
          </p:cNvPr>
          <p:cNvSpPr txBox="1"/>
          <p:nvPr/>
        </p:nvSpPr>
        <p:spPr>
          <a:xfrm>
            <a:off x="1221018" y="2483843"/>
            <a:ext cx="15872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Ribbon customize menus</a:t>
            </a:r>
            <a:endParaRPr lang="en-N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8611DC3-A74B-8404-2CF3-8361FC87D072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808312" y="2606954"/>
            <a:ext cx="423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EC7679-6243-9539-DEA0-67958A326EE6}"/>
              </a:ext>
            </a:extLst>
          </p:cNvPr>
          <p:cNvSpPr txBox="1"/>
          <p:nvPr/>
        </p:nvSpPr>
        <p:spPr>
          <a:xfrm>
            <a:off x="839503" y="2730064"/>
            <a:ext cx="19688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Link to the home page in the wiki</a:t>
            </a:r>
            <a:endParaRPr lang="en-NL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38D9B40-8457-0E78-1C0C-BB8EA0F0665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808312" y="2762250"/>
            <a:ext cx="468288" cy="909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510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F345BAA-0FC6-FCF1-0CE2-13D062A1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825625"/>
            <a:ext cx="3349839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506162-1E84-DA17-106E-C0FA03392AFF}"/>
              </a:ext>
            </a:extLst>
          </p:cNvPr>
          <p:cNvSpPr txBox="1"/>
          <p:nvPr/>
        </p:nvSpPr>
        <p:spPr>
          <a:xfrm>
            <a:off x="5505581" y="1416050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Tab bar</a:t>
            </a:r>
            <a:endParaRPr lang="en-NL" sz="1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CBDFF8A-37E0-6944-114F-EFCA1973F9A2}"/>
              </a:ext>
            </a:extLst>
          </p:cNvPr>
          <p:cNvCxnSpPr>
            <a:cxnSpLocks/>
            <a:stCxn id="12" idx="2"/>
            <a:endCxn id="2" idx="0"/>
          </p:cNvCxnSpPr>
          <p:nvPr/>
        </p:nvCxnSpPr>
        <p:spPr>
          <a:xfrm>
            <a:off x="5803900" y="1662271"/>
            <a:ext cx="260284" cy="350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29107-9ED7-8C10-A61B-2ED3EB80D952}"/>
              </a:ext>
            </a:extLst>
          </p:cNvPr>
          <p:cNvSpPr txBox="1"/>
          <p:nvPr/>
        </p:nvSpPr>
        <p:spPr>
          <a:xfrm>
            <a:off x="8037619" y="5930742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Link to the wiki page</a:t>
            </a:r>
            <a:endParaRPr lang="en-NL" sz="1000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FAAC3D-BB88-C181-004B-E3678A4DF9A9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7770919" y="6053852"/>
            <a:ext cx="2667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00B5C760-36E0-35DB-F0F6-7E7CDF43DCCF}"/>
              </a:ext>
            </a:extLst>
          </p:cNvPr>
          <p:cNvSpPr/>
          <p:nvPr/>
        </p:nvSpPr>
        <p:spPr>
          <a:xfrm>
            <a:off x="4375150" y="5873750"/>
            <a:ext cx="1365250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5C70B3-683C-17E9-E7D8-D401FE2D00AC}"/>
              </a:ext>
            </a:extLst>
          </p:cNvPr>
          <p:cNvSpPr/>
          <p:nvPr/>
        </p:nvSpPr>
        <p:spPr>
          <a:xfrm>
            <a:off x="5803900" y="5880100"/>
            <a:ext cx="1714500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8FECB05-A4A0-1AD6-CF24-492952BD0B7F}"/>
              </a:ext>
            </a:extLst>
          </p:cNvPr>
          <p:cNvSpPr/>
          <p:nvPr/>
        </p:nvSpPr>
        <p:spPr>
          <a:xfrm>
            <a:off x="4438518" y="2013108"/>
            <a:ext cx="3251331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0A34A0-0A7A-A397-EA69-0391C5BD404E}"/>
              </a:ext>
            </a:extLst>
          </p:cNvPr>
          <p:cNvSpPr/>
          <p:nvPr/>
        </p:nvSpPr>
        <p:spPr>
          <a:xfrm>
            <a:off x="7518400" y="5880100"/>
            <a:ext cx="252519" cy="3032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61120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BF345BAA-0FC6-FCF1-0CE2-13D062A14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825625"/>
            <a:ext cx="3349839" cy="4351338"/>
          </a:xfr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6996D9C-05F0-0AA9-89BF-ED3A76280282}"/>
              </a:ext>
            </a:extLst>
          </p:cNvPr>
          <p:cNvSpPr/>
          <p:nvPr/>
        </p:nvSpPr>
        <p:spPr>
          <a:xfrm>
            <a:off x="4349750" y="2247900"/>
            <a:ext cx="3467100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EF2E60-89A0-C6F5-D2E0-8873AC0E2C02}"/>
              </a:ext>
            </a:extLst>
          </p:cNvPr>
          <p:cNvSpPr txBox="1"/>
          <p:nvPr/>
        </p:nvSpPr>
        <p:spPr>
          <a:xfrm>
            <a:off x="2828543" y="228865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Filter section</a:t>
            </a:r>
            <a:endParaRPr lang="en-NL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185CB2-6FBC-9A07-ECBC-53642E609BA8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>
            <a:off x="3732958" y="2411770"/>
            <a:ext cx="616792" cy="6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D00A2F5-EDE1-832E-EB43-CFBB316E7640}"/>
              </a:ext>
            </a:extLst>
          </p:cNvPr>
          <p:cNvSpPr txBox="1"/>
          <p:nvPr/>
        </p:nvSpPr>
        <p:spPr>
          <a:xfrm>
            <a:off x="2770676" y="363362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Commands to add</a:t>
            </a:r>
            <a:endParaRPr lang="en-NL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E17686D-DD5C-5F54-22C7-79EF4E303F8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013199" y="3756740"/>
            <a:ext cx="50165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1AB3C2-CF21-7145-3389-4D2FBCC52AA5}"/>
              </a:ext>
            </a:extLst>
          </p:cNvPr>
          <p:cNvSpPr txBox="1"/>
          <p:nvPr/>
        </p:nvSpPr>
        <p:spPr>
          <a:xfrm>
            <a:off x="8178800" y="351051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Added commands </a:t>
            </a:r>
            <a:endParaRPr lang="en-NL" sz="1000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F8DB111-DECB-325A-CAE8-9DF99012B5CF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6648450" y="3510519"/>
            <a:ext cx="1530350" cy="123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268FBA3-DB88-6452-C9C1-C12F41E45743}"/>
              </a:ext>
            </a:extLst>
          </p:cNvPr>
          <p:cNvSpPr/>
          <p:nvPr/>
        </p:nvSpPr>
        <p:spPr>
          <a:xfrm>
            <a:off x="5962650" y="389255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85F9CE4-15D4-001E-637A-E886481F7D6E}"/>
              </a:ext>
            </a:extLst>
          </p:cNvPr>
          <p:cNvSpPr/>
          <p:nvPr/>
        </p:nvSpPr>
        <p:spPr>
          <a:xfrm>
            <a:off x="5972175" y="443865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47E04E-F333-AD73-A3A0-B33344EF4F42}"/>
              </a:ext>
            </a:extLst>
          </p:cNvPr>
          <p:cNvSpPr txBox="1"/>
          <p:nvPr/>
        </p:nvSpPr>
        <p:spPr>
          <a:xfrm>
            <a:off x="2698750" y="4206166"/>
            <a:ext cx="1450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or remove  the selected command(s)</a:t>
            </a:r>
            <a:endParaRPr lang="en-NL" sz="10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D95897-6E64-CD37-DA42-E6CB37920566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149726" y="4180488"/>
            <a:ext cx="1812924" cy="22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E2C8A8D-3255-430D-058B-F36729E4F91F}"/>
              </a:ext>
            </a:extLst>
          </p:cNvPr>
          <p:cNvSpPr txBox="1"/>
          <p:nvPr/>
        </p:nvSpPr>
        <p:spPr>
          <a:xfrm>
            <a:off x="8178800" y="4406221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Move selected command up or down</a:t>
            </a:r>
            <a:endParaRPr lang="en-NL" sz="1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2D386F-00F7-840C-CB5D-4F30E1509A3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305550" y="4606276"/>
            <a:ext cx="18732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8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Content Placeholder 18" descr="A screenshot of a computer&#10;&#10;Description automatically generated">
            <a:extLst>
              <a:ext uri="{FF2B5EF4-FFF2-40B4-BE49-F238E27FC236}">
                <a16:creationId xmlns:a16="http://schemas.microsoft.com/office/drawing/2014/main" id="{CFA3CEE3-8EAC-3FDC-52D5-95429C8624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825625"/>
            <a:ext cx="3349839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589098-2DC0-9FA1-419E-5B5FC44A0B65}"/>
              </a:ext>
            </a:extLst>
          </p:cNvPr>
          <p:cNvSpPr/>
          <p:nvPr/>
        </p:nvSpPr>
        <p:spPr>
          <a:xfrm>
            <a:off x="4349750" y="2247900"/>
            <a:ext cx="3467100" cy="4508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1B5CB3-9EDF-B367-FC60-329CF720C344}"/>
              </a:ext>
            </a:extLst>
          </p:cNvPr>
          <p:cNvSpPr txBox="1"/>
          <p:nvPr/>
        </p:nvSpPr>
        <p:spPr>
          <a:xfrm>
            <a:off x="2828543" y="2288659"/>
            <a:ext cx="9044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 dirty="0"/>
              <a:t>Filter section</a:t>
            </a:r>
            <a:endParaRPr lang="en-NL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24C449-A7E7-6028-4674-D312ED7041E1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3732958" y="2411770"/>
            <a:ext cx="616792" cy="615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6A845B6-F3AD-44C2-8FF7-1B15840A93A1}"/>
              </a:ext>
            </a:extLst>
          </p:cNvPr>
          <p:cNvSpPr txBox="1"/>
          <p:nvPr/>
        </p:nvSpPr>
        <p:spPr>
          <a:xfrm>
            <a:off x="2520950" y="357135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Commands to add</a:t>
            </a:r>
            <a:endParaRPr lang="en-NL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7555F3-26FC-2244-2FDC-E94AC7849A8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63473" y="3694470"/>
            <a:ext cx="764077" cy="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F16CBA-09AB-761D-BC23-30916641E91F}"/>
              </a:ext>
            </a:extLst>
          </p:cNvPr>
          <p:cNvSpPr txBox="1"/>
          <p:nvPr/>
        </p:nvSpPr>
        <p:spPr>
          <a:xfrm>
            <a:off x="8178800" y="3510519"/>
            <a:ext cx="1242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Added commands </a:t>
            </a:r>
            <a:endParaRPr lang="en-NL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D3301-5FC8-AAB7-EAE2-D304946D3274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58050" y="3633630"/>
            <a:ext cx="920750" cy="6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B75523-DDD6-CB6C-C896-FC4C74AECAF4}"/>
              </a:ext>
            </a:extLst>
          </p:cNvPr>
          <p:cNvSpPr/>
          <p:nvPr/>
        </p:nvSpPr>
        <p:spPr>
          <a:xfrm>
            <a:off x="5972175" y="4159251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727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4883BE-756B-0A1D-B24E-14CBB7ECF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080" y="1983582"/>
            <a:ext cx="3349839" cy="435133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36B246E-F5AD-10E2-38D0-76F6CDC2F4D9}"/>
              </a:ext>
            </a:extLst>
          </p:cNvPr>
          <p:cNvSpPr txBox="1"/>
          <p:nvPr/>
        </p:nvSpPr>
        <p:spPr>
          <a:xfrm>
            <a:off x="2438400" y="3571359"/>
            <a:ext cx="13250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Workbenches to add</a:t>
            </a:r>
            <a:endParaRPr lang="en-NL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362287-F2EC-6DB8-839A-EC9F3890F022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63473" y="3694470"/>
            <a:ext cx="764077" cy="603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BDD7EF-CC7A-A3D0-C594-08B12B549162}"/>
              </a:ext>
            </a:extLst>
          </p:cNvPr>
          <p:cNvSpPr txBox="1"/>
          <p:nvPr/>
        </p:nvSpPr>
        <p:spPr>
          <a:xfrm>
            <a:off x="8178800" y="3510519"/>
            <a:ext cx="1397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Added workbenches </a:t>
            </a:r>
            <a:endParaRPr lang="en-NL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DEE961-F8B4-4D73-F19E-450B9FC458A0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258050" y="3633630"/>
            <a:ext cx="920750" cy="60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F1BCEA3-2371-5398-8F4B-497C00462DAA}"/>
              </a:ext>
            </a:extLst>
          </p:cNvPr>
          <p:cNvSpPr/>
          <p:nvPr/>
        </p:nvSpPr>
        <p:spPr>
          <a:xfrm>
            <a:off x="5972175" y="4159251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A44498-4DBE-DFA6-D3A0-A14F52D76BF0}"/>
              </a:ext>
            </a:extLst>
          </p:cNvPr>
          <p:cNvSpPr txBox="1"/>
          <p:nvPr/>
        </p:nvSpPr>
        <p:spPr>
          <a:xfrm>
            <a:off x="2834178" y="4480788"/>
            <a:ext cx="1325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 or remove the selected workbench</a:t>
            </a:r>
            <a:endParaRPr lang="en-NL" sz="10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0967E9-BFDC-FF92-4B9C-E692FF2DB786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4159251" y="4455110"/>
            <a:ext cx="1812924" cy="22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600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C240941A-82E0-F7A8-F8D5-DE6F9A5979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855" y="1781175"/>
            <a:ext cx="3349839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8312ED-7E47-94E3-7FE4-FCE3ACA02173}"/>
              </a:ext>
            </a:extLst>
          </p:cNvPr>
          <p:cNvSpPr txBox="1"/>
          <p:nvPr/>
        </p:nvSpPr>
        <p:spPr>
          <a:xfrm>
            <a:off x="3092451" y="1250587"/>
            <a:ext cx="14668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Select existing custom panels or select “New”</a:t>
            </a:r>
            <a:endParaRPr lang="en-NL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EC02992-18C9-5AF5-3D7C-A8B9138D1AAB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4559300" y="1450642"/>
            <a:ext cx="914400" cy="7850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F5F8255-0DD3-D163-021F-C34F1F51322C}"/>
              </a:ext>
            </a:extLst>
          </p:cNvPr>
          <p:cNvSpPr txBox="1"/>
          <p:nvPr/>
        </p:nvSpPr>
        <p:spPr>
          <a:xfrm>
            <a:off x="2898776" y="3559199"/>
            <a:ext cx="10350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Toolbars to add</a:t>
            </a:r>
            <a:endParaRPr lang="en-NL" sz="1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60D10E-8B1A-5D6D-4959-7BA7CA33E0B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933826" y="3682310"/>
            <a:ext cx="625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4169275-7275-F2E1-CD14-E969B6F0B1C7}"/>
              </a:ext>
            </a:extLst>
          </p:cNvPr>
          <p:cNvSpPr txBox="1"/>
          <p:nvPr/>
        </p:nvSpPr>
        <p:spPr>
          <a:xfrm>
            <a:off x="8413750" y="3474127"/>
            <a:ext cx="124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Commands of added toolbars</a:t>
            </a:r>
            <a:endParaRPr lang="en-NL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13C080-C7E3-90E1-9E43-4D5CF6D92245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7543800" y="3674182"/>
            <a:ext cx="8699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C0B82A3-6D15-AB41-12EB-1621B6C88E97}"/>
              </a:ext>
            </a:extLst>
          </p:cNvPr>
          <p:cNvSpPr/>
          <p:nvPr/>
        </p:nvSpPr>
        <p:spPr>
          <a:xfrm>
            <a:off x="5962650" y="4064000"/>
            <a:ext cx="222250" cy="177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D7167-2B09-97BF-E2BA-4255EE366A6C}"/>
              </a:ext>
            </a:extLst>
          </p:cNvPr>
          <p:cNvSpPr/>
          <p:nvPr/>
        </p:nvSpPr>
        <p:spPr>
          <a:xfrm>
            <a:off x="5972175" y="443865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3FA59D-D70B-46CF-D034-A241311A8BC2}"/>
              </a:ext>
            </a:extLst>
          </p:cNvPr>
          <p:cNvSpPr txBox="1"/>
          <p:nvPr/>
        </p:nvSpPr>
        <p:spPr>
          <a:xfrm>
            <a:off x="3003549" y="2235657"/>
            <a:ext cx="127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Select a workbench</a:t>
            </a:r>
            <a:endParaRPr lang="en-NL" sz="1000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47A634-49A8-D53E-FBBB-4AA95CAD0563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273550" y="2358768"/>
            <a:ext cx="939800" cy="136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96A8825-0A43-FFD4-C3A5-08CDDF7D44AB}"/>
              </a:ext>
            </a:extLst>
          </p:cNvPr>
          <p:cNvSpPr txBox="1"/>
          <p:nvPr/>
        </p:nvSpPr>
        <p:spPr>
          <a:xfrm>
            <a:off x="2489200" y="2673897"/>
            <a:ext cx="1784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Input box to enter the name of a new custom panel</a:t>
            </a:r>
            <a:endParaRPr lang="en-NL" sz="10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CF6244B-A4EB-4FE3-923A-604EF249773D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4273551" y="2766245"/>
            <a:ext cx="939799" cy="107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EBD6304-CAF8-3AFF-D0BA-4D89673669B2}"/>
              </a:ext>
            </a:extLst>
          </p:cNvPr>
          <p:cNvSpPr txBox="1"/>
          <p:nvPr/>
        </p:nvSpPr>
        <p:spPr>
          <a:xfrm>
            <a:off x="8352326" y="1996771"/>
            <a:ext cx="124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Remove a custom panel</a:t>
            </a:r>
            <a:endParaRPr lang="en-NL" sz="1000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B59A17B-13A2-6048-FA4F-2E4836DF0E96}"/>
              </a:ext>
            </a:extLst>
          </p:cNvPr>
          <p:cNvCxnSpPr>
            <a:cxnSpLocks/>
            <a:stCxn id="34" idx="1"/>
          </p:cNvCxnSpPr>
          <p:nvPr/>
        </p:nvCxnSpPr>
        <p:spPr>
          <a:xfrm flipH="1">
            <a:off x="7626350" y="2196826"/>
            <a:ext cx="725976" cy="1082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6DCC47-B4A7-0BB8-2D2C-7C4E0438B661}"/>
              </a:ext>
            </a:extLst>
          </p:cNvPr>
          <p:cNvSpPr txBox="1"/>
          <p:nvPr/>
        </p:nvSpPr>
        <p:spPr>
          <a:xfrm>
            <a:off x="8352326" y="2612822"/>
            <a:ext cx="12425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a custom panel</a:t>
            </a:r>
            <a:endParaRPr lang="en-NL" sz="1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A05335B-F278-4DCF-8AC2-6B6433BCAD1B}"/>
              </a:ext>
            </a:extLst>
          </p:cNvPr>
          <p:cNvCxnSpPr>
            <a:cxnSpLocks/>
            <a:stCxn id="37" idx="1"/>
          </p:cNvCxnSpPr>
          <p:nvPr/>
        </p:nvCxnSpPr>
        <p:spPr>
          <a:xfrm flipH="1" flipV="1">
            <a:off x="7626350" y="2766245"/>
            <a:ext cx="725976" cy="4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AB97CE3-2129-8055-3E08-64471B2F773D}"/>
              </a:ext>
            </a:extLst>
          </p:cNvPr>
          <p:cNvSpPr txBox="1"/>
          <p:nvPr/>
        </p:nvSpPr>
        <p:spPr>
          <a:xfrm>
            <a:off x="2898776" y="4206166"/>
            <a:ext cx="1250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the selected toolbar(s)</a:t>
            </a:r>
            <a:endParaRPr lang="en-NL" sz="10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C3798F-70D1-27B1-EA42-978069DB4095}"/>
              </a:ext>
            </a:extLst>
          </p:cNvPr>
          <p:cNvCxnSpPr>
            <a:cxnSpLocks/>
            <a:stCxn id="43" idx="3"/>
          </p:cNvCxnSpPr>
          <p:nvPr/>
        </p:nvCxnSpPr>
        <p:spPr>
          <a:xfrm flipV="1">
            <a:off x="4149726" y="4180488"/>
            <a:ext cx="1812924" cy="225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871B5E6-226E-93ED-FFE2-808A1273083F}"/>
              </a:ext>
            </a:extLst>
          </p:cNvPr>
          <p:cNvSpPr txBox="1"/>
          <p:nvPr/>
        </p:nvSpPr>
        <p:spPr>
          <a:xfrm>
            <a:off x="2438400" y="4760801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Move selected commands up or down</a:t>
            </a:r>
            <a:endParaRPr lang="en-NL" sz="1000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1D44EE5-8017-D3A2-0B44-DDD660F3D486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3933826" y="4631954"/>
            <a:ext cx="2028824" cy="3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5102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F3DAC720-C3AF-E1F3-F67A-E44AC907C4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5047" y="1825625"/>
            <a:ext cx="5421905" cy="43513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0207BFB-6B73-E5D5-F422-A6DF64B8CAD0}"/>
              </a:ext>
            </a:extLst>
          </p:cNvPr>
          <p:cNvSpPr/>
          <p:nvPr/>
        </p:nvSpPr>
        <p:spPr>
          <a:xfrm>
            <a:off x="6416675" y="4064000"/>
            <a:ext cx="222250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93E6D-A54B-CBAD-9B11-75DAF7DF9060}"/>
              </a:ext>
            </a:extLst>
          </p:cNvPr>
          <p:cNvSpPr txBox="1"/>
          <p:nvPr/>
        </p:nvSpPr>
        <p:spPr>
          <a:xfrm>
            <a:off x="1714500" y="5205301"/>
            <a:ext cx="1495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Move selected commands up or down</a:t>
            </a:r>
            <a:endParaRPr lang="en-NL" sz="10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F8DDBD-DE36-4B71-6E0F-951D40D0A5DC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209926" y="4305300"/>
            <a:ext cx="3206749" cy="11000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849A743-CE49-A9A3-BAD8-3B5B48786840}"/>
              </a:ext>
            </a:extLst>
          </p:cNvPr>
          <p:cNvSpPr/>
          <p:nvPr/>
        </p:nvSpPr>
        <p:spPr>
          <a:xfrm>
            <a:off x="8499474" y="4178300"/>
            <a:ext cx="222251" cy="349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0E4ABC-16AC-30A1-E0A6-6F28CD8A0E36}"/>
              </a:ext>
            </a:extLst>
          </p:cNvPr>
          <p:cNvSpPr txBox="1"/>
          <p:nvPr/>
        </p:nvSpPr>
        <p:spPr>
          <a:xfrm>
            <a:off x="9518650" y="4171950"/>
            <a:ext cx="1333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Move selected panel up or down</a:t>
            </a:r>
            <a:endParaRPr lang="en-NL" sz="10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A50597E-E43E-0E01-8A60-BFEC80F0E591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 flipV="1">
            <a:off x="8721725" y="4352925"/>
            <a:ext cx="796925" cy="190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2A262BC-50FB-9E5A-C749-30D0C80D65BE}"/>
              </a:ext>
            </a:extLst>
          </p:cNvPr>
          <p:cNvSpPr txBox="1"/>
          <p:nvPr/>
        </p:nvSpPr>
        <p:spPr>
          <a:xfrm>
            <a:off x="1939925" y="1988007"/>
            <a:ext cx="12700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Select a workbench</a:t>
            </a:r>
            <a:endParaRPr lang="en-NL" sz="1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DA2DFE-951C-605D-0765-C7EE71793E3B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209926" y="2111118"/>
            <a:ext cx="860424" cy="2066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F2365F-2700-38D1-FC6D-E82E66DF1A59}"/>
              </a:ext>
            </a:extLst>
          </p:cNvPr>
          <p:cNvSpPr txBox="1"/>
          <p:nvPr/>
        </p:nvSpPr>
        <p:spPr>
          <a:xfrm>
            <a:off x="2146300" y="2541489"/>
            <a:ext cx="10636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Select a toolbar</a:t>
            </a:r>
            <a:endParaRPr lang="en-NL" sz="1000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2C6726-B0FE-1352-AA96-C5D36351C53A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209926" y="2584450"/>
            <a:ext cx="854074" cy="8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EBF32B1-E4E5-AB8B-976F-FB81C7C16777}"/>
              </a:ext>
            </a:extLst>
          </p:cNvPr>
          <p:cNvSpPr/>
          <p:nvPr/>
        </p:nvSpPr>
        <p:spPr>
          <a:xfrm>
            <a:off x="5181600" y="2905899"/>
            <a:ext cx="781049" cy="229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8A5B48-0E2A-EAAE-4B9F-C4FEAEB787C3}"/>
              </a:ext>
            </a:extLst>
          </p:cNvPr>
          <p:cNvSpPr txBox="1"/>
          <p:nvPr/>
        </p:nvSpPr>
        <p:spPr>
          <a:xfrm>
            <a:off x="1835151" y="3238728"/>
            <a:ext cx="13700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Double click to enter a different name</a:t>
            </a:r>
            <a:endParaRPr lang="en-NL" sz="1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4AE347F-7C21-EA9D-EF3F-507C1BA1FBB7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3205163" y="3438783"/>
            <a:ext cx="2505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A79FF97-A44B-40D6-753F-1FA8B5449B0C}"/>
              </a:ext>
            </a:extLst>
          </p:cNvPr>
          <p:cNvSpPr/>
          <p:nvPr/>
        </p:nvSpPr>
        <p:spPr>
          <a:xfrm>
            <a:off x="3455740" y="2905899"/>
            <a:ext cx="1725860" cy="22994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F6705C-A6BB-4AC5-9F47-88F3611E6307}"/>
              </a:ext>
            </a:extLst>
          </p:cNvPr>
          <p:cNvSpPr txBox="1"/>
          <p:nvPr/>
        </p:nvSpPr>
        <p:spPr>
          <a:xfrm>
            <a:off x="6729411" y="1314678"/>
            <a:ext cx="12700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Set the size of the command buttons</a:t>
            </a:r>
            <a:endParaRPr lang="en-NL" sz="10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EE3392-FEA0-51F0-5FD8-40F705655C9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5962649" y="1714788"/>
            <a:ext cx="1401763" cy="13078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1C6EE6A-369A-8CF1-E08A-E71DB840FE2E}"/>
              </a:ext>
            </a:extLst>
          </p:cNvPr>
          <p:cNvSpPr txBox="1"/>
          <p:nvPr/>
        </p:nvSpPr>
        <p:spPr>
          <a:xfrm>
            <a:off x="5439274" y="6237287"/>
            <a:ext cx="13330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Remove a separator</a:t>
            </a:r>
            <a:endParaRPr lang="en-NL" sz="10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69958B-36AF-52C3-C683-809DBB5734C4}"/>
              </a:ext>
            </a:extLst>
          </p:cNvPr>
          <p:cNvCxnSpPr>
            <a:cxnSpLocks/>
            <a:stCxn id="40" idx="0"/>
          </p:cNvCxnSpPr>
          <p:nvPr/>
        </p:nvCxnSpPr>
        <p:spPr>
          <a:xfrm flipH="1" flipV="1">
            <a:off x="5537200" y="5924550"/>
            <a:ext cx="568575" cy="312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151FCCD5-C3B6-2C70-8C67-00664F1DE6A5}"/>
              </a:ext>
            </a:extLst>
          </p:cNvPr>
          <p:cNvSpPr txBox="1"/>
          <p:nvPr/>
        </p:nvSpPr>
        <p:spPr>
          <a:xfrm>
            <a:off x="3994150" y="6237287"/>
            <a:ext cx="147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Add a separator above the selected command</a:t>
            </a:r>
            <a:endParaRPr lang="en-NL" sz="10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97C9133-9132-02B2-D1DC-642DEDE9F995}"/>
              </a:ext>
            </a:extLst>
          </p:cNvPr>
          <p:cNvCxnSpPr>
            <a:cxnSpLocks/>
            <a:stCxn id="45" idx="0"/>
          </p:cNvCxnSpPr>
          <p:nvPr/>
        </p:nvCxnSpPr>
        <p:spPr>
          <a:xfrm flipH="1" flipV="1">
            <a:off x="4727576" y="5871762"/>
            <a:ext cx="5011" cy="3655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82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B0A1E32-CACF-A726-40FF-ECE8A88B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9110" y="1825625"/>
            <a:ext cx="4293780" cy="4351338"/>
          </a:xfrm>
        </p:spPr>
      </p:pic>
    </p:spTree>
    <p:extLst>
      <p:ext uri="{BB962C8B-B14F-4D97-AF65-F5344CB8AC3E}">
        <p14:creationId xmlns:p14="http://schemas.microsoft.com/office/powerpoint/2010/main" val="3493196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165</Words>
  <Application>Microsoft Office PowerPoint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Ebbers</dc:creator>
  <cp:lastModifiedBy>Paul Ebbers</cp:lastModifiedBy>
  <cp:revision>4</cp:revision>
  <dcterms:created xsi:type="dcterms:W3CDTF">2024-09-18T19:02:38Z</dcterms:created>
  <dcterms:modified xsi:type="dcterms:W3CDTF">2024-09-20T18:46:25Z</dcterms:modified>
</cp:coreProperties>
</file>