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EB8-11CB-388D-826D-9AD9740B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B3741-0863-7817-090F-7F774B76C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1C2-1EE3-AFAC-B867-A46A4A22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8519-2B85-4514-2050-805BA09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1D82-5930-BFEC-A59F-4DD34929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3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01FB-067A-0A3E-8493-3AF4F66B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65542-B292-C046-FB22-46ED3B2C8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74AE-56A4-D07B-1326-8C6A6022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D218-1A9D-371D-7C67-70F29C5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BAF0-8181-314B-C334-3A0C9C22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38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50D91-B260-6413-4A5D-014A2AFB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E2B9-844F-E9B1-EE23-295FDE625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90A2-9D44-708A-8F05-A76392ED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9BA-9052-13E4-926A-A5A62AB7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5134-2265-4019-DF41-AABE8ED0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228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62A3-3A66-A51E-6652-E8BC8A8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727-259E-7D56-1E55-2EFEFCD7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408E-F9EC-0BDC-2E65-11CDDFAE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40D7-28D0-2A18-FEE7-2C82CE17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BB49-1832-E56E-0203-14E1B1A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06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1A0-7FC8-EF39-92F9-30E2B918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14FD-9030-DD04-C54E-B80EF699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03BB-54CC-E951-A0BB-F7E8FF89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8FDB-E5F9-7EF1-523D-2A857E47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16DC-1175-6929-FBBA-EC02BECC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97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5432-FF87-C317-41B7-E661CA40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15A9-F1B5-6505-8EF9-E1A8B77E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F2D7-7489-B108-95E4-8639F1ED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1915-704B-5EF4-0F51-A312F738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06807-F60F-C6EF-74E7-89C18436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D985-F167-DE72-06AE-ED7A9157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32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BB0B-C776-0676-D1B6-2A35D87F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43D0-E007-9A75-A0FB-3F1BDBD5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1A36-F103-5CAD-98BE-4C4F27B9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24F67-49C3-1CF7-0032-921D53A6A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E4753-D16A-4AE9-49B0-5E01DB05D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78C4F-9FB8-3DE1-44F8-08E991F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40505-A5B9-867E-FAA5-E7C7B8D2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A0130-A929-2CFB-0CCD-825C5F3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D143-E7D4-AF20-512C-93AC4382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8D4ED-7FFF-2977-6C73-EF6F1982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4DB6D-8918-F2D1-E071-AD4EBB0E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5F13B-0518-EC58-0E11-35C9CE1C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481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9D993-4708-E6E1-B391-7D7FBE73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6C77C-DFA5-56FA-976B-F6CF8444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677C-DCE1-C689-8DC4-8EE3BCAE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7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06B0-5E54-5005-721F-2A45BD40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B1D7-D29A-32F9-4EDB-41153CC3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2020-C264-055D-51F1-8745E4907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E240-E73C-611A-18A9-CC5B0E1F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AB58-8E79-5F8B-65E1-6860855B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0886A-26FA-5CF8-E841-73AF34A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431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BC7C-1B45-622F-1E7D-A95FBF05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CD9F5-2C7E-039C-6512-C9C6D5B16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681D-A078-0345-0C0A-5622A3578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AAD6-F9C2-E970-C05B-F2E81978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D1DF-4824-F660-C24A-DF7C54AD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9442-A409-4AA0-ED0C-CE458922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2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67F98-0886-DD56-5AD2-FC90822A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CB2A-8B0C-9183-CEB8-05390BD2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B512-EBA1-C772-34F0-9F4403DD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B6BFC-7D33-492C-B00A-5D9773C1146A}" type="datetimeFigureOut">
              <a:rPr lang="en-NL" smtClean="0"/>
              <a:t>18/09/2024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A9D1-F2D8-CDB2-1215-F7B2CD662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1573-2B94-F513-4358-D8069B4C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2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computer screen shot of a black cylinder&#10;&#10;Description automatically generated">
            <a:extLst>
              <a:ext uri="{FF2B5EF4-FFF2-40B4-BE49-F238E27FC236}">
                <a16:creationId xmlns:a16="http://schemas.microsoft.com/office/drawing/2014/main" id="{DE12222A-2CBC-CE9F-AFB3-D35A6CCAD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246"/>
            <a:ext cx="12192000" cy="4933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C7E27-5271-D472-45C8-F1ABE35B9470}"/>
              </a:ext>
            </a:extLst>
          </p:cNvPr>
          <p:cNvSpPr txBox="1"/>
          <p:nvPr/>
        </p:nvSpPr>
        <p:spPr>
          <a:xfrm>
            <a:off x="0" y="469900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Application menu</a:t>
            </a:r>
            <a:endParaRPr lang="en-NL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C3158-332F-F61B-D305-7F9CAAC7F2C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71450" y="716121"/>
            <a:ext cx="409799" cy="32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6BFC1-10C7-7CC0-A0A4-B40D094A60C6}"/>
              </a:ext>
            </a:extLst>
          </p:cNvPr>
          <p:cNvSpPr txBox="1"/>
          <p:nvPr/>
        </p:nvSpPr>
        <p:spPr>
          <a:xfrm>
            <a:off x="1104900" y="469900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Quick access toolbar</a:t>
            </a:r>
            <a:endParaRPr lang="en-NL" sz="1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1EA43-441C-2003-54F0-08B7FAB9139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95923" y="716121"/>
            <a:ext cx="788811" cy="32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38DB6-4823-1E8A-CA34-43F70459A9BA}"/>
              </a:ext>
            </a:extLst>
          </p:cNvPr>
          <p:cNvSpPr txBox="1"/>
          <p:nvPr/>
        </p:nvSpPr>
        <p:spPr>
          <a:xfrm>
            <a:off x="3295650" y="469900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Ribbon tab bar</a:t>
            </a:r>
            <a:endParaRPr lang="en-N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7B2DB8-9E3C-DD7B-FC97-1C6D580E021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695700" y="716121"/>
            <a:ext cx="97843" cy="32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2876B3-0959-1247-BDEB-DE8101E56F9D}"/>
              </a:ext>
            </a:extLst>
          </p:cNvPr>
          <p:cNvSpPr txBox="1"/>
          <p:nvPr/>
        </p:nvSpPr>
        <p:spPr>
          <a:xfrm>
            <a:off x="5448300" y="4699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Ribbon panel</a:t>
            </a:r>
            <a:endParaRPr lang="en-NL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44ABD9-14A3-1DB4-4D42-A7B4A611224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906118" y="716121"/>
            <a:ext cx="11431" cy="52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041BB1-7EC0-5789-526E-3F8849114522}"/>
              </a:ext>
            </a:extLst>
          </p:cNvPr>
          <p:cNvSpPr txBox="1"/>
          <p:nvPr/>
        </p:nvSpPr>
        <p:spPr>
          <a:xfrm>
            <a:off x="10773169" y="4699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Right toolbar</a:t>
            </a:r>
            <a:endParaRPr lang="en-NL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99C033-C647-7769-3B82-E9E0C04E310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1219766" y="716121"/>
            <a:ext cx="578534" cy="395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3D761C-8AAC-14F5-2211-8F8C17940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52" y="1110966"/>
            <a:ext cx="3140448" cy="3414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A29CB1-0B0E-4F2B-0B9E-8BC59C86FC27}"/>
              </a:ext>
            </a:extLst>
          </p:cNvPr>
          <p:cNvSpPr/>
          <p:nvPr/>
        </p:nvSpPr>
        <p:spPr>
          <a:xfrm>
            <a:off x="3232150" y="1405060"/>
            <a:ext cx="39370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491BA-B9FE-DB23-3FC4-B583F751A81F}"/>
              </a:ext>
            </a:extLst>
          </p:cNvPr>
          <p:cNvSpPr txBox="1"/>
          <p:nvPr/>
        </p:nvSpPr>
        <p:spPr>
          <a:xfrm>
            <a:off x="1651000" y="1843924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FreeCAD menus</a:t>
            </a:r>
            <a:endParaRPr lang="en-NL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0A0FC-F158-FA9C-0DCF-F9C5423A1E9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739760" y="1967035"/>
            <a:ext cx="492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A04384-0835-EEA2-2024-8A3485F8FCF7}"/>
              </a:ext>
            </a:extLst>
          </p:cNvPr>
          <p:cNvSpPr txBox="1"/>
          <p:nvPr/>
        </p:nvSpPr>
        <p:spPr>
          <a:xfrm>
            <a:off x="1221018" y="2483843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Ribbon customize menus</a:t>
            </a:r>
            <a:endParaRPr lang="en-N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611DC3-A74B-8404-2CF3-8361FC87D07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8312" y="2606954"/>
            <a:ext cx="4238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C7679-6243-9539-DEA0-67958A326EE6}"/>
              </a:ext>
            </a:extLst>
          </p:cNvPr>
          <p:cNvSpPr txBox="1"/>
          <p:nvPr/>
        </p:nvSpPr>
        <p:spPr>
          <a:xfrm>
            <a:off x="1221018" y="2782795"/>
            <a:ext cx="1558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Link to home page in wiki</a:t>
            </a:r>
            <a:endParaRPr lang="en-NL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8D9B40-8457-0E78-1C0C-BB8EA0F06650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 flipV="1">
            <a:off x="2779458" y="2818096"/>
            <a:ext cx="430094" cy="87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1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F345BAA-0FC6-FCF1-0CE2-13D062A1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0" y="1825625"/>
            <a:ext cx="3349839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06162-1E84-DA17-106E-C0FA03392AFF}"/>
              </a:ext>
            </a:extLst>
          </p:cNvPr>
          <p:cNvSpPr txBox="1"/>
          <p:nvPr/>
        </p:nvSpPr>
        <p:spPr>
          <a:xfrm>
            <a:off x="4997450" y="129540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Tab bar</a:t>
            </a:r>
            <a:endParaRPr lang="en-N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DFF8A-37E0-6944-114F-EFCA1973F9A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95769" y="1541621"/>
            <a:ext cx="666881" cy="52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29107-9ED7-8C10-A61B-2ED3EB80D952}"/>
              </a:ext>
            </a:extLst>
          </p:cNvPr>
          <p:cNvSpPr txBox="1"/>
          <p:nvPr/>
        </p:nvSpPr>
        <p:spPr>
          <a:xfrm>
            <a:off x="8037619" y="5930742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Link to the wiki page</a:t>
            </a:r>
            <a:endParaRPr lang="en-NL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FAAC3D-BB88-C181-004B-E3678A4DF9A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7770919" y="6053852"/>
            <a:ext cx="266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B5C760-36E0-35DB-F0F6-7E7CDF43DCCF}"/>
              </a:ext>
            </a:extLst>
          </p:cNvPr>
          <p:cNvSpPr/>
          <p:nvPr/>
        </p:nvSpPr>
        <p:spPr>
          <a:xfrm>
            <a:off x="4375150" y="5873750"/>
            <a:ext cx="1365250" cy="303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5C70B3-683C-17E9-E7D8-D401FE2D00AC}"/>
              </a:ext>
            </a:extLst>
          </p:cNvPr>
          <p:cNvSpPr/>
          <p:nvPr/>
        </p:nvSpPr>
        <p:spPr>
          <a:xfrm>
            <a:off x="5803900" y="5880100"/>
            <a:ext cx="1714500" cy="303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1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F345BAA-0FC6-FCF1-0CE2-13D062A1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0" y="1825625"/>
            <a:ext cx="3349839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06162-1E84-DA17-106E-C0FA03392AFF}"/>
              </a:ext>
            </a:extLst>
          </p:cNvPr>
          <p:cNvSpPr txBox="1"/>
          <p:nvPr/>
        </p:nvSpPr>
        <p:spPr>
          <a:xfrm>
            <a:off x="4997450" y="129540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Tab bar</a:t>
            </a:r>
            <a:endParaRPr lang="en-N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DFF8A-37E0-6944-114F-EFCA1973F9A2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95769" y="1541621"/>
            <a:ext cx="666881" cy="52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996D9C-05F0-0AA9-89BF-ED3A76280282}"/>
              </a:ext>
            </a:extLst>
          </p:cNvPr>
          <p:cNvSpPr/>
          <p:nvPr/>
        </p:nvSpPr>
        <p:spPr>
          <a:xfrm>
            <a:off x="4349750" y="2247900"/>
            <a:ext cx="3467100" cy="45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EF2E60-89A0-C6F5-D2E0-8873AC0E2C02}"/>
              </a:ext>
            </a:extLst>
          </p:cNvPr>
          <p:cNvSpPr txBox="1"/>
          <p:nvPr/>
        </p:nvSpPr>
        <p:spPr>
          <a:xfrm>
            <a:off x="2828543" y="228865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Filter section</a:t>
            </a:r>
            <a:endParaRPr lang="en-NL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185CB2-6FBC-9A07-ECBC-53642E609BA8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732958" y="2411770"/>
            <a:ext cx="616792" cy="6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00A2F5-EDE1-832E-EB43-CFBB316E7640}"/>
              </a:ext>
            </a:extLst>
          </p:cNvPr>
          <p:cNvSpPr txBox="1"/>
          <p:nvPr/>
        </p:nvSpPr>
        <p:spPr>
          <a:xfrm>
            <a:off x="2520950" y="3571359"/>
            <a:ext cx="124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Commands to add</a:t>
            </a:r>
            <a:endParaRPr lang="en-NL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17686D-DD5C-5F54-22C7-79EF4E303F8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63473" y="3694470"/>
            <a:ext cx="764077" cy="6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1AB3C2-CF21-7145-3389-4D2FBCC52AA5}"/>
              </a:ext>
            </a:extLst>
          </p:cNvPr>
          <p:cNvSpPr txBox="1"/>
          <p:nvPr/>
        </p:nvSpPr>
        <p:spPr>
          <a:xfrm>
            <a:off x="8178800" y="3510519"/>
            <a:ext cx="124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Added commands </a:t>
            </a:r>
            <a:endParaRPr lang="en-NL"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8DB111-DECB-325A-CAE8-9DF99012B5CF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648450" y="3510519"/>
            <a:ext cx="1530350" cy="123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8FBA3-DB88-6452-C9C1-C12F41E45743}"/>
              </a:ext>
            </a:extLst>
          </p:cNvPr>
          <p:cNvSpPr/>
          <p:nvPr/>
        </p:nvSpPr>
        <p:spPr>
          <a:xfrm>
            <a:off x="5962650" y="3892550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F9CE4-15D4-001E-637A-E886481F7D6E}"/>
              </a:ext>
            </a:extLst>
          </p:cNvPr>
          <p:cNvSpPr/>
          <p:nvPr/>
        </p:nvSpPr>
        <p:spPr>
          <a:xfrm>
            <a:off x="5972175" y="4438650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89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Ebbers</dc:creator>
  <cp:lastModifiedBy>Paul Ebbers</cp:lastModifiedBy>
  <cp:revision>4</cp:revision>
  <dcterms:created xsi:type="dcterms:W3CDTF">2024-09-18T19:02:38Z</dcterms:created>
  <dcterms:modified xsi:type="dcterms:W3CDTF">2024-09-18T20:08:05Z</dcterms:modified>
</cp:coreProperties>
</file>