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2FB6B-E4B5-4CA9-B838-8CFA95871397}" v="31" dt="2023-11-03T16:36:54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bbers" userId="68d1a23b9a453310" providerId="LiveId" clId="{7952FB6B-E4B5-4CA9-B838-8CFA95871397}"/>
    <pc:docChg chg="undo custSel addSld modSld">
      <pc:chgData name="Paul Ebbers" userId="68d1a23b9a453310" providerId="LiveId" clId="{7952FB6B-E4B5-4CA9-B838-8CFA95871397}" dt="2023-11-03T16:37:12.054" v="237" actId="1076"/>
      <pc:docMkLst>
        <pc:docMk/>
      </pc:docMkLst>
      <pc:sldChg chg="addSp delSp modSp add mod">
        <pc:chgData name="Paul Ebbers" userId="68d1a23b9a453310" providerId="LiveId" clId="{7952FB6B-E4B5-4CA9-B838-8CFA95871397}" dt="2023-11-02T21:56:37.730" v="17" actId="21"/>
        <pc:sldMkLst>
          <pc:docMk/>
          <pc:sldMk cId="4104228159" sldId="257"/>
        </pc:sldMkLst>
        <pc:spChg chg="mod">
          <ac:chgData name="Paul Ebbers" userId="68d1a23b9a453310" providerId="LiveId" clId="{7952FB6B-E4B5-4CA9-B838-8CFA95871397}" dt="2023-11-02T20:31:53.086" v="4" actId="1076"/>
          <ac:spMkLst>
            <pc:docMk/>
            <pc:sldMk cId="4104228159" sldId="257"/>
            <ac:spMk id="24" creationId="{A8919692-C2FF-3153-25FC-A8A3E8C21B41}"/>
          </ac:spMkLst>
        </pc:spChg>
        <pc:spChg chg="mod">
          <ac:chgData name="Paul Ebbers" userId="68d1a23b9a453310" providerId="LiveId" clId="{7952FB6B-E4B5-4CA9-B838-8CFA95871397}" dt="2023-11-02T20:31:43.456" v="3" actId="1076"/>
          <ac:spMkLst>
            <pc:docMk/>
            <pc:sldMk cId="4104228159" sldId="257"/>
            <ac:spMk id="25" creationId="{7A37F27E-4223-F46E-09AB-3749E7334A83}"/>
          </ac:spMkLst>
        </pc:spChg>
        <pc:spChg chg="mod">
          <ac:chgData name="Paul Ebbers" userId="68d1a23b9a453310" providerId="LiveId" clId="{7952FB6B-E4B5-4CA9-B838-8CFA95871397}" dt="2023-11-02T20:31:36.658" v="2" actId="1076"/>
          <ac:spMkLst>
            <pc:docMk/>
            <pc:sldMk cId="4104228159" sldId="257"/>
            <ac:spMk id="26" creationId="{C6D3B01D-973E-5342-356B-41B31A34F7F8}"/>
          </ac:spMkLst>
        </pc:spChg>
        <pc:spChg chg="del">
          <ac:chgData name="Paul Ebbers" userId="68d1a23b9a453310" providerId="LiveId" clId="{7952FB6B-E4B5-4CA9-B838-8CFA95871397}" dt="2023-11-02T20:31:27.066" v="1" actId="478"/>
          <ac:spMkLst>
            <pc:docMk/>
            <pc:sldMk cId="4104228159" sldId="257"/>
            <ac:spMk id="43" creationId="{970392BD-5D1C-C27E-C1CB-78ED716A716C}"/>
          </ac:spMkLst>
        </pc:spChg>
        <pc:picChg chg="add del mod">
          <ac:chgData name="Paul Ebbers" userId="68d1a23b9a453310" providerId="LiveId" clId="{7952FB6B-E4B5-4CA9-B838-8CFA95871397}" dt="2023-11-02T21:56:37.730" v="17" actId="21"/>
          <ac:picMkLst>
            <pc:docMk/>
            <pc:sldMk cId="4104228159" sldId="257"/>
            <ac:picMk id="2" creationId="{E362A61D-C5FC-EA3A-0EDE-96D5D1739FD0}"/>
          </ac:picMkLst>
        </pc:picChg>
      </pc:sldChg>
      <pc:sldChg chg="addSp delSp modSp add mod">
        <pc:chgData name="Paul Ebbers" userId="68d1a23b9a453310" providerId="LiveId" clId="{7952FB6B-E4B5-4CA9-B838-8CFA95871397}" dt="2023-11-03T16:10:34.664" v="230" actId="1076"/>
        <pc:sldMkLst>
          <pc:docMk/>
          <pc:sldMk cId="2299650287" sldId="258"/>
        </pc:sldMkLst>
        <pc:spChg chg="mod">
          <ac:chgData name="Paul Ebbers" userId="68d1a23b9a453310" providerId="LiveId" clId="{7952FB6B-E4B5-4CA9-B838-8CFA95871397}" dt="2023-11-02T21:57:28.311" v="24" actId="1076"/>
          <ac:spMkLst>
            <pc:docMk/>
            <pc:sldMk cId="2299650287" sldId="258"/>
            <ac:spMk id="24" creationId="{A8919692-C2FF-3153-25FC-A8A3E8C21B41}"/>
          </ac:spMkLst>
        </pc:spChg>
        <pc:spChg chg="mod">
          <ac:chgData name="Paul Ebbers" userId="68d1a23b9a453310" providerId="LiveId" clId="{7952FB6B-E4B5-4CA9-B838-8CFA95871397}" dt="2023-11-02T21:57:22.454" v="23" actId="1076"/>
          <ac:spMkLst>
            <pc:docMk/>
            <pc:sldMk cId="2299650287" sldId="258"/>
            <ac:spMk id="25" creationId="{7A37F27E-4223-F46E-09AB-3749E7334A83}"/>
          </ac:spMkLst>
        </pc:spChg>
        <pc:spChg chg="mod">
          <ac:chgData name="Paul Ebbers" userId="68d1a23b9a453310" providerId="LiveId" clId="{7952FB6B-E4B5-4CA9-B838-8CFA95871397}" dt="2023-11-02T21:57:42.929" v="28" actId="20577"/>
          <ac:spMkLst>
            <pc:docMk/>
            <pc:sldMk cId="2299650287" sldId="258"/>
            <ac:spMk id="26" creationId="{C6D3B01D-973E-5342-356B-41B31A34F7F8}"/>
          </ac:spMkLst>
        </pc:spChg>
        <pc:picChg chg="add mod ord">
          <ac:chgData name="Paul Ebbers" userId="68d1a23b9a453310" providerId="LiveId" clId="{7952FB6B-E4B5-4CA9-B838-8CFA95871397}" dt="2023-11-03T16:10:34.664" v="230" actId="1076"/>
          <ac:picMkLst>
            <pc:docMk/>
            <pc:sldMk cId="2299650287" sldId="258"/>
            <ac:picMk id="2" creationId="{C98A46C2-2951-A25E-A029-ADF341248490}"/>
          </ac:picMkLst>
        </pc:picChg>
        <pc:picChg chg="add del mod">
          <ac:chgData name="Paul Ebbers" userId="68d1a23b9a453310" providerId="LiveId" clId="{7952FB6B-E4B5-4CA9-B838-8CFA95871397}" dt="2023-11-02T21:55:58.591" v="11" actId="478"/>
          <ac:picMkLst>
            <pc:docMk/>
            <pc:sldMk cId="2299650287" sldId="258"/>
            <ac:picMk id="3" creationId="{27C82F87-346A-18E9-BCFE-30CE562EC594}"/>
          </ac:picMkLst>
        </pc:picChg>
        <pc:picChg chg="del">
          <ac:chgData name="Paul Ebbers" userId="68d1a23b9a453310" providerId="LiveId" clId="{7952FB6B-E4B5-4CA9-B838-8CFA95871397}" dt="2023-11-02T21:55:35.048" v="6" actId="478"/>
          <ac:picMkLst>
            <pc:docMk/>
            <pc:sldMk cId="2299650287" sldId="258"/>
            <ac:picMk id="5" creationId="{85B03660-EA31-DF53-2EBF-F9627C3F5BED}"/>
          </ac:picMkLst>
        </pc:picChg>
        <pc:picChg chg="add del">
          <ac:chgData name="Paul Ebbers" userId="68d1a23b9a453310" providerId="LiveId" clId="{7952FB6B-E4B5-4CA9-B838-8CFA95871397}" dt="2023-11-02T21:56:25.065" v="13" actId="21"/>
          <ac:picMkLst>
            <pc:docMk/>
            <pc:sldMk cId="2299650287" sldId="258"/>
            <ac:picMk id="6" creationId="{66B03434-923F-5DD4-0CC1-A18A92AA9D02}"/>
          </ac:picMkLst>
        </pc:picChg>
        <pc:picChg chg="add del mod ord">
          <ac:chgData name="Paul Ebbers" userId="68d1a23b9a453310" providerId="LiveId" clId="{7952FB6B-E4B5-4CA9-B838-8CFA95871397}" dt="2023-11-03T16:10:18.825" v="227" actId="478"/>
          <ac:picMkLst>
            <pc:docMk/>
            <pc:sldMk cId="2299650287" sldId="258"/>
            <ac:picMk id="7" creationId="{82F610C1-8AC9-018E-0629-8E2DA180132D}"/>
          </ac:picMkLst>
        </pc:picChg>
      </pc:sldChg>
      <pc:sldChg chg="addSp delSp modSp add mod">
        <pc:chgData name="Paul Ebbers" userId="68d1a23b9a453310" providerId="LiveId" clId="{7952FB6B-E4B5-4CA9-B838-8CFA95871397}" dt="2023-11-02T22:14:11.051" v="39" actId="1076"/>
        <pc:sldMkLst>
          <pc:docMk/>
          <pc:sldMk cId="3500793818" sldId="259"/>
        </pc:sldMkLst>
        <pc:spChg chg="mod">
          <ac:chgData name="Paul Ebbers" userId="68d1a23b9a453310" providerId="LiveId" clId="{7952FB6B-E4B5-4CA9-B838-8CFA95871397}" dt="2023-11-02T22:14:03.557" v="38" actId="1076"/>
          <ac:spMkLst>
            <pc:docMk/>
            <pc:sldMk cId="3500793818" sldId="259"/>
            <ac:spMk id="24" creationId="{A8919692-C2FF-3153-25FC-A8A3E8C21B41}"/>
          </ac:spMkLst>
        </pc:spChg>
        <pc:spChg chg="mod">
          <ac:chgData name="Paul Ebbers" userId="68d1a23b9a453310" providerId="LiveId" clId="{7952FB6B-E4B5-4CA9-B838-8CFA95871397}" dt="2023-11-02T22:14:11.051" v="39" actId="1076"/>
          <ac:spMkLst>
            <pc:docMk/>
            <pc:sldMk cId="3500793818" sldId="259"/>
            <ac:spMk id="25" creationId="{7A37F27E-4223-F46E-09AB-3749E7334A83}"/>
          </ac:spMkLst>
        </pc:spChg>
        <pc:spChg chg="del">
          <ac:chgData name="Paul Ebbers" userId="68d1a23b9a453310" providerId="LiveId" clId="{7952FB6B-E4B5-4CA9-B838-8CFA95871397}" dt="2023-11-02T22:13:51.322" v="37" actId="478"/>
          <ac:spMkLst>
            <pc:docMk/>
            <pc:sldMk cId="3500793818" sldId="259"/>
            <ac:spMk id="26" creationId="{C6D3B01D-973E-5342-356B-41B31A34F7F8}"/>
          </ac:spMkLst>
        </pc:spChg>
        <pc:picChg chg="add mod ord">
          <ac:chgData name="Paul Ebbers" userId="68d1a23b9a453310" providerId="LiveId" clId="{7952FB6B-E4B5-4CA9-B838-8CFA95871397}" dt="2023-11-02T22:13:40.510" v="36" actId="1076"/>
          <ac:picMkLst>
            <pc:docMk/>
            <pc:sldMk cId="3500793818" sldId="259"/>
            <ac:picMk id="3" creationId="{B06BAB10-18EF-2F15-BC35-099247EF1264}"/>
          </ac:picMkLst>
        </pc:picChg>
        <pc:picChg chg="del">
          <ac:chgData name="Paul Ebbers" userId="68d1a23b9a453310" providerId="LiveId" clId="{7952FB6B-E4B5-4CA9-B838-8CFA95871397}" dt="2023-11-02T22:13:28.085" v="33" actId="478"/>
          <ac:picMkLst>
            <pc:docMk/>
            <pc:sldMk cId="3500793818" sldId="259"/>
            <ac:picMk id="7" creationId="{82F610C1-8AC9-018E-0629-8E2DA180132D}"/>
          </ac:picMkLst>
        </pc:picChg>
      </pc:sldChg>
      <pc:sldChg chg="delSp modSp mod">
        <pc:chgData name="Paul Ebbers" userId="68d1a23b9a453310" providerId="LiveId" clId="{7952FB6B-E4B5-4CA9-B838-8CFA95871397}" dt="2023-11-02T22:29:04.360" v="42" actId="20577"/>
        <pc:sldMkLst>
          <pc:docMk/>
          <pc:sldMk cId="3623053889" sldId="260"/>
        </pc:sldMkLst>
        <pc:spChg chg="del">
          <ac:chgData name="Paul Ebbers" userId="68d1a23b9a453310" providerId="LiveId" clId="{7952FB6B-E4B5-4CA9-B838-8CFA95871397}" dt="2023-11-02T22:29:01.635" v="40" actId="478"/>
          <ac:spMkLst>
            <pc:docMk/>
            <pc:sldMk cId="3623053889" sldId="260"/>
            <ac:spMk id="24" creationId="{A8919692-C2FF-3153-25FC-A8A3E8C21B41}"/>
          </ac:spMkLst>
        </pc:spChg>
        <pc:spChg chg="del">
          <ac:chgData name="Paul Ebbers" userId="68d1a23b9a453310" providerId="LiveId" clId="{7952FB6B-E4B5-4CA9-B838-8CFA95871397}" dt="2023-11-02T22:29:01.635" v="40" actId="478"/>
          <ac:spMkLst>
            <pc:docMk/>
            <pc:sldMk cId="3623053889" sldId="260"/>
            <ac:spMk id="25" creationId="{7A37F27E-4223-F46E-09AB-3749E7334A83}"/>
          </ac:spMkLst>
        </pc:spChg>
        <pc:spChg chg="del">
          <ac:chgData name="Paul Ebbers" userId="68d1a23b9a453310" providerId="LiveId" clId="{7952FB6B-E4B5-4CA9-B838-8CFA95871397}" dt="2023-11-02T22:29:01.635" v="40" actId="478"/>
          <ac:spMkLst>
            <pc:docMk/>
            <pc:sldMk cId="3623053889" sldId="260"/>
            <ac:spMk id="26" creationId="{C6D3B01D-973E-5342-356B-41B31A34F7F8}"/>
          </ac:spMkLst>
        </pc:spChg>
        <pc:spChg chg="mod">
          <ac:chgData name="Paul Ebbers" userId="68d1a23b9a453310" providerId="LiveId" clId="{7952FB6B-E4B5-4CA9-B838-8CFA95871397}" dt="2023-11-02T22:29:04.360" v="42" actId="20577"/>
          <ac:spMkLst>
            <pc:docMk/>
            <pc:sldMk cId="3623053889" sldId="260"/>
            <ac:spMk id="43" creationId="{970392BD-5D1C-C27E-C1CB-78ED716A716C}"/>
          </ac:spMkLst>
        </pc:spChg>
      </pc:sldChg>
      <pc:sldChg chg="addSp delSp modSp new mod">
        <pc:chgData name="Paul Ebbers" userId="68d1a23b9a453310" providerId="LiveId" clId="{7952FB6B-E4B5-4CA9-B838-8CFA95871397}" dt="2023-11-02T22:36:14.333" v="69" actId="21"/>
        <pc:sldMkLst>
          <pc:docMk/>
          <pc:sldMk cId="945030047" sldId="261"/>
        </pc:sldMkLst>
        <pc:spChg chg="del">
          <ac:chgData name="Paul Ebbers" userId="68d1a23b9a453310" providerId="LiveId" clId="{7952FB6B-E4B5-4CA9-B838-8CFA95871397}" dt="2023-11-02T22:33:10.464" v="44" actId="478"/>
          <ac:spMkLst>
            <pc:docMk/>
            <pc:sldMk cId="945030047" sldId="261"/>
            <ac:spMk id="2" creationId="{7A522860-D52B-3C42-76DB-3059E2AF4248}"/>
          </ac:spMkLst>
        </pc:spChg>
        <pc:spChg chg="del">
          <ac:chgData name="Paul Ebbers" userId="68d1a23b9a453310" providerId="LiveId" clId="{7952FB6B-E4B5-4CA9-B838-8CFA95871397}" dt="2023-11-02T22:33:12.192" v="45" actId="478"/>
          <ac:spMkLst>
            <pc:docMk/>
            <pc:sldMk cId="945030047" sldId="261"/>
            <ac:spMk id="3" creationId="{8C7C8A45-1B20-A9E4-D159-3BD8363A400B}"/>
          </ac:spMkLst>
        </pc:spChg>
        <pc:spChg chg="add mod">
          <ac:chgData name="Paul Ebbers" userId="68d1a23b9a453310" providerId="LiveId" clId="{7952FB6B-E4B5-4CA9-B838-8CFA95871397}" dt="2023-11-02T22:34:37.983" v="59" actId="1076"/>
          <ac:spMkLst>
            <pc:docMk/>
            <pc:sldMk cId="945030047" sldId="261"/>
            <ac:spMk id="6" creationId="{AD266914-7EAC-F129-EC58-F2C044ABE096}"/>
          </ac:spMkLst>
        </pc:spChg>
        <pc:spChg chg="add mod">
          <ac:chgData name="Paul Ebbers" userId="68d1a23b9a453310" providerId="LiveId" clId="{7952FB6B-E4B5-4CA9-B838-8CFA95871397}" dt="2023-11-02T22:34:46.292" v="60" actId="1076"/>
          <ac:spMkLst>
            <pc:docMk/>
            <pc:sldMk cId="945030047" sldId="261"/>
            <ac:spMk id="7" creationId="{ADFDE47A-8FD1-D65F-57F4-A2ACF3A07C3E}"/>
          </ac:spMkLst>
        </pc:spChg>
        <pc:picChg chg="add mod">
          <ac:chgData name="Paul Ebbers" userId="68d1a23b9a453310" providerId="LiveId" clId="{7952FB6B-E4B5-4CA9-B838-8CFA95871397}" dt="2023-11-02T22:36:10.598" v="68" actId="1076"/>
          <ac:picMkLst>
            <pc:docMk/>
            <pc:sldMk cId="945030047" sldId="261"/>
            <ac:picMk id="5" creationId="{600DAD0C-D7B2-A885-BD8F-D2B9D5C05578}"/>
          </ac:picMkLst>
        </pc:picChg>
        <pc:picChg chg="add del mod">
          <ac:chgData name="Paul Ebbers" userId="68d1a23b9a453310" providerId="LiveId" clId="{7952FB6B-E4B5-4CA9-B838-8CFA95871397}" dt="2023-11-02T22:36:14.333" v="69" actId="21"/>
          <ac:picMkLst>
            <pc:docMk/>
            <pc:sldMk cId="945030047" sldId="261"/>
            <ac:picMk id="9" creationId="{54C9FF95-9295-AA2D-3D09-9B3A682588E8}"/>
          </ac:picMkLst>
        </pc:picChg>
        <pc:picChg chg="add del mod">
          <ac:chgData name="Paul Ebbers" userId="68d1a23b9a453310" providerId="LiveId" clId="{7952FB6B-E4B5-4CA9-B838-8CFA95871397}" dt="2023-11-02T22:36:14.333" v="69" actId="21"/>
          <ac:picMkLst>
            <pc:docMk/>
            <pc:sldMk cId="945030047" sldId="261"/>
            <ac:picMk id="11" creationId="{32E84340-9B4A-0243-A84F-6FCC8E7F7C4F}"/>
          </ac:picMkLst>
        </pc:picChg>
        <pc:picChg chg="add del mod">
          <ac:chgData name="Paul Ebbers" userId="68d1a23b9a453310" providerId="LiveId" clId="{7952FB6B-E4B5-4CA9-B838-8CFA95871397}" dt="2023-11-02T22:36:14.333" v="69" actId="21"/>
          <ac:picMkLst>
            <pc:docMk/>
            <pc:sldMk cId="945030047" sldId="261"/>
            <ac:picMk id="13" creationId="{8AE458FC-9294-4331-AFBA-F1AED7A36EA1}"/>
          </ac:picMkLst>
        </pc:picChg>
      </pc:sldChg>
      <pc:sldChg chg="addSp delSp modSp add mod">
        <pc:chgData name="Paul Ebbers" userId="68d1a23b9a453310" providerId="LiveId" clId="{7952FB6B-E4B5-4CA9-B838-8CFA95871397}" dt="2023-11-02T23:10:39.751" v="146" actId="1076"/>
        <pc:sldMkLst>
          <pc:docMk/>
          <pc:sldMk cId="3031865952" sldId="262"/>
        </pc:sldMkLst>
        <pc:spChg chg="del">
          <ac:chgData name="Paul Ebbers" userId="68d1a23b9a453310" providerId="LiveId" clId="{7952FB6B-E4B5-4CA9-B838-8CFA95871397}" dt="2023-11-02T22:36:22.262" v="71" actId="478"/>
          <ac:spMkLst>
            <pc:docMk/>
            <pc:sldMk cId="3031865952" sldId="262"/>
            <ac:spMk id="6" creationId="{AD266914-7EAC-F129-EC58-F2C044ABE096}"/>
          </ac:spMkLst>
        </pc:spChg>
        <pc:spChg chg="del">
          <ac:chgData name="Paul Ebbers" userId="68d1a23b9a453310" providerId="LiveId" clId="{7952FB6B-E4B5-4CA9-B838-8CFA95871397}" dt="2023-11-02T22:36:22.262" v="71" actId="478"/>
          <ac:spMkLst>
            <pc:docMk/>
            <pc:sldMk cId="3031865952" sldId="262"/>
            <ac:spMk id="7" creationId="{ADFDE47A-8FD1-D65F-57F4-A2ACF3A07C3E}"/>
          </ac:spMkLst>
        </pc:spChg>
        <pc:spChg chg="add del mod">
          <ac:chgData name="Paul Ebbers" userId="68d1a23b9a453310" providerId="LiveId" clId="{7952FB6B-E4B5-4CA9-B838-8CFA95871397}" dt="2023-11-02T22:37:42.694" v="87" actId="478"/>
          <ac:spMkLst>
            <pc:docMk/>
            <pc:sldMk cId="3031865952" sldId="262"/>
            <ac:spMk id="8" creationId="{5B16A7B3-7F27-3A72-D027-3B9AD2C67211}"/>
          </ac:spMkLst>
        </pc:spChg>
        <pc:spChg chg="add del mod">
          <ac:chgData name="Paul Ebbers" userId="68d1a23b9a453310" providerId="LiveId" clId="{7952FB6B-E4B5-4CA9-B838-8CFA95871397}" dt="2023-11-02T22:37:42.694" v="87" actId="478"/>
          <ac:spMkLst>
            <pc:docMk/>
            <pc:sldMk cId="3031865952" sldId="262"/>
            <ac:spMk id="9" creationId="{58E6A173-1A02-C33D-BF28-6243BADB8529}"/>
          </ac:spMkLst>
        </pc:spChg>
        <pc:spChg chg="add mod">
          <ac:chgData name="Paul Ebbers" userId="68d1a23b9a453310" providerId="LiveId" clId="{7952FB6B-E4B5-4CA9-B838-8CFA95871397}" dt="2023-11-02T22:40:27.938" v="118" actId="2085"/>
          <ac:spMkLst>
            <pc:docMk/>
            <pc:sldMk cId="3031865952" sldId="262"/>
            <ac:spMk id="10" creationId="{B3AC8D0C-4721-B876-9CAA-6E052A119F31}"/>
          </ac:spMkLst>
        </pc:spChg>
        <pc:spChg chg="add mod">
          <ac:chgData name="Paul Ebbers" userId="68d1a23b9a453310" providerId="LiveId" clId="{7952FB6B-E4B5-4CA9-B838-8CFA95871397}" dt="2023-11-02T22:40:27.938" v="118" actId="2085"/>
          <ac:spMkLst>
            <pc:docMk/>
            <pc:sldMk cId="3031865952" sldId="262"/>
            <ac:spMk id="11" creationId="{1479C03F-B2EF-82AA-7D3D-B70000FB5FCA}"/>
          </ac:spMkLst>
        </pc:spChg>
        <pc:spChg chg="add mod">
          <ac:chgData name="Paul Ebbers" userId="68d1a23b9a453310" providerId="LiveId" clId="{7952FB6B-E4B5-4CA9-B838-8CFA95871397}" dt="2023-11-02T22:40:30.257" v="119" actId="2085"/>
          <ac:spMkLst>
            <pc:docMk/>
            <pc:sldMk cId="3031865952" sldId="262"/>
            <ac:spMk id="12" creationId="{FEA5DCD5-D124-5120-7FB4-275C30B94938}"/>
          </ac:spMkLst>
        </pc:spChg>
        <pc:spChg chg="add mod">
          <ac:chgData name="Paul Ebbers" userId="68d1a23b9a453310" providerId="LiveId" clId="{7952FB6B-E4B5-4CA9-B838-8CFA95871397}" dt="2023-11-02T22:40:30.257" v="119" actId="2085"/>
          <ac:spMkLst>
            <pc:docMk/>
            <pc:sldMk cId="3031865952" sldId="262"/>
            <ac:spMk id="13" creationId="{059A676B-F733-AA30-2998-7D4553C3EB3F}"/>
          </ac:spMkLst>
        </pc:spChg>
        <pc:spChg chg="add mod">
          <ac:chgData name="Paul Ebbers" userId="68d1a23b9a453310" providerId="LiveId" clId="{7952FB6B-E4B5-4CA9-B838-8CFA95871397}" dt="2023-11-02T22:40:32.946" v="120" actId="2085"/>
          <ac:spMkLst>
            <pc:docMk/>
            <pc:sldMk cId="3031865952" sldId="262"/>
            <ac:spMk id="14" creationId="{0250BE43-23CF-6094-AA8D-4BA9825D3D1A}"/>
          </ac:spMkLst>
        </pc:spChg>
        <pc:spChg chg="add mod">
          <ac:chgData name="Paul Ebbers" userId="68d1a23b9a453310" providerId="LiveId" clId="{7952FB6B-E4B5-4CA9-B838-8CFA95871397}" dt="2023-11-02T22:40:32.946" v="120" actId="2085"/>
          <ac:spMkLst>
            <pc:docMk/>
            <pc:sldMk cId="3031865952" sldId="262"/>
            <ac:spMk id="15" creationId="{581C5F47-30F1-6F2D-6A20-79A0F1ABBB37}"/>
          </ac:spMkLst>
        </pc:spChg>
        <pc:spChg chg="add mod">
          <ac:chgData name="Paul Ebbers" userId="68d1a23b9a453310" providerId="LiveId" clId="{7952FB6B-E4B5-4CA9-B838-8CFA95871397}" dt="2023-11-02T23:03:37.380" v="126" actId="1076"/>
          <ac:spMkLst>
            <pc:docMk/>
            <pc:sldMk cId="3031865952" sldId="262"/>
            <ac:spMk id="23" creationId="{AD2E90AD-7683-2FCA-5FD3-3827038D622B}"/>
          </ac:spMkLst>
        </pc:spChg>
        <pc:spChg chg="add mod">
          <ac:chgData name="Paul Ebbers" userId="68d1a23b9a453310" providerId="LiveId" clId="{7952FB6B-E4B5-4CA9-B838-8CFA95871397}" dt="2023-11-02T23:06:41.520" v="139" actId="20577"/>
          <ac:spMkLst>
            <pc:docMk/>
            <pc:sldMk cId="3031865952" sldId="262"/>
            <ac:spMk id="24" creationId="{4421FB89-72FF-E3B3-5DD1-813B466ED7DE}"/>
          </ac:spMkLst>
        </pc:spChg>
        <pc:spChg chg="add mod">
          <ac:chgData name="Paul Ebbers" userId="68d1a23b9a453310" providerId="LiveId" clId="{7952FB6B-E4B5-4CA9-B838-8CFA95871397}" dt="2023-11-02T23:10:39.751" v="146" actId="1076"/>
          <ac:spMkLst>
            <pc:docMk/>
            <pc:sldMk cId="3031865952" sldId="262"/>
            <ac:spMk id="27" creationId="{7DF2CB00-26CC-3201-9BFB-5BCDC760679B}"/>
          </ac:spMkLst>
        </pc:spChg>
        <pc:spChg chg="add mod">
          <ac:chgData name="Paul Ebbers" userId="68d1a23b9a453310" providerId="LiveId" clId="{7952FB6B-E4B5-4CA9-B838-8CFA95871397}" dt="2023-11-02T23:10:39.751" v="146" actId="1076"/>
          <ac:spMkLst>
            <pc:docMk/>
            <pc:sldMk cId="3031865952" sldId="262"/>
            <ac:spMk id="28" creationId="{FE521176-3E5D-B851-3254-10C4DE6495C2}"/>
          </ac:spMkLst>
        </pc:spChg>
        <pc:grpChg chg="add mod">
          <ac:chgData name="Paul Ebbers" userId="68d1a23b9a453310" providerId="LiveId" clId="{7952FB6B-E4B5-4CA9-B838-8CFA95871397}" dt="2023-11-02T22:40:17.942" v="116" actId="1076"/>
          <ac:grpSpMkLst>
            <pc:docMk/>
            <pc:sldMk cId="3031865952" sldId="262"/>
            <ac:grpSpMk id="16" creationId="{80B48CCE-F9E8-3689-2FA3-EEE368FCC27B}"/>
          </ac:grpSpMkLst>
        </pc:grpChg>
        <pc:grpChg chg="add mod">
          <ac:chgData name="Paul Ebbers" userId="68d1a23b9a453310" providerId="LiveId" clId="{7952FB6B-E4B5-4CA9-B838-8CFA95871397}" dt="2023-11-02T22:40:20.793" v="117" actId="1076"/>
          <ac:grpSpMkLst>
            <pc:docMk/>
            <pc:sldMk cId="3031865952" sldId="262"/>
            <ac:grpSpMk id="17" creationId="{2B77A6C7-71D8-6E1D-7046-B1CB88C75FC9}"/>
          </ac:grpSpMkLst>
        </pc:grpChg>
        <pc:grpChg chg="add mod">
          <ac:chgData name="Paul Ebbers" userId="68d1a23b9a453310" providerId="LiveId" clId="{7952FB6B-E4B5-4CA9-B838-8CFA95871397}" dt="2023-11-02T22:40:04.521" v="115" actId="164"/>
          <ac:grpSpMkLst>
            <pc:docMk/>
            <pc:sldMk cId="3031865952" sldId="262"/>
            <ac:grpSpMk id="18" creationId="{B947BA91-C60A-1ACF-6283-D84B424D1084}"/>
          </ac:grpSpMkLst>
        </pc:grpChg>
        <pc:picChg chg="add mod">
          <ac:chgData name="Paul Ebbers" userId="68d1a23b9a453310" providerId="LiveId" clId="{7952FB6B-E4B5-4CA9-B838-8CFA95871397}" dt="2023-11-02T22:40:27.938" v="118" actId="2085"/>
          <ac:picMkLst>
            <pc:docMk/>
            <pc:sldMk cId="3031865952" sldId="262"/>
            <ac:picMk id="2" creationId="{EDA83522-7233-A107-563D-8A3DC55F9D40}"/>
          </ac:picMkLst>
        </pc:picChg>
        <pc:picChg chg="add mod">
          <ac:chgData name="Paul Ebbers" userId="68d1a23b9a453310" providerId="LiveId" clId="{7952FB6B-E4B5-4CA9-B838-8CFA95871397}" dt="2023-11-02T22:40:30.257" v="119" actId="2085"/>
          <ac:picMkLst>
            <pc:docMk/>
            <pc:sldMk cId="3031865952" sldId="262"/>
            <ac:picMk id="3" creationId="{CF75CBCB-4025-FBFC-0DF4-297FBDB67A47}"/>
          </ac:picMkLst>
        </pc:picChg>
        <pc:picChg chg="add mod">
          <ac:chgData name="Paul Ebbers" userId="68d1a23b9a453310" providerId="LiveId" clId="{7952FB6B-E4B5-4CA9-B838-8CFA95871397}" dt="2023-11-02T22:40:32.946" v="120" actId="2085"/>
          <ac:picMkLst>
            <pc:docMk/>
            <pc:sldMk cId="3031865952" sldId="262"/>
            <ac:picMk id="4" creationId="{2F11F813-CF4C-8938-26D4-FA0EB942C982}"/>
          </ac:picMkLst>
        </pc:picChg>
        <pc:picChg chg="del">
          <ac:chgData name="Paul Ebbers" userId="68d1a23b9a453310" providerId="LiveId" clId="{7952FB6B-E4B5-4CA9-B838-8CFA95871397}" dt="2023-11-02T22:36:22.262" v="71" actId="478"/>
          <ac:picMkLst>
            <pc:docMk/>
            <pc:sldMk cId="3031865952" sldId="262"/>
            <ac:picMk id="5" creationId="{600DAD0C-D7B2-A885-BD8F-D2B9D5C05578}"/>
          </ac:picMkLst>
        </pc:picChg>
        <pc:picChg chg="add mod">
          <ac:chgData name="Paul Ebbers" userId="68d1a23b9a453310" providerId="LiveId" clId="{7952FB6B-E4B5-4CA9-B838-8CFA95871397}" dt="2023-11-02T23:10:17.168" v="145" actId="1076"/>
          <ac:picMkLst>
            <pc:docMk/>
            <pc:sldMk cId="3031865952" sldId="262"/>
            <ac:picMk id="20" creationId="{771EA4F5-EFE8-4630-582F-A8EB45053E00}"/>
          </ac:picMkLst>
        </pc:picChg>
        <pc:picChg chg="add del">
          <ac:chgData name="Paul Ebbers" userId="68d1a23b9a453310" providerId="LiveId" clId="{7952FB6B-E4B5-4CA9-B838-8CFA95871397}" dt="2023-11-02T23:03:26.754" v="124" actId="22"/>
          <ac:picMkLst>
            <pc:docMk/>
            <pc:sldMk cId="3031865952" sldId="262"/>
            <ac:picMk id="22" creationId="{61F90138-8C59-CCE8-4EAD-1B01E519095E}"/>
          </ac:picMkLst>
        </pc:picChg>
        <pc:picChg chg="add mod modCrop">
          <ac:chgData name="Paul Ebbers" userId="68d1a23b9a453310" providerId="LiveId" clId="{7952FB6B-E4B5-4CA9-B838-8CFA95871397}" dt="2023-11-02T23:10:10.362" v="142" actId="732"/>
          <ac:picMkLst>
            <pc:docMk/>
            <pc:sldMk cId="3031865952" sldId="262"/>
            <ac:picMk id="26" creationId="{E7ECCD49-786C-39E2-ABDB-6AE69B40E730}"/>
          </ac:picMkLst>
        </pc:picChg>
      </pc:sldChg>
      <pc:sldChg chg="addSp delSp modSp new mod">
        <pc:chgData name="Paul Ebbers" userId="68d1a23b9a453310" providerId="LiveId" clId="{7952FB6B-E4B5-4CA9-B838-8CFA95871397}" dt="2023-11-03T16:37:12.054" v="237" actId="1076"/>
        <pc:sldMkLst>
          <pc:docMk/>
          <pc:sldMk cId="3057876152" sldId="263"/>
        </pc:sldMkLst>
        <pc:spChg chg="del">
          <ac:chgData name="Paul Ebbers" userId="68d1a23b9a453310" providerId="LiveId" clId="{7952FB6B-E4B5-4CA9-B838-8CFA95871397}" dt="2023-11-03T15:15:13.069" v="148" actId="22"/>
          <ac:spMkLst>
            <pc:docMk/>
            <pc:sldMk cId="3057876152" sldId="263"/>
            <ac:spMk id="3" creationId="{8D31D0F6-F5FA-F096-E3F8-28BBF84ED704}"/>
          </ac:spMkLst>
        </pc:spChg>
        <pc:spChg chg="add mod">
          <ac:chgData name="Paul Ebbers" userId="68d1a23b9a453310" providerId="LiveId" clId="{7952FB6B-E4B5-4CA9-B838-8CFA95871397}" dt="2023-11-03T15:33:57.650" v="166" actId="1076"/>
          <ac:spMkLst>
            <pc:docMk/>
            <pc:sldMk cId="3057876152" sldId="263"/>
            <ac:spMk id="6" creationId="{C505C438-C109-9AD7-AFBC-F460ACED3B8B}"/>
          </ac:spMkLst>
        </pc:spChg>
        <pc:spChg chg="add mod">
          <ac:chgData name="Paul Ebbers" userId="68d1a23b9a453310" providerId="LiveId" clId="{7952FB6B-E4B5-4CA9-B838-8CFA95871397}" dt="2023-11-03T15:29:11.129" v="161" actId="14100"/>
          <ac:spMkLst>
            <pc:docMk/>
            <pc:sldMk cId="3057876152" sldId="263"/>
            <ac:spMk id="9" creationId="{CC0D97D9-965F-4D80-BA79-3B8A13E63713}"/>
          </ac:spMkLst>
        </pc:spChg>
        <pc:spChg chg="add mod">
          <ac:chgData name="Paul Ebbers" userId="68d1a23b9a453310" providerId="LiveId" clId="{7952FB6B-E4B5-4CA9-B838-8CFA95871397}" dt="2023-11-03T15:33:51.013" v="165" actId="1076"/>
          <ac:spMkLst>
            <pc:docMk/>
            <pc:sldMk cId="3057876152" sldId="263"/>
            <ac:spMk id="11" creationId="{CBAD0FA2-54F0-D22B-35BF-954B84858630}"/>
          </ac:spMkLst>
        </pc:spChg>
        <pc:spChg chg="del mod topLvl">
          <ac:chgData name="Paul Ebbers" userId="68d1a23b9a453310" providerId="LiveId" clId="{7952FB6B-E4B5-4CA9-B838-8CFA95871397}" dt="2023-11-03T16:36:58.229" v="234" actId="478"/>
          <ac:spMkLst>
            <pc:docMk/>
            <pc:sldMk cId="3057876152" sldId="263"/>
            <ac:spMk id="14" creationId="{1693E7F8-9DDE-C8DD-0A2C-FED9D925C3AD}"/>
          </ac:spMkLst>
        </pc:spChg>
        <pc:spChg chg="mod topLvl">
          <ac:chgData name="Paul Ebbers" userId="68d1a23b9a453310" providerId="LiveId" clId="{7952FB6B-E4B5-4CA9-B838-8CFA95871397}" dt="2023-11-03T16:37:12.054" v="237" actId="1076"/>
          <ac:spMkLst>
            <pc:docMk/>
            <pc:sldMk cId="3057876152" sldId="263"/>
            <ac:spMk id="15" creationId="{BC3E6D14-AE16-5CDE-EF5E-808C6450D67E}"/>
          </ac:spMkLst>
        </pc:spChg>
        <pc:grpChg chg="add del mod">
          <ac:chgData name="Paul Ebbers" userId="68d1a23b9a453310" providerId="LiveId" clId="{7952FB6B-E4B5-4CA9-B838-8CFA95871397}" dt="2023-11-03T16:36:54.298" v="233" actId="165"/>
          <ac:grpSpMkLst>
            <pc:docMk/>
            <pc:sldMk cId="3057876152" sldId="263"/>
            <ac:grpSpMk id="12" creationId="{51018D1A-B73A-98AF-CA6A-EE9BF49373D0}"/>
          </ac:grpSpMkLst>
        </pc:grpChg>
        <pc:picChg chg="add mod ord">
          <ac:chgData name="Paul Ebbers" userId="68d1a23b9a453310" providerId="LiveId" clId="{7952FB6B-E4B5-4CA9-B838-8CFA95871397}" dt="2023-11-03T15:15:17.035" v="149" actId="14100"/>
          <ac:picMkLst>
            <pc:docMk/>
            <pc:sldMk cId="3057876152" sldId="263"/>
            <ac:picMk id="5" creationId="{569E02F4-C18C-B6EC-055C-D299F7E9EF6A}"/>
          </ac:picMkLst>
        </pc:picChg>
        <pc:picChg chg="add mod">
          <ac:chgData name="Paul Ebbers" userId="68d1a23b9a453310" providerId="LiveId" clId="{7952FB6B-E4B5-4CA9-B838-8CFA95871397}" dt="2023-11-03T15:29:18.064" v="163" actId="1076"/>
          <ac:picMkLst>
            <pc:docMk/>
            <pc:sldMk cId="3057876152" sldId="263"/>
            <ac:picMk id="8" creationId="{B6078C1B-1408-5F7F-9D0B-C8E7017E47C8}"/>
          </ac:picMkLst>
        </pc:picChg>
        <pc:picChg chg="add mod">
          <ac:chgData name="Paul Ebbers" userId="68d1a23b9a453310" providerId="LiveId" clId="{7952FB6B-E4B5-4CA9-B838-8CFA95871397}" dt="2023-11-03T15:33:51.013" v="165" actId="1076"/>
          <ac:picMkLst>
            <pc:docMk/>
            <pc:sldMk cId="3057876152" sldId="263"/>
            <ac:picMk id="10" creationId="{3D220FF7-EBE9-B936-4B2E-A7A5863CC40D}"/>
          </ac:picMkLst>
        </pc:picChg>
        <pc:picChg chg="mod topLvl">
          <ac:chgData name="Paul Ebbers" userId="68d1a23b9a453310" providerId="LiveId" clId="{7952FB6B-E4B5-4CA9-B838-8CFA95871397}" dt="2023-11-03T16:37:06.583" v="236" actId="14100"/>
          <ac:picMkLst>
            <pc:docMk/>
            <pc:sldMk cId="3057876152" sldId="263"/>
            <ac:picMk id="13" creationId="{33F88724-71B2-0C0F-FA44-1FEC4DB5FB01}"/>
          </ac:picMkLst>
        </pc:picChg>
      </pc:sldChg>
      <pc:sldChg chg="addSp delSp modSp new mod">
        <pc:chgData name="Paul Ebbers" userId="68d1a23b9a453310" providerId="LiveId" clId="{7952FB6B-E4B5-4CA9-B838-8CFA95871397}" dt="2023-11-03T15:51:36.102" v="202" actId="1076"/>
        <pc:sldMkLst>
          <pc:docMk/>
          <pc:sldMk cId="3015175911" sldId="264"/>
        </pc:sldMkLst>
        <pc:spChg chg="del">
          <ac:chgData name="Paul Ebbers" userId="68d1a23b9a453310" providerId="LiveId" clId="{7952FB6B-E4B5-4CA9-B838-8CFA95871397}" dt="2023-11-03T15:42:43.519" v="169" actId="478"/>
          <ac:spMkLst>
            <pc:docMk/>
            <pc:sldMk cId="3015175911" sldId="264"/>
            <ac:spMk id="2" creationId="{8F3C33C4-752B-180D-244F-1DD1F0ED8DAB}"/>
          </ac:spMkLst>
        </pc:spChg>
        <pc:spChg chg="del">
          <ac:chgData name="Paul Ebbers" userId="68d1a23b9a453310" providerId="LiveId" clId="{7952FB6B-E4B5-4CA9-B838-8CFA95871397}" dt="2023-11-03T15:42:40.422" v="168"/>
          <ac:spMkLst>
            <pc:docMk/>
            <pc:sldMk cId="3015175911" sldId="264"/>
            <ac:spMk id="3" creationId="{3AEC3E3C-9599-857B-D917-84EFF45F87E9}"/>
          </ac:spMkLst>
        </pc:spChg>
        <pc:spChg chg="add del mod">
          <ac:chgData name="Paul Ebbers" userId="68d1a23b9a453310" providerId="LiveId" clId="{7952FB6B-E4B5-4CA9-B838-8CFA95871397}" dt="2023-11-03T15:43:01.480" v="171" actId="478"/>
          <ac:spMkLst>
            <pc:docMk/>
            <pc:sldMk cId="3015175911" sldId="264"/>
            <ac:spMk id="6" creationId="{C92CFDC6-7AB4-5CF6-9E1B-C2E690CBAA0B}"/>
          </ac:spMkLst>
        </pc:spChg>
        <pc:spChg chg="add mod">
          <ac:chgData name="Paul Ebbers" userId="68d1a23b9a453310" providerId="LiveId" clId="{7952FB6B-E4B5-4CA9-B838-8CFA95871397}" dt="2023-11-03T15:43:16.946" v="177" actId="1076"/>
          <ac:spMkLst>
            <pc:docMk/>
            <pc:sldMk cId="3015175911" sldId="264"/>
            <ac:spMk id="8" creationId="{6B94CBF4-40EF-7F7C-0594-33ED2D4E3B8A}"/>
          </ac:spMkLst>
        </pc:spChg>
        <pc:spChg chg="add del mod">
          <ac:chgData name="Paul Ebbers" userId="68d1a23b9a453310" providerId="LiveId" clId="{7952FB6B-E4B5-4CA9-B838-8CFA95871397}" dt="2023-11-03T15:43:07.088" v="173" actId="478"/>
          <ac:spMkLst>
            <pc:docMk/>
            <pc:sldMk cId="3015175911" sldId="264"/>
            <ac:spMk id="9" creationId="{57AC8504-58FA-08AF-61C2-FC71E98F321F}"/>
          </ac:spMkLst>
        </pc:spChg>
        <pc:spChg chg="add mod">
          <ac:chgData name="Paul Ebbers" userId="68d1a23b9a453310" providerId="LiveId" clId="{7952FB6B-E4B5-4CA9-B838-8CFA95871397}" dt="2023-11-03T15:43:21.406" v="178" actId="1076"/>
          <ac:spMkLst>
            <pc:docMk/>
            <pc:sldMk cId="3015175911" sldId="264"/>
            <ac:spMk id="10" creationId="{19208F49-D518-FF74-FF49-1BB456385F3A}"/>
          </ac:spMkLst>
        </pc:spChg>
        <pc:spChg chg="add mod">
          <ac:chgData name="Paul Ebbers" userId="68d1a23b9a453310" providerId="LiveId" clId="{7952FB6B-E4B5-4CA9-B838-8CFA95871397}" dt="2023-11-03T15:43:33.357" v="182" actId="20577"/>
          <ac:spMkLst>
            <pc:docMk/>
            <pc:sldMk cId="3015175911" sldId="264"/>
            <ac:spMk id="11" creationId="{94CB2898-9B05-5B78-B15C-364552E5EC9F}"/>
          </ac:spMkLst>
        </pc:spChg>
        <pc:spChg chg="add mod">
          <ac:chgData name="Paul Ebbers" userId="68d1a23b9a453310" providerId="LiveId" clId="{7952FB6B-E4B5-4CA9-B838-8CFA95871397}" dt="2023-11-03T15:44:46.237" v="192" actId="20577"/>
          <ac:spMkLst>
            <pc:docMk/>
            <pc:sldMk cId="3015175911" sldId="264"/>
            <ac:spMk id="12" creationId="{11B4BA3C-1E79-1B36-0634-CBAC81EDBA79}"/>
          </ac:spMkLst>
        </pc:spChg>
        <pc:spChg chg="add mod">
          <ac:chgData name="Paul Ebbers" userId="68d1a23b9a453310" providerId="LiveId" clId="{7952FB6B-E4B5-4CA9-B838-8CFA95871397}" dt="2023-11-03T15:51:12.131" v="197" actId="1076"/>
          <ac:spMkLst>
            <pc:docMk/>
            <pc:sldMk cId="3015175911" sldId="264"/>
            <ac:spMk id="17" creationId="{1F62EDEA-3CFC-D75A-6584-221936E450FA}"/>
          </ac:spMkLst>
        </pc:spChg>
        <pc:spChg chg="add mod">
          <ac:chgData name="Paul Ebbers" userId="68d1a23b9a453310" providerId="LiveId" clId="{7952FB6B-E4B5-4CA9-B838-8CFA95871397}" dt="2023-11-03T15:51:36.102" v="202" actId="1076"/>
          <ac:spMkLst>
            <pc:docMk/>
            <pc:sldMk cId="3015175911" sldId="264"/>
            <ac:spMk id="19" creationId="{49007297-F8FE-3DC2-B111-323D00B9B4AF}"/>
          </ac:spMkLst>
        </pc:spChg>
        <pc:picChg chg="add del mod">
          <ac:chgData name="Paul Ebbers" userId="68d1a23b9a453310" providerId="LiveId" clId="{7952FB6B-E4B5-4CA9-B838-8CFA95871397}" dt="2023-11-03T15:42:58.449" v="170" actId="478"/>
          <ac:picMkLst>
            <pc:docMk/>
            <pc:sldMk cId="3015175911" sldId="264"/>
            <ac:picMk id="4" creationId="{FB05CD37-6D36-8302-1434-E3F23EECF3AC}"/>
          </ac:picMkLst>
        </pc:picChg>
        <pc:picChg chg="add del mod">
          <ac:chgData name="Paul Ebbers" userId="68d1a23b9a453310" providerId="LiveId" clId="{7952FB6B-E4B5-4CA9-B838-8CFA95871397}" dt="2023-11-03T15:44:29.830" v="188" actId="478"/>
          <ac:picMkLst>
            <pc:docMk/>
            <pc:sldMk cId="3015175911" sldId="264"/>
            <ac:picMk id="7" creationId="{672FE031-332F-C447-5A5C-AD263FB766DA}"/>
          </ac:picMkLst>
        </pc:picChg>
        <pc:picChg chg="add mod ord">
          <ac:chgData name="Paul Ebbers" userId="68d1a23b9a453310" providerId="LiveId" clId="{7952FB6B-E4B5-4CA9-B838-8CFA95871397}" dt="2023-11-03T15:44:43.322" v="190" actId="1076"/>
          <ac:picMkLst>
            <pc:docMk/>
            <pc:sldMk cId="3015175911" sldId="264"/>
            <ac:picMk id="14" creationId="{1F23B091-8799-191A-A1A7-407A866AC175}"/>
          </ac:picMkLst>
        </pc:picChg>
        <pc:picChg chg="add mod modCrop">
          <ac:chgData name="Paul Ebbers" userId="68d1a23b9a453310" providerId="LiveId" clId="{7952FB6B-E4B5-4CA9-B838-8CFA95871397}" dt="2023-11-03T15:51:18.357" v="199" actId="1076"/>
          <ac:picMkLst>
            <pc:docMk/>
            <pc:sldMk cId="3015175911" sldId="264"/>
            <ac:picMk id="16" creationId="{737D4B9A-1F4C-A35A-2524-47E2D069C331}"/>
          </ac:picMkLst>
        </pc:picChg>
        <pc:picChg chg="add mod">
          <ac:chgData name="Paul Ebbers" userId="68d1a23b9a453310" providerId="LiveId" clId="{7952FB6B-E4B5-4CA9-B838-8CFA95871397}" dt="2023-11-03T15:51:24.646" v="201" actId="1076"/>
          <ac:picMkLst>
            <pc:docMk/>
            <pc:sldMk cId="3015175911" sldId="264"/>
            <ac:picMk id="18" creationId="{4E766F86-DA25-8626-EF2F-485C56108926}"/>
          </ac:picMkLst>
        </pc:picChg>
      </pc:sldChg>
      <pc:sldChg chg="addSp delSp modSp new mod">
        <pc:chgData name="Paul Ebbers" userId="68d1a23b9a453310" providerId="LiveId" clId="{7952FB6B-E4B5-4CA9-B838-8CFA95871397}" dt="2023-11-03T16:09:54.756" v="224" actId="1076"/>
        <pc:sldMkLst>
          <pc:docMk/>
          <pc:sldMk cId="263441205" sldId="265"/>
        </pc:sldMkLst>
        <pc:spChg chg="del">
          <ac:chgData name="Paul Ebbers" userId="68d1a23b9a453310" providerId="LiveId" clId="{7952FB6B-E4B5-4CA9-B838-8CFA95871397}" dt="2023-11-03T16:05:13.418" v="205" actId="478"/>
          <ac:spMkLst>
            <pc:docMk/>
            <pc:sldMk cId="263441205" sldId="265"/>
            <ac:spMk id="2" creationId="{AA2C6370-F0D4-E194-8066-72BFFF855E77}"/>
          </ac:spMkLst>
        </pc:spChg>
        <pc:spChg chg="del">
          <ac:chgData name="Paul Ebbers" userId="68d1a23b9a453310" providerId="LiveId" clId="{7952FB6B-E4B5-4CA9-B838-8CFA95871397}" dt="2023-11-03T16:05:12.298" v="204" actId="478"/>
          <ac:spMkLst>
            <pc:docMk/>
            <pc:sldMk cId="263441205" sldId="265"/>
            <ac:spMk id="3" creationId="{0B2A5B89-4A4D-6730-83CB-35C7B8DFC949}"/>
          </ac:spMkLst>
        </pc:spChg>
        <pc:spChg chg="add mod">
          <ac:chgData name="Paul Ebbers" userId="68d1a23b9a453310" providerId="LiveId" clId="{7952FB6B-E4B5-4CA9-B838-8CFA95871397}" dt="2023-11-03T16:05:26.927" v="208" actId="1076"/>
          <ac:spMkLst>
            <pc:docMk/>
            <pc:sldMk cId="263441205" sldId="265"/>
            <ac:spMk id="5" creationId="{896F3BCF-E820-D856-B731-2AE54F541CF2}"/>
          </ac:spMkLst>
        </pc:spChg>
        <pc:spChg chg="add mod">
          <ac:chgData name="Paul Ebbers" userId="68d1a23b9a453310" providerId="LiveId" clId="{7952FB6B-E4B5-4CA9-B838-8CFA95871397}" dt="2023-11-03T16:09:54.756" v="224" actId="1076"/>
          <ac:spMkLst>
            <pc:docMk/>
            <pc:sldMk cId="263441205" sldId="265"/>
            <ac:spMk id="6" creationId="{1D8218E3-D2FC-8377-032B-CD2D5455972D}"/>
          </ac:spMkLst>
        </pc:spChg>
        <pc:spChg chg="add del mod">
          <ac:chgData name="Paul Ebbers" userId="68d1a23b9a453310" providerId="LiveId" clId="{7952FB6B-E4B5-4CA9-B838-8CFA95871397}" dt="2023-11-03T16:05:19.820" v="207" actId="478"/>
          <ac:spMkLst>
            <pc:docMk/>
            <pc:sldMk cId="263441205" sldId="265"/>
            <ac:spMk id="7" creationId="{339E9CFA-1738-BA90-5C3A-E794C39990DB}"/>
          </ac:spMkLst>
        </pc:spChg>
        <pc:picChg chg="add del mod">
          <ac:chgData name="Paul Ebbers" userId="68d1a23b9a453310" providerId="LiveId" clId="{7952FB6B-E4B5-4CA9-B838-8CFA95871397}" dt="2023-11-03T16:09:37.424" v="221" actId="478"/>
          <ac:picMkLst>
            <pc:docMk/>
            <pc:sldMk cId="263441205" sldId="265"/>
            <ac:picMk id="4" creationId="{CACA7E50-2990-F711-C2AA-C5F4C7BAEA14}"/>
          </ac:picMkLst>
        </pc:picChg>
        <pc:picChg chg="add mod ord modCrop">
          <ac:chgData name="Paul Ebbers" userId="68d1a23b9a453310" providerId="LiveId" clId="{7952FB6B-E4B5-4CA9-B838-8CFA95871397}" dt="2023-11-03T16:09:49.603" v="223" actId="1076"/>
          <ac:picMkLst>
            <pc:docMk/>
            <pc:sldMk cId="263441205" sldId="265"/>
            <ac:picMk id="9" creationId="{B3E7C4D2-68E3-31B0-7645-EF13E9F99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6CC-FEF7-D141-D24E-F5ABAC9A0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5AF64-DAF7-6F6B-3479-6FEB24ADE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177C-C4D8-EF39-ABF2-F48FA6A1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997F-9E25-2E95-F4B3-D1098F75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E02E-E659-F9FD-A144-6A25790C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2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54E4-06C1-D965-6E25-46AA9DAD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71E5-D791-1784-3EBE-FDCD1E26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10E3-E6E4-52CD-9371-59043E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6FEA-F8AF-30AE-BD3B-0A9BE718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03EB-DB2D-CF73-2C25-A006FAB6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10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955A3-788F-4D08-A823-17586EA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58557-A356-EC6D-137C-F150F906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C3A9-D921-B396-BDA7-29C3CAF7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0037-2D61-7C72-414F-4F2EA4AA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1F55-07EA-FA01-5AC7-97B48FB9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20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7DED-DDE3-B7F5-46AF-48C93A91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84C0-6518-E8B2-B111-D9E760C5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B7A0-DADE-D209-5D7F-883FD6F4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7CC6-C6B2-E9F0-20C9-9551A856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64F5-2FC5-6446-0EE6-E13102B6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258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C550-4F47-33BC-7A7E-CC39931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079F-5938-D34F-B5D1-3F8B1B3E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12E1-01F2-907E-EC06-488A7C1F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01C5-C0B3-4B56-F3BF-D10E789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88BD-93E2-A3DE-C7BD-537F8E10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490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5F19-1761-4E89-16BA-7881E9B2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2557-F579-E7F1-107D-7F766EC45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5E5D3-04DD-9CBE-B7C7-7BB131FC1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639C-4C91-43F8-8136-CE05765F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20657-8BE7-4373-01BE-7C1CA59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EF84-F2ED-3CBD-545F-5FF97A38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749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2F81-FEF8-A407-24C0-3104B7C5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5BB18-0B60-ECC8-BA48-B40FBBD7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A456A-A13E-F442-0972-BD8697E84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C27A-BD9C-EA59-8959-8097415DF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8B3D-AA10-902E-109D-2B845F649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4999F-1C6E-3949-21E2-E3811EC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721B5-6FF9-248D-CC9E-EF6A806E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9D414-C7F8-029B-F365-B07D95AA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809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611B-89E6-C914-1CBF-E0B1B77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F9A86-8918-5D78-4F3E-0DB4DF5B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42AA6-7BB1-9CF5-37D8-3375D699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0A44E-4216-26CE-E32E-9F9CE8C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40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6EB4F-B2AA-F89F-68C0-319A20FC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04599-908B-C513-89D3-4D9352A0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07212-C4B4-9F04-BC5D-969DF7C8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42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4585-48F7-C1AF-DFFD-AF48E18B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3C29-F27A-DD76-7626-2CF374D5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EDD4-13DD-220D-4C90-6C78A4DC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27635-86A4-4D0A-5EF8-8C793D98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8FF0-F818-78D9-06E8-6F1E2562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048A-3C26-13CF-ACBA-FB71FA64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09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1EBA-889B-8835-AEAF-105771FB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6919-0F7D-BC00-DDE7-CE3ECE5F7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03104-7BDA-0A42-E388-083711D6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ABA3-B7BA-E277-F688-1CF09424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5A37-8DCC-5E3D-4965-9C0D46C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D6DC3-8852-35B8-012A-0282CC09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2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3E310-71EC-9729-3391-16D12B7D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75BB-5EDD-D0E9-BC98-86CF7209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BD91-41F8-49FC-6FF3-7E2AAF749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8A92-1EE6-42DA-BD47-35F06A3636F9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1765-159D-0A29-7D36-1AF534540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EEE9-867E-D05C-3510-4FAA3907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85B8-7432-4322-8FDD-14D24F984F6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682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03660-EA31-DF53-2EBF-F9627C3F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68" y="801973"/>
            <a:ext cx="3671313" cy="56512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2981403" y="10533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3457636" y="105339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B01D-973E-5342-356B-41B31A34F7F8}"/>
              </a:ext>
            </a:extLst>
          </p:cNvPr>
          <p:cNvSpPr txBox="1"/>
          <p:nvPr/>
        </p:nvSpPr>
        <p:spPr>
          <a:xfrm>
            <a:off x="4135292" y="105339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3.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0392BD-5D1C-C27E-C1CB-78ED716A716C}"/>
              </a:ext>
            </a:extLst>
          </p:cNvPr>
          <p:cNvSpPr txBox="1"/>
          <p:nvPr/>
        </p:nvSpPr>
        <p:spPr>
          <a:xfrm>
            <a:off x="4830116" y="387420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4.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7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23B091-8799-191A-A1A7-407A866A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62" y="522340"/>
            <a:ext cx="3861309" cy="5650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4CBF4-40EF-7F7C-0594-33ED2D4E3B8A}"/>
              </a:ext>
            </a:extLst>
          </p:cNvPr>
          <p:cNvSpPr txBox="1"/>
          <p:nvPr/>
        </p:nvSpPr>
        <p:spPr>
          <a:xfrm>
            <a:off x="5455655" y="1278122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8F49-D518-FF74-FF49-1BB456385F3A}"/>
              </a:ext>
            </a:extLst>
          </p:cNvPr>
          <p:cNvSpPr txBox="1"/>
          <p:nvPr/>
        </p:nvSpPr>
        <p:spPr>
          <a:xfrm>
            <a:off x="5260026" y="152434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B2898-9B05-5B78-B15C-364552E5EC9F}"/>
              </a:ext>
            </a:extLst>
          </p:cNvPr>
          <p:cNvSpPr txBox="1"/>
          <p:nvPr/>
        </p:nvSpPr>
        <p:spPr>
          <a:xfrm>
            <a:off x="5260026" y="189367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3.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4BA3C-1E79-1B36-0634-CBAC81EDBA79}"/>
              </a:ext>
            </a:extLst>
          </p:cNvPr>
          <p:cNvSpPr txBox="1"/>
          <p:nvPr/>
        </p:nvSpPr>
        <p:spPr>
          <a:xfrm>
            <a:off x="4130767" y="20910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4.</a:t>
            </a:r>
            <a:endParaRPr lang="en-NL" sz="10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7D4B9A-1F4C-A35A-2524-47E2D069C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17"/>
          <a:stretch/>
        </p:blipFill>
        <p:spPr>
          <a:xfrm>
            <a:off x="7524397" y="2747358"/>
            <a:ext cx="808075" cy="70828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F62EDEA-3CFC-D75A-6584-221936E450FA}"/>
              </a:ext>
            </a:extLst>
          </p:cNvPr>
          <p:cNvSpPr/>
          <p:nvPr/>
        </p:nvSpPr>
        <p:spPr>
          <a:xfrm>
            <a:off x="7531195" y="2912250"/>
            <a:ext cx="397240" cy="434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766F86-DA25-8626-EF2F-485C56108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17"/>
          <a:stretch/>
        </p:blipFill>
        <p:spPr>
          <a:xfrm>
            <a:off x="8613682" y="2750696"/>
            <a:ext cx="808075" cy="70828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9007297-F8FE-3DC2-B111-323D00B9B4AF}"/>
              </a:ext>
            </a:extLst>
          </p:cNvPr>
          <p:cNvSpPr/>
          <p:nvPr/>
        </p:nvSpPr>
        <p:spPr>
          <a:xfrm>
            <a:off x="8972748" y="2908093"/>
            <a:ext cx="397240" cy="434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517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03660-EA31-DF53-2EBF-F9627C3F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68" y="801973"/>
            <a:ext cx="3671313" cy="56512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4954442" y="15232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4954442" y="232974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B01D-973E-5342-356B-41B31A34F7F8}"/>
              </a:ext>
            </a:extLst>
          </p:cNvPr>
          <p:cNvSpPr txBox="1"/>
          <p:nvPr/>
        </p:nvSpPr>
        <p:spPr>
          <a:xfrm>
            <a:off x="4954442" y="330588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3.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2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8A46C2-2951-A25E-A029-ADF341248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" t="-1" r="-18" b="283"/>
          <a:stretch/>
        </p:blipFill>
        <p:spPr>
          <a:xfrm>
            <a:off x="2491895" y="555476"/>
            <a:ext cx="3858707" cy="5651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5538101" y="1585420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5538101" y="288097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B01D-973E-5342-356B-41B31A34F7F8}"/>
              </a:ext>
            </a:extLst>
          </p:cNvPr>
          <p:cNvSpPr txBox="1"/>
          <p:nvPr/>
        </p:nvSpPr>
        <p:spPr>
          <a:xfrm>
            <a:off x="4135763" y="2080204"/>
            <a:ext cx="343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1a.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BAB10-18EF-2F15-BC35-099247EF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00" y="668205"/>
            <a:ext cx="3847801" cy="5651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19692-C2FF-3153-25FC-A8A3E8C21B41}"/>
              </a:ext>
            </a:extLst>
          </p:cNvPr>
          <p:cNvSpPr txBox="1"/>
          <p:nvPr/>
        </p:nvSpPr>
        <p:spPr>
          <a:xfrm>
            <a:off x="3670391" y="128710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7F27E-4223-F46E-09AB-3749E7334A83}"/>
              </a:ext>
            </a:extLst>
          </p:cNvPr>
          <p:cNvSpPr txBox="1"/>
          <p:nvPr/>
        </p:nvSpPr>
        <p:spPr>
          <a:xfrm>
            <a:off x="3274798" y="1486682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03660-EA31-DF53-2EBF-F9627C3F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68" y="801973"/>
            <a:ext cx="3671313" cy="565129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70392BD-5D1C-C27E-C1CB-78ED716A716C}"/>
              </a:ext>
            </a:extLst>
          </p:cNvPr>
          <p:cNvSpPr txBox="1"/>
          <p:nvPr/>
        </p:nvSpPr>
        <p:spPr>
          <a:xfrm>
            <a:off x="4830116" y="387420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5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DAD0C-D7B2-A885-BD8F-D2B9D5C0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91" y="1273934"/>
            <a:ext cx="5663728" cy="1536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66914-7EAC-F129-EC58-F2C044ABE096}"/>
              </a:ext>
            </a:extLst>
          </p:cNvPr>
          <p:cNvSpPr txBox="1"/>
          <p:nvPr/>
        </p:nvSpPr>
        <p:spPr>
          <a:xfrm>
            <a:off x="1744789" y="203790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DE47A-8FD1-D65F-57F4-A2ACF3A07C3E}"/>
              </a:ext>
            </a:extLst>
          </p:cNvPr>
          <p:cNvSpPr txBox="1"/>
          <p:nvPr/>
        </p:nvSpPr>
        <p:spPr>
          <a:xfrm>
            <a:off x="2235785" y="203041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3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0B48CCE-F9E8-3689-2FA3-EEE368FCC27B}"/>
              </a:ext>
            </a:extLst>
          </p:cNvPr>
          <p:cNvGrpSpPr/>
          <p:nvPr/>
        </p:nvGrpSpPr>
        <p:grpSpPr>
          <a:xfrm>
            <a:off x="1698637" y="617340"/>
            <a:ext cx="2305372" cy="1228896"/>
            <a:chOff x="1708364" y="1110208"/>
            <a:chExt cx="2305372" cy="122889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DA83522-7233-A107-563D-8A3DC55F9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8364" y="1110208"/>
              <a:ext cx="2305372" cy="1228896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AC8D0C-4721-B876-9CAA-6E052A119F31}"/>
                </a:ext>
              </a:extLst>
            </p:cNvPr>
            <p:cNvSpPr txBox="1"/>
            <p:nvPr/>
          </p:nvSpPr>
          <p:spPr>
            <a:xfrm>
              <a:off x="3416075" y="1615537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2.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79C03F-B2EF-82AA-7D3D-B70000FB5FCA}"/>
                </a:ext>
              </a:extLst>
            </p:cNvPr>
            <p:cNvSpPr txBox="1"/>
            <p:nvPr/>
          </p:nvSpPr>
          <p:spPr>
            <a:xfrm>
              <a:off x="3010756" y="1411256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1.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77A6C7-71D8-6E1D-7046-B1CB88C75FC9}"/>
              </a:ext>
            </a:extLst>
          </p:cNvPr>
          <p:cNvGrpSpPr/>
          <p:nvPr/>
        </p:nvGrpSpPr>
        <p:grpSpPr>
          <a:xfrm>
            <a:off x="1698637" y="2085496"/>
            <a:ext cx="3809230" cy="1257592"/>
            <a:chOff x="1698637" y="2324756"/>
            <a:chExt cx="3809230" cy="12575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75CBCB-4025-FBFC-0DF4-297FBDB67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8637" y="2324756"/>
              <a:ext cx="3809230" cy="1257592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A5DCD5-D124-5120-7FB4-275C30B94938}"/>
                </a:ext>
              </a:extLst>
            </p:cNvPr>
            <p:cNvSpPr txBox="1"/>
            <p:nvPr/>
          </p:nvSpPr>
          <p:spPr>
            <a:xfrm>
              <a:off x="4943317" y="3039017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3.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9A676B-F733-AA30-2998-7D4553C3EB3F}"/>
                </a:ext>
              </a:extLst>
            </p:cNvPr>
            <p:cNvSpPr txBox="1"/>
            <p:nvPr/>
          </p:nvSpPr>
          <p:spPr>
            <a:xfrm>
              <a:off x="5040594" y="3233571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4.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47BA91-C60A-1ACF-6283-D84B424D1084}"/>
              </a:ext>
            </a:extLst>
          </p:cNvPr>
          <p:cNvGrpSpPr/>
          <p:nvPr/>
        </p:nvGrpSpPr>
        <p:grpSpPr>
          <a:xfrm>
            <a:off x="1698637" y="3582348"/>
            <a:ext cx="3572374" cy="1514686"/>
            <a:chOff x="1698637" y="3582348"/>
            <a:chExt cx="3572374" cy="15146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11F813-CF4C-8938-26D4-FA0EB942C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8637" y="3582348"/>
              <a:ext cx="3572374" cy="1514686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50BE43-23CF-6094-AA8D-4BA9825D3D1A}"/>
                </a:ext>
              </a:extLst>
            </p:cNvPr>
            <p:cNvSpPr txBox="1"/>
            <p:nvPr/>
          </p:nvSpPr>
          <p:spPr>
            <a:xfrm>
              <a:off x="4787675" y="4550048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5.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1C5F47-30F1-6F2D-6A20-79A0F1ABBB37}"/>
                </a:ext>
              </a:extLst>
            </p:cNvPr>
            <p:cNvSpPr txBox="1"/>
            <p:nvPr/>
          </p:nvSpPr>
          <p:spPr>
            <a:xfrm>
              <a:off x="4803888" y="4747844"/>
              <a:ext cx="2824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6.</a:t>
              </a:r>
              <a:endParaRPr lang="en-NL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71EA4F5-EFE8-4630-582F-A8EB45053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975" y="2011636"/>
            <a:ext cx="2676899" cy="12288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2E90AD-7683-2FCA-5FD3-3827038D622B}"/>
              </a:ext>
            </a:extLst>
          </p:cNvPr>
          <p:cNvSpPr txBox="1"/>
          <p:nvPr/>
        </p:nvSpPr>
        <p:spPr>
          <a:xfrm>
            <a:off x="7887557" y="2468071"/>
            <a:ext cx="2824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21FB89-72FF-E3B3-5DD1-813B466ED7DE}"/>
              </a:ext>
            </a:extLst>
          </p:cNvPr>
          <p:cNvSpPr txBox="1"/>
          <p:nvPr/>
        </p:nvSpPr>
        <p:spPr>
          <a:xfrm>
            <a:off x="8383667" y="2468071"/>
            <a:ext cx="55015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 or 3.</a:t>
            </a:r>
            <a:endParaRPr lang="en-NL" sz="1000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ECCD49-786C-39E2-ABDB-6AE69B40E7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5" r="-1"/>
          <a:stretch/>
        </p:blipFill>
        <p:spPr>
          <a:xfrm>
            <a:off x="6348919" y="3348998"/>
            <a:ext cx="2727692" cy="13241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F2CB00-26CC-3201-9BFB-5BCDC760679B}"/>
              </a:ext>
            </a:extLst>
          </p:cNvPr>
          <p:cNvSpPr txBox="1"/>
          <p:nvPr/>
        </p:nvSpPr>
        <p:spPr>
          <a:xfrm>
            <a:off x="6373285" y="4079620"/>
            <a:ext cx="2824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21176-3E5D-B851-3254-10C4DE6495C2}"/>
              </a:ext>
            </a:extLst>
          </p:cNvPr>
          <p:cNvSpPr txBox="1"/>
          <p:nvPr/>
        </p:nvSpPr>
        <p:spPr>
          <a:xfrm>
            <a:off x="6869395" y="4079620"/>
            <a:ext cx="55015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 or 3.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6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61CD-2235-FDE2-4AF1-F1E37452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E02F4-C18C-B6EC-055C-D299F7E9E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367" y="3558319"/>
            <a:ext cx="895433" cy="67157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505C438-C109-9AD7-AFBC-F460ACED3B8B}"/>
              </a:ext>
            </a:extLst>
          </p:cNvPr>
          <p:cNvSpPr/>
          <p:nvPr/>
        </p:nvSpPr>
        <p:spPr>
          <a:xfrm>
            <a:off x="5492533" y="3676748"/>
            <a:ext cx="397240" cy="434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78C1B-1408-5F7F-9D0B-C8E7017E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8" y="2072270"/>
            <a:ext cx="3149594" cy="35166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0D97D9-965F-4D80-BA79-3B8A13E63713}"/>
              </a:ext>
            </a:extLst>
          </p:cNvPr>
          <p:cNvSpPr/>
          <p:nvPr/>
        </p:nvSpPr>
        <p:spPr>
          <a:xfrm>
            <a:off x="2040044" y="4101415"/>
            <a:ext cx="2199406" cy="434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D220FF7-EBE9-B936-4B2E-A7A5863C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05" y="3558319"/>
            <a:ext cx="895433" cy="6715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BAD0FA2-54F0-D22B-35BF-954B84858630}"/>
              </a:ext>
            </a:extLst>
          </p:cNvPr>
          <p:cNvSpPr/>
          <p:nvPr/>
        </p:nvSpPr>
        <p:spPr>
          <a:xfrm>
            <a:off x="7351346" y="3665095"/>
            <a:ext cx="397240" cy="434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F88724-71B2-0C0F-FA44-1FEC4DB5F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14" y="4536130"/>
            <a:ext cx="1541786" cy="821861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3E6D14-AE16-5CDE-EF5E-808C6450D67E}"/>
              </a:ext>
            </a:extLst>
          </p:cNvPr>
          <p:cNvSpPr txBox="1"/>
          <p:nvPr/>
        </p:nvSpPr>
        <p:spPr>
          <a:xfrm>
            <a:off x="6561456" y="4818128"/>
            <a:ext cx="2824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7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E7C4D2-68E3-31B0-7645-EF13E9F99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" t="-1" r="-18" b="283"/>
          <a:stretch/>
        </p:blipFill>
        <p:spPr>
          <a:xfrm>
            <a:off x="2602249" y="504676"/>
            <a:ext cx="3858707" cy="5651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F3BCF-E820-D856-B731-2AE54F541CF2}"/>
              </a:ext>
            </a:extLst>
          </p:cNvPr>
          <p:cNvSpPr txBox="1"/>
          <p:nvPr/>
        </p:nvSpPr>
        <p:spPr>
          <a:xfrm>
            <a:off x="4135763" y="268788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</a:t>
            </a:r>
            <a:endParaRPr lang="en-NL" sz="1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218E3-D2FC-8377-032B-CD2D5455972D}"/>
              </a:ext>
            </a:extLst>
          </p:cNvPr>
          <p:cNvSpPr txBox="1"/>
          <p:nvPr/>
        </p:nvSpPr>
        <p:spPr>
          <a:xfrm>
            <a:off x="4090301" y="318277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2.</a:t>
            </a:r>
            <a:endParaRPr lang="en-NL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Ebbers</dc:creator>
  <cp:lastModifiedBy>Paul Ebbers</cp:lastModifiedBy>
  <cp:revision>1</cp:revision>
  <dcterms:created xsi:type="dcterms:W3CDTF">2023-11-02T20:02:49Z</dcterms:created>
  <dcterms:modified xsi:type="dcterms:W3CDTF">2023-11-03T16:37:13Z</dcterms:modified>
</cp:coreProperties>
</file>