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2FB6B-E4B5-4CA9-B838-8CFA95871397}" v="19" dt="2023-11-02T23:10:1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bbers" userId="68d1a23b9a453310" providerId="LiveId" clId="{7952FB6B-E4B5-4CA9-B838-8CFA95871397}"/>
    <pc:docChg chg="undo custSel addSld modSld">
      <pc:chgData name="Paul Ebbers" userId="68d1a23b9a453310" providerId="LiveId" clId="{7952FB6B-E4B5-4CA9-B838-8CFA95871397}" dt="2023-11-02T23:10:39.751" v="146" actId="1076"/>
      <pc:docMkLst>
        <pc:docMk/>
      </pc:docMkLst>
      <pc:sldChg chg="addSp delSp modSp add mod">
        <pc:chgData name="Paul Ebbers" userId="68d1a23b9a453310" providerId="LiveId" clId="{7952FB6B-E4B5-4CA9-B838-8CFA95871397}" dt="2023-11-02T21:56:37.730" v="17" actId="21"/>
        <pc:sldMkLst>
          <pc:docMk/>
          <pc:sldMk cId="4104228159" sldId="257"/>
        </pc:sldMkLst>
        <pc:spChg chg="mod">
          <ac:chgData name="Paul Ebbers" userId="68d1a23b9a453310" providerId="LiveId" clId="{7952FB6B-E4B5-4CA9-B838-8CFA95871397}" dt="2023-11-02T20:31:53.086" v="4" actId="1076"/>
          <ac:spMkLst>
            <pc:docMk/>
            <pc:sldMk cId="4104228159" sldId="257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0:31:43.456" v="3" actId="1076"/>
          <ac:spMkLst>
            <pc:docMk/>
            <pc:sldMk cId="4104228159" sldId="257"/>
            <ac:spMk id="25" creationId="{7A37F27E-4223-F46E-09AB-3749E7334A83}"/>
          </ac:spMkLst>
        </pc:spChg>
        <pc:spChg chg="mod">
          <ac:chgData name="Paul Ebbers" userId="68d1a23b9a453310" providerId="LiveId" clId="{7952FB6B-E4B5-4CA9-B838-8CFA95871397}" dt="2023-11-02T20:31:36.658" v="2" actId="1076"/>
          <ac:spMkLst>
            <pc:docMk/>
            <pc:sldMk cId="4104228159" sldId="257"/>
            <ac:spMk id="26" creationId="{C6D3B01D-973E-5342-356B-41B31A34F7F8}"/>
          </ac:spMkLst>
        </pc:spChg>
        <pc:spChg chg="del">
          <ac:chgData name="Paul Ebbers" userId="68d1a23b9a453310" providerId="LiveId" clId="{7952FB6B-E4B5-4CA9-B838-8CFA95871397}" dt="2023-11-02T20:31:27.066" v="1" actId="478"/>
          <ac:spMkLst>
            <pc:docMk/>
            <pc:sldMk cId="4104228159" sldId="257"/>
            <ac:spMk id="43" creationId="{970392BD-5D1C-C27E-C1CB-78ED716A716C}"/>
          </ac:spMkLst>
        </pc:spChg>
        <pc:picChg chg="add del mod">
          <ac:chgData name="Paul Ebbers" userId="68d1a23b9a453310" providerId="LiveId" clId="{7952FB6B-E4B5-4CA9-B838-8CFA95871397}" dt="2023-11-02T21:56:37.730" v="17" actId="21"/>
          <ac:picMkLst>
            <pc:docMk/>
            <pc:sldMk cId="4104228159" sldId="257"/>
            <ac:picMk id="2" creationId="{E362A61D-C5FC-EA3A-0EDE-96D5D1739FD0}"/>
          </ac:picMkLst>
        </pc:picChg>
      </pc:sldChg>
      <pc:sldChg chg="addSp delSp modSp add mod">
        <pc:chgData name="Paul Ebbers" userId="68d1a23b9a453310" providerId="LiveId" clId="{7952FB6B-E4B5-4CA9-B838-8CFA95871397}" dt="2023-11-02T21:57:42.929" v="28" actId="20577"/>
        <pc:sldMkLst>
          <pc:docMk/>
          <pc:sldMk cId="2299650287" sldId="258"/>
        </pc:sldMkLst>
        <pc:spChg chg="mod">
          <ac:chgData name="Paul Ebbers" userId="68d1a23b9a453310" providerId="LiveId" clId="{7952FB6B-E4B5-4CA9-B838-8CFA95871397}" dt="2023-11-02T21:57:28.311" v="24" actId="1076"/>
          <ac:spMkLst>
            <pc:docMk/>
            <pc:sldMk cId="2299650287" sldId="258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1:57:22.454" v="23" actId="1076"/>
          <ac:spMkLst>
            <pc:docMk/>
            <pc:sldMk cId="2299650287" sldId="258"/>
            <ac:spMk id="25" creationId="{7A37F27E-4223-F46E-09AB-3749E7334A83}"/>
          </ac:spMkLst>
        </pc:spChg>
        <pc:spChg chg="mod">
          <ac:chgData name="Paul Ebbers" userId="68d1a23b9a453310" providerId="LiveId" clId="{7952FB6B-E4B5-4CA9-B838-8CFA95871397}" dt="2023-11-02T21:57:42.929" v="28" actId="20577"/>
          <ac:spMkLst>
            <pc:docMk/>
            <pc:sldMk cId="2299650287" sldId="258"/>
            <ac:spMk id="26" creationId="{C6D3B01D-973E-5342-356B-41B31A34F7F8}"/>
          </ac:spMkLst>
        </pc:spChg>
        <pc:picChg chg="add del mod">
          <ac:chgData name="Paul Ebbers" userId="68d1a23b9a453310" providerId="LiveId" clId="{7952FB6B-E4B5-4CA9-B838-8CFA95871397}" dt="2023-11-02T21:55:58.591" v="11" actId="478"/>
          <ac:picMkLst>
            <pc:docMk/>
            <pc:sldMk cId="2299650287" sldId="258"/>
            <ac:picMk id="3" creationId="{27C82F87-346A-18E9-BCFE-30CE562EC594}"/>
          </ac:picMkLst>
        </pc:picChg>
        <pc:picChg chg="del">
          <ac:chgData name="Paul Ebbers" userId="68d1a23b9a453310" providerId="LiveId" clId="{7952FB6B-E4B5-4CA9-B838-8CFA95871397}" dt="2023-11-02T21:55:35.048" v="6" actId="478"/>
          <ac:picMkLst>
            <pc:docMk/>
            <pc:sldMk cId="2299650287" sldId="258"/>
            <ac:picMk id="5" creationId="{85B03660-EA31-DF53-2EBF-F9627C3F5BED}"/>
          </ac:picMkLst>
        </pc:picChg>
        <pc:picChg chg="add del">
          <ac:chgData name="Paul Ebbers" userId="68d1a23b9a453310" providerId="LiveId" clId="{7952FB6B-E4B5-4CA9-B838-8CFA95871397}" dt="2023-11-02T21:56:25.065" v="13" actId="21"/>
          <ac:picMkLst>
            <pc:docMk/>
            <pc:sldMk cId="2299650287" sldId="258"/>
            <ac:picMk id="6" creationId="{66B03434-923F-5DD4-0CC1-A18A92AA9D02}"/>
          </ac:picMkLst>
        </pc:picChg>
        <pc:picChg chg="add mod ord">
          <ac:chgData name="Paul Ebbers" userId="68d1a23b9a453310" providerId="LiveId" clId="{7952FB6B-E4B5-4CA9-B838-8CFA95871397}" dt="2023-11-02T21:56:54.732" v="21" actId="167"/>
          <ac:picMkLst>
            <pc:docMk/>
            <pc:sldMk cId="2299650287" sldId="258"/>
            <ac:picMk id="7" creationId="{82F610C1-8AC9-018E-0629-8E2DA180132D}"/>
          </ac:picMkLst>
        </pc:picChg>
      </pc:sldChg>
      <pc:sldChg chg="addSp delSp modSp add mod">
        <pc:chgData name="Paul Ebbers" userId="68d1a23b9a453310" providerId="LiveId" clId="{7952FB6B-E4B5-4CA9-B838-8CFA95871397}" dt="2023-11-02T22:14:11.051" v="39" actId="1076"/>
        <pc:sldMkLst>
          <pc:docMk/>
          <pc:sldMk cId="3500793818" sldId="259"/>
        </pc:sldMkLst>
        <pc:spChg chg="mod">
          <ac:chgData name="Paul Ebbers" userId="68d1a23b9a453310" providerId="LiveId" clId="{7952FB6B-E4B5-4CA9-B838-8CFA95871397}" dt="2023-11-02T22:14:03.557" v="38" actId="1076"/>
          <ac:spMkLst>
            <pc:docMk/>
            <pc:sldMk cId="3500793818" sldId="259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2:14:11.051" v="39" actId="1076"/>
          <ac:spMkLst>
            <pc:docMk/>
            <pc:sldMk cId="3500793818" sldId="259"/>
            <ac:spMk id="25" creationId="{7A37F27E-4223-F46E-09AB-3749E7334A83}"/>
          </ac:spMkLst>
        </pc:spChg>
        <pc:spChg chg="del">
          <ac:chgData name="Paul Ebbers" userId="68d1a23b9a453310" providerId="LiveId" clId="{7952FB6B-E4B5-4CA9-B838-8CFA95871397}" dt="2023-11-02T22:13:51.322" v="37" actId="478"/>
          <ac:spMkLst>
            <pc:docMk/>
            <pc:sldMk cId="3500793818" sldId="259"/>
            <ac:spMk id="26" creationId="{C6D3B01D-973E-5342-356B-41B31A34F7F8}"/>
          </ac:spMkLst>
        </pc:spChg>
        <pc:picChg chg="add mod ord">
          <ac:chgData name="Paul Ebbers" userId="68d1a23b9a453310" providerId="LiveId" clId="{7952FB6B-E4B5-4CA9-B838-8CFA95871397}" dt="2023-11-02T22:13:40.510" v="36" actId="1076"/>
          <ac:picMkLst>
            <pc:docMk/>
            <pc:sldMk cId="3500793818" sldId="259"/>
            <ac:picMk id="3" creationId="{B06BAB10-18EF-2F15-BC35-099247EF1264}"/>
          </ac:picMkLst>
        </pc:picChg>
        <pc:picChg chg="del">
          <ac:chgData name="Paul Ebbers" userId="68d1a23b9a453310" providerId="LiveId" clId="{7952FB6B-E4B5-4CA9-B838-8CFA95871397}" dt="2023-11-02T22:13:28.085" v="33" actId="478"/>
          <ac:picMkLst>
            <pc:docMk/>
            <pc:sldMk cId="3500793818" sldId="259"/>
            <ac:picMk id="7" creationId="{82F610C1-8AC9-018E-0629-8E2DA180132D}"/>
          </ac:picMkLst>
        </pc:picChg>
      </pc:sldChg>
      <pc:sldChg chg="delSp modSp mod">
        <pc:chgData name="Paul Ebbers" userId="68d1a23b9a453310" providerId="LiveId" clId="{7952FB6B-E4B5-4CA9-B838-8CFA95871397}" dt="2023-11-02T22:29:04.360" v="42" actId="20577"/>
        <pc:sldMkLst>
          <pc:docMk/>
          <pc:sldMk cId="3623053889" sldId="260"/>
        </pc:sldMkLst>
        <pc:spChg chg="del">
          <ac:chgData name="Paul Ebbers" userId="68d1a23b9a453310" providerId="LiveId" clId="{7952FB6B-E4B5-4CA9-B838-8CFA95871397}" dt="2023-11-02T22:29:01.635" v="40" actId="478"/>
          <ac:spMkLst>
            <pc:docMk/>
            <pc:sldMk cId="3623053889" sldId="260"/>
            <ac:spMk id="24" creationId="{A8919692-C2FF-3153-25FC-A8A3E8C21B41}"/>
          </ac:spMkLst>
        </pc:spChg>
        <pc:spChg chg="del">
          <ac:chgData name="Paul Ebbers" userId="68d1a23b9a453310" providerId="LiveId" clId="{7952FB6B-E4B5-4CA9-B838-8CFA95871397}" dt="2023-11-02T22:29:01.635" v="40" actId="478"/>
          <ac:spMkLst>
            <pc:docMk/>
            <pc:sldMk cId="3623053889" sldId="260"/>
            <ac:spMk id="25" creationId="{7A37F27E-4223-F46E-09AB-3749E7334A83}"/>
          </ac:spMkLst>
        </pc:spChg>
        <pc:spChg chg="del">
          <ac:chgData name="Paul Ebbers" userId="68d1a23b9a453310" providerId="LiveId" clId="{7952FB6B-E4B5-4CA9-B838-8CFA95871397}" dt="2023-11-02T22:29:01.635" v="40" actId="478"/>
          <ac:spMkLst>
            <pc:docMk/>
            <pc:sldMk cId="3623053889" sldId="260"/>
            <ac:spMk id="26" creationId="{C6D3B01D-973E-5342-356B-41B31A34F7F8}"/>
          </ac:spMkLst>
        </pc:spChg>
        <pc:spChg chg="mod">
          <ac:chgData name="Paul Ebbers" userId="68d1a23b9a453310" providerId="LiveId" clId="{7952FB6B-E4B5-4CA9-B838-8CFA95871397}" dt="2023-11-02T22:29:04.360" v="42" actId="20577"/>
          <ac:spMkLst>
            <pc:docMk/>
            <pc:sldMk cId="3623053889" sldId="260"/>
            <ac:spMk id="43" creationId="{970392BD-5D1C-C27E-C1CB-78ED716A716C}"/>
          </ac:spMkLst>
        </pc:spChg>
      </pc:sldChg>
      <pc:sldChg chg="addSp delSp modSp new mod">
        <pc:chgData name="Paul Ebbers" userId="68d1a23b9a453310" providerId="LiveId" clId="{7952FB6B-E4B5-4CA9-B838-8CFA95871397}" dt="2023-11-02T22:36:14.333" v="69" actId="21"/>
        <pc:sldMkLst>
          <pc:docMk/>
          <pc:sldMk cId="945030047" sldId="261"/>
        </pc:sldMkLst>
        <pc:spChg chg="del">
          <ac:chgData name="Paul Ebbers" userId="68d1a23b9a453310" providerId="LiveId" clId="{7952FB6B-E4B5-4CA9-B838-8CFA95871397}" dt="2023-11-02T22:33:10.464" v="44" actId="478"/>
          <ac:spMkLst>
            <pc:docMk/>
            <pc:sldMk cId="945030047" sldId="261"/>
            <ac:spMk id="2" creationId="{7A522860-D52B-3C42-76DB-3059E2AF4248}"/>
          </ac:spMkLst>
        </pc:spChg>
        <pc:spChg chg="del">
          <ac:chgData name="Paul Ebbers" userId="68d1a23b9a453310" providerId="LiveId" clId="{7952FB6B-E4B5-4CA9-B838-8CFA95871397}" dt="2023-11-02T22:33:12.192" v="45" actId="478"/>
          <ac:spMkLst>
            <pc:docMk/>
            <pc:sldMk cId="945030047" sldId="261"/>
            <ac:spMk id="3" creationId="{8C7C8A45-1B20-A9E4-D159-3BD8363A400B}"/>
          </ac:spMkLst>
        </pc:spChg>
        <pc:spChg chg="add mod">
          <ac:chgData name="Paul Ebbers" userId="68d1a23b9a453310" providerId="LiveId" clId="{7952FB6B-E4B5-4CA9-B838-8CFA95871397}" dt="2023-11-02T22:34:37.983" v="59" actId="1076"/>
          <ac:spMkLst>
            <pc:docMk/>
            <pc:sldMk cId="945030047" sldId="261"/>
            <ac:spMk id="6" creationId="{AD266914-7EAC-F129-EC58-F2C044ABE096}"/>
          </ac:spMkLst>
        </pc:spChg>
        <pc:spChg chg="add mod">
          <ac:chgData name="Paul Ebbers" userId="68d1a23b9a453310" providerId="LiveId" clId="{7952FB6B-E4B5-4CA9-B838-8CFA95871397}" dt="2023-11-02T22:34:46.292" v="60" actId="1076"/>
          <ac:spMkLst>
            <pc:docMk/>
            <pc:sldMk cId="945030047" sldId="261"/>
            <ac:spMk id="7" creationId="{ADFDE47A-8FD1-D65F-57F4-A2ACF3A07C3E}"/>
          </ac:spMkLst>
        </pc:spChg>
        <pc:picChg chg="add mod">
          <ac:chgData name="Paul Ebbers" userId="68d1a23b9a453310" providerId="LiveId" clId="{7952FB6B-E4B5-4CA9-B838-8CFA95871397}" dt="2023-11-02T22:36:10.598" v="68" actId="1076"/>
          <ac:picMkLst>
            <pc:docMk/>
            <pc:sldMk cId="945030047" sldId="261"/>
            <ac:picMk id="5" creationId="{600DAD0C-D7B2-A885-BD8F-D2B9D5C05578}"/>
          </ac:picMkLst>
        </pc:picChg>
        <pc:picChg chg="add del mod">
          <ac:chgData name="Paul Ebbers" userId="68d1a23b9a453310" providerId="LiveId" clId="{7952FB6B-E4B5-4CA9-B838-8CFA95871397}" dt="2023-11-02T22:36:14.333" v="69" actId="21"/>
          <ac:picMkLst>
            <pc:docMk/>
            <pc:sldMk cId="945030047" sldId="261"/>
            <ac:picMk id="9" creationId="{54C9FF95-9295-AA2D-3D09-9B3A682588E8}"/>
          </ac:picMkLst>
        </pc:picChg>
        <pc:picChg chg="add del mod">
          <ac:chgData name="Paul Ebbers" userId="68d1a23b9a453310" providerId="LiveId" clId="{7952FB6B-E4B5-4CA9-B838-8CFA95871397}" dt="2023-11-02T22:36:14.333" v="69" actId="21"/>
          <ac:picMkLst>
            <pc:docMk/>
            <pc:sldMk cId="945030047" sldId="261"/>
            <ac:picMk id="11" creationId="{32E84340-9B4A-0243-A84F-6FCC8E7F7C4F}"/>
          </ac:picMkLst>
        </pc:picChg>
        <pc:picChg chg="add del mod">
          <ac:chgData name="Paul Ebbers" userId="68d1a23b9a453310" providerId="LiveId" clId="{7952FB6B-E4B5-4CA9-B838-8CFA95871397}" dt="2023-11-02T22:36:14.333" v="69" actId="21"/>
          <ac:picMkLst>
            <pc:docMk/>
            <pc:sldMk cId="945030047" sldId="261"/>
            <ac:picMk id="13" creationId="{8AE458FC-9294-4331-AFBA-F1AED7A36EA1}"/>
          </ac:picMkLst>
        </pc:picChg>
      </pc:sldChg>
      <pc:sldChg chg="addSp delSp modSp add mod">
        <pc:chgData name="Paul Ebbers" userId="68d1a23b9a453310" providerId="LiveId" clId="{7952FB6B-E4B5-4CA9-B838-8CFA95871397}" dt="2023-11-02T23:10:39.751" v="146" actId="1076"/>
        <pc:sldMkLst>
          <pc:docMk/>
          <pc:sldMk cId="3031865952" sldId="262"/>
        </pc:sldMkLst>
        <pc:spChg chg="del">
          <ac:chgData name="Paul Ebbers" userId="68d1a23b9a453310" providerId="LiveId" clId="{7952FB6B-E4B5-4CA9-B838-8CFA95871397}" dt="2023-11-02T22:36:22.262" v="71" actId="478"/>
          <ac:spMkLst>
            <pc:docMk/>
            <pc:sldMk cId="3031865952" sldId="262"/>
            <ac:spMk id="6" creationId="{AD266914-7EAC-F129-EC58-F2C044ABE096}"/>
          </ac:spMkLst>
        </pc:spChg>
        <pc:spChg chg="del">
          <ac:chgData name="Paul Ebbers" userId="68d1a23b9a453310" providerId="LiveId" clId="{7952FB6B-E4B5-4CA9-B838-8CFA95871397}" dt="2023-11-02T22:36:22.262" v="71" actId="478"/>
          <ac:spMkLst>
            <pc:docMk/>
            <pc:sldMk cId="3031865952" sldId="262"/>
            <ac:spMk id="7" creationId="{ADFDE47A-8FD1-D65F-57F4-A2ACF3A07C3E}"/>
          </ac:spMkLst>
        </pc:spChg>
        <pc:spChg chg="add del mod">
          <ac:chgData name="Paul Ebbers" userId="68d1a23b9a453310" providerId="LiveId" clId="{7952FB6B-E4B5-4CA9-B838-8CFA95871397}" dt="2023-11-02T22:37:42.694" v="87" actId="478"/>
          <ac:spMkLst>
            <pc:docMk/>
            <pc:sldMk cId="3031865952" sldId="262"/>
            <ac:spMk id="8" creationId="{5B16A7B3-7F27-3A72-D027-3B9AD2C67211}"/>
          </ac:spMkLst>
        </pc:spChg>
        <pc:spChg chg="add del mod">
          <ac:chgData name="Paul Ebbers" userId="68d1a23b9a453310" providerId="LiveId" clId="{7952FB6B-E4B5-4CA9-B838-8CFA95871397}" dt="2023-11-02T22:37:42.694" v="87" actId="478"/>
          <ac:spMkLst>
            <pc:docMk/>
            <pc:sldMk cId="3031865952" sldId="262"/>
            <ac:spMk id="9" creationId="{58E6A173-1A02-C33D-BF28-6243BADB8529}"/>
          </ac:spMkLst>
        </pc:spChg>
        <pc:spChg chg="add mod">
          <ac:chgData name="Paul Ebbers" userId="68d1a23b9a453310" providerId="LiveId" clId="{7952FB6B-E4B5-4CA9-B838-8CFA95871397}" dt="2023-11-02T22:40:27.938" v="118" actId="2085"/>
          <ac:spMkLst>
            <pc:docMk/>
            <pc:sldMk cId="3031865952" sldId="262"/>
            <ac:spMk id="10" creationId="{B3AC8D0C-4721-B876-9CAA-6E052A119F31}"/>
          </ac:spMkLst>
        </pc:spChg>
        <pc:spChg chg="add mod">
          <ac:chgData name="Paul Ebbers" userId="68d1a23b9a453310" providerId="LiveId" clId="{7952FB6B-E4B5-4CA9-B838-8CFA95871397}" dt="2023-11-02T22:40:27.938" v="118" actId="2085"/>
          <ac:spMkLst>
            <pc:docMk/>
            <pc:sldMk cId="3031865952" sldId="262"/>
            <ac:spMk id="11" creationId="{1479C03F-B2EF-82AA-7D3D-B70000FB5FCA}"/>
          </ac:spMkLst>
        </pc:spChg>
        <pc:spChg chg="add mod">
          <ac:chgData name="Paul Ebbers" userId="68d1a23b9a453310" providerId="LiveId" clId="{7952FB6B-E4B5-4CA9-B838-8CFA95871397}" dt="2023-11-02T22:40:30.257" v="119" actId="2085"/>
          <ac:spMkLst>
            <pc:docMk/>
            <pc:sldMk cId="3031865952" sldId="262"/>
            <ac:spMk id="12" creationId="{FEA5DCD5-D124-5120-7FB4-275C30B94938}"/>
          </ac:spMkLst>
        </pc:spChg>
        <pc:spChg chg="add mod">
          <ac:chgData name="Paul Ebbers" userId="68d1a23b9a453310" providerId="LiveId" clId="{7952FB6B-E4B5-4CA9-B838-8CFA95871397}" dt="2023-11-02T22:40:30.257" v="119" actId="2085"/>
          <ac:spMkLst>
            <pc:docMk/>
            <pc:sldMk cId="3031865952" sldId="262"/>
            <ac:spMk id="13" creationId="{059A676B-F733-AA30-2998-7D4553C3EB3F}"/>
          </ac:spMkLst>
        </pc:spChg>
        <pc:spChg chg="add mod">
          <ac:chgData name="Paul Ebbers" userId="68d1a23b9a453310" providerId="LiveId" clId="{7952FB6B-E4B5-4CA9-B838-8CFA95871397}" dt="2023-11-02T22:40:32.946" v="120" actId="2085"/>
          <ac:spMkLst>
            <pc:docMk/>
            <pc:sldMk cId="3031865952" sldId="262"/>
            <ac:spMk id="14" creationId="{0250BE43-23CF-6094-AA8D-4BA9825D3D1A}"/>
          </ac:spMkLst>
        </pc:spChg>
        <pc:spChg chg="add mod">
          <ac:chgData name="Paul Ebbers" userId="68d1a23b9a453310" providerId="LiveId" clId="{7952FB6B-E4B5-4CA9-B838-8CFA95871397}" dt="2023-11-02T22:40:32.946" v="120" actId="2085"/>
          <ac:spMkLst>
            <pc:docMk/>
            <pc:sldMk cId="3031865952" sldId="262"/>
            <ac:spMk id="15" creationId="{581C5F47-30F1-6F2D-6A20-79A0F1ABBB37}"/>
          </ac:spMkLst>
        </pc:spChg>
        <pc:spChg chg="add mod">
          <ac:chgData name="Paul Ebbers" userId="68d1a23b9a453310" providerId="LiveId" clId="{7952FB6B-E4B5-4CA9-B838-8CFA95871397}" dt="2023-11-02T23:03:37.380" v="126" actId="1076"/>
          <ac:spMkLst>
            <pc:docMk/>
            <pc:sldMk cId="3031865952" sldId="262"/>
            <ac:spMk id="23" creationId="{AD2E90AD-7683-2FCA-5FD3-3827038D622B}"/>
          </ac:spMkLst>
        </pc:spChg>
        <pc:spChg chg="add mod">
          <ac:chgData name="Paul Ebbers" userId="68d1a23b9a453310" providerId="LiveId" clId="{7952FB6B-E4B5-4CA9-B838-8CFA95871397}" dt="2023-11-02T23:06:41.520" v="139" actId="20577"/>
          <ac:spMkLst>
            <pc:docMk/>
            <pc:sldMk cId="3031865952" sldId="262"/>
            <ac:spMk id="24" creationId="{4421FB89-72FF-E3B3-5DD1-813B466ED7DE}"/>
          </ac:spMkLst>
        </pc:spChg>
        <pc:spChg chg="add mod">
          <ac:chgData name="Paul Ebbers" userId="68d1a23b9a453310" providerId="LiveId" clId="{7952FB6B-E4B5-4CA9-B838-8CFA95871397}" dt="2023-11-02T23:10:39.751" v="146" actId="1076"/>
          <ac:spMkLst>
            <pc:docMk/>
            <pc:sldMk cId="3031865952" sldId="262"/>
            <ac:spMk id="27" creationId="{7DF2CB00-26CC-3201-9BFB-5BCDC760679B}"/>
          </ac:spMkLst>
        </pc:spChg>
        <pc:spChg chg="add mod">
          <ac:chgData name="Paul Ebbers" userId="68d1a23b9a453310" providerId="LiveId" clId="{7952FB6B-E4B5-4CA9-B838-8CFA95871397}" dt="2023-11-02T23:10:39.751" v="146" actId="1076"/>
          <ac:spMkLst>
            <pc:docMk/>
            <pc:sldMk cId="3031865952" sldId="262"/>
            <ac:spMk id="28" creationId="{FE521176-3E5D-B851-3254-10C4DE6495C2}"/>
          </ac:spMkLst>
        </pc:spChg>
        <pc:grpChg chg="add mod">
          <ac:chgData name="Paul Ebbers" userId="68d1a23b9a453310" providerId="LiveId" clId="{7952FB6B-E4B5-4CA9-B838-8CFA95871397}" dt="2023-11-02T22:40:17.942" v="116" actId="1076"/>
          <ac:grpSpMkLst>
            <pc:docMk/>
            <pc:sldMk cId="3031865952" sldId="262"/>
            <ac:grpSpMk id="16" creationId="{80B48CCE-F9E8-3689-2FA3-EEE368FCC27B}"/>
          </ac:grpSpMkLst>
        </pc:grpChg>
        <pc:grpChg chg="add mod">
          <ac:chgData name="Paul Ebbers" userId="68d1a23b9a453310" providerId="LiveId" clId="{7952FB6B-E4B5-4CA9-B838-8CFA95871397}" dt="2023-11-02T22:40:20.793" v="117" actId="1076"/>
          <ac:grpSpMkLst>
            <pc:docMk/>
            <pc:sldMk cId="3031865952" sldId="262"/>
            <ac:grpSpMk id="17" creationId="{2B77A6C7-71D8-6E1D-7046-B1CB88C75FC9}"/>
          </ac:grpSpMkLst>
        </pc:grpChg>
        <pc:grpChg chg="add mod">
          <ac:chgData name="Paul Ebbers" userId="68d1a23b9a453310" providerId="LiveId" clId="{7952FB6B-E4B5-4CA9-B838-8CFA95871397}" dt="2023-11-02T22:40:04.521" v="115" actId="164"/>
          <ac:grpSpMkLst>
            <pc:docMk/>
            <pc:sldMk cId="3031865952" sldId="262"/>
            <ac:grpSpMk id="18" creationId="{B947BA91-C60A-1ACF-6283-D84B424D1084}"/>
          </ac:grpSpMkLst>
        </pc:grpChg>
        <pc:picChg chg="add mod">
          <ac:chgData name="Paul Ebbers" userId="68d1a23b9a453310" providerId="LiveId" clId="{7952FB6B-E4B5-4CA9-B838-8CFA95871397}" dt="2023-11-02T22:40:27.938" v="118" actId="2085"/>
          <ac:picMkLst>
            <pc:docMk/>
            <pc:sldMk cId="3031865952" sldId="262"/>
            <ac:picMk id="2" creationId="{EDA83522-7233-A107-563D-8A3DC55F9D40}"/>
          </ac:picMkLst>
        </pc:picChg>
        <pc:picChg chg="add mod">
          <ac:chgData name="Paul Ebbers" userId="68d1a23b9a453310" providerId="LiveId" clId="{7952FB6B-E4B5-4CA9-B838-8CFA95871397}" dt="2023-11-02T22:40:30.257" v="119" actId="2085"/>
          <ac:picMkLst>
            <pc:docMk/>
            <pc:sldMk cId="3031865952" sldId="262"/>
            <ac:picMk id="3" creationId="{CF75CBCB-4025-FBFC-0DF4-297FBDB67A47}"/>
          </ac:picMkLst>
        </pc:picChg>
        <pc:picChg chg="add mod">
          <ac:chgData name="Paul Ebbers" userId="68d1a23b9a453310" providerId="LiveId" clId="{7952FB6B-E4B5-4CA9-B838-8CFA95871397}" dt="2023-11-02T22:40:32.946" v="120" actId="2085"/>
          <ac:picMkLst>
            <pc:docMk/>
            <pc:sldMk cId="3031865952" sldId="262"/>
            <ac:picMk id="4" creationId="{2F11F813-CF4C-8938-26D4-FA0EB942C982}"/>
          </ac:picMkLst>
        </pc:picChg>
        <pc:picChg chg="del">
          <ac:chgData name="Paul Ebbers" userId="68d1a23b9a453310" providerId="LiveId" clId="{7952FB6B-E4B5-4CA9-B838-8CFA95871397}" dt="2023-11-02T22:36:22.262" v="71" actId="478"/>
          <ac:picMkLst>
            <pc:docMk/>
            <pc:sldMk cId="3031865952" sldId="262"/>
            <ac:picMk id="5" creationId="{600DAD0C-D7B2-A885-BD8F-D2B9D5C05578}"/>
          </ac:picMkLst>
        </pc:picChg>
        <pc:picChg chg="add mod">
          <ac:chgData name="Paul Ebbers" userId="68d1a23b9a453310" providerId="LiveId" clId="{7952FB6B-E4B5-4CA9-B838-8CFA95871397}" dt="2023-11-02T23:10:17.168" v="145" actId="1076"/>
          <ac:picMkLst>
            <pc:docMk/>
            <pc:sldMk cId="3031865952" sldId="262"/>
            <ac:picMk id="20" creationId="{771EA4F5-EFE8-4630-582F-A8EB45053E00}"/>
          </ac:picMkLst>
        </pc:picChg>
        <pc:picChg chg="add del">
          <ac:chgData name="Paul Ebbers" userId="68d1a23b9a453310" providerId="LiveId" clId="{7952FB6B-E4B5-4CA9-B838-8CFA95871397}" dt="2023-11-02T23:03:26.754" v="124" actId="22"/>
          <ac:picMkLst>
            <pc:docMk/>
            <pc:sldMk cId="3031865952" sldId="262"/>
            <ac:picMk id="22" creationId="{61F90138-8C59-CCE8-4EAD-1B01E519095E}"/>
          </ac:picMkLst>
        </pc:picChg>
        <pc:picChg chg="add mod modCrop">
          <ac:chgData name="Paul Ebbers" userId="68d1a23b9a453310" providerId="LiveId" clId="{7952FB6B-E4B5-4CA9-B838-8CFA95871397}" dt="2023-11-02T23:10:10.362" v="142" actId="732"/>
          <ac:picMkLst>
            <pc:docMk/>
            <pc:sldMk cId="3031865952" sldId="262"/>
            <ac:picMk id="26" creationId="{E7ECCD49-786C-39E2-ABDB-6AE69B40E7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6CC-FEF7-D141-D24E-F5ABAC9A0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5AF64-DAF7-6F6B-3479-6FEB24ADE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177C-C4D8-EF39-ABF2-F48FA6A1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997F-9E25-2E95-F4B3-D1098F75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E02E-E659-F9FD-A144-6A25790C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2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54E4-06C1-D965-6E25-46AA9DA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71E5-D791-1784-3EBE-FDCD1E26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10E3-E6E4-52CD-9371-59043E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6FEA-F8AF-30AE-BD3B-0A9BE71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03EB-DB2D-CF73-2C25-A006FAB6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1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55A3-788F-4D08-A823-17586EA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58557-A356-EC6D-137C-F150F906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C3A9-D921-B396-BDA7-29C3CAF7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0037-2D61-7C72-414F-4F2EA4AA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1F55-07EA-FA01-5AC7-97B48FB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0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7DED-DDE3-B7F5-46AF-48C93A91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84C0-6518-E8B2-B111-D9E760C5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B7A0-DADE-D209-5D7F-883FD6F4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7CC6-C6B2-E9F0-20C9-9551A856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64F5-2FC5-6446-0EE6-E13102B6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25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C550-4F47-33BC-7A7E-CC39931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079F-5938-D34F-B5D1-3F8B1B3E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12E1-01F2-907E-EC06-488A7C1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01C5-C0B3-4B56-F3BF-D10E789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88BD-93E2-A3DE-C7BD-537F8E10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49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5F19-1761-4E89-16BA-7881E9B2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2557-F579-E7F1-107D-7F766EC45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5E5D3-04DD-9CBE-B7C7-7BB131FC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639C-4C91-43F8-8136-CE05765F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0657-8BE7-4373-01BE-7C1CA59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EF84-F2ED-3CBD-545F-5FF97A38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74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2F81-FEF8-A407-24C0-3104B7C5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5BB18-0B60-ECC8-BA48-B40FBBD7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456A-A13E-F442-0972-BD8697E8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C27A-BD9C-EA59-8959-8097415DF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8B3D-AA10-902E-109D-2B845F649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4999F-1C6E-3949-21E2-E3811EC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721B5-6FF9-248D-CC9E-EF6A806E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9D414-C7F8-029B-F365-B07D95AA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80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611B-89E6-C914-1CBF-E0B1B77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F9A86-8918-5D78-4F3E-0DB4DF5B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42AA6-7BB1-9CF5-37D8-3375D699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0A44E-4216-26CE-E32E-9F9CE8C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4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6EB4F-B2AA-F89F-68C0-319A20FC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04599-908B-C513-89D3-4D9352A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7212-C4B4-9F04-BC5D-969DF7C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2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4585-48F7-C1AF-DFFD-AF48E18B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3C29-F27A-DD76-7626-2CF374D5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EDD4-13DD-220D-4C90-6C78A4DC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7635-86A4-4D0A-5EF8-8C793D98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8FF0-F818-78D9-06E8-6F1E2562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048A-3C26-13CF-ACBA-FB71FA6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09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1EBA-889B-8835-AEAF-105771FB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6919-0F7D-BC00-DDE7-CE3ECE5F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3104-7BDA-0A42-E388-083711D6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ABA3-B7BA-E277-F688-1CF09424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5A37-8DCC-5E3D-4965-9C0D46C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6DC3-8852-35B8-012A-0282CC09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2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3E310-71EC-9729-3391-16D12B7D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75BB-5EDD-D0E9-BC98-86CF7209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BD91-41F8-49FC-6FF3-7E2AAF74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8A92-1EE6-42DA-BD47-35F06A3636F9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1765-159D-0A29-7D36-1AF534540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EEE9-867E-D05C-3510-4FAA3907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82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2981403" y="10533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3457636" y="105339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135292" y="10533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0392BD-5D1C-C27E-C1CB-78ED716A716C}"/>
              </a:ext>
            </a:extLst>
          </p:cNvPr>
          <p:cNvSpPr txBox="1"/>
          <p:nvPr/>
        </p:nvSpPr>
        <p:spPr>
          <a:xfrm>
            <a:off x="4830116" y="38742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4.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4954442" y="15232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4954442" y="23297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954442" y="330588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2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F610C1-8AC9-018E-0629-8E2DA180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33" y="536082"/>
            <a:ext cx="3844161" cy="5651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5538101" y="158542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5538101" y="288097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135763" y="2080204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1a.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BAB10-18EF-2F15-BC35-099247EF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00" y="668205"/>
            <a:ext cx="3847801" cy="5651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3670391" y="12871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3274798" y="148668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70392BD-5D1C-C27E-C1CB-78ED716A716C}"/>
              </a:ext>
            </a:extLst>
          </p:cNvPr>
          <p:cNvSpPr txBox="1"/>
          <p:nvPr/>
        </p:nvSpPr>
        <p:spPr>
          <a:xfrm>
            <a:off x="4830116" y="38742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DAD0C-D7B2-A885-BD8F-D2B9D5C0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91" y="1273934"/>
            <a:ext cx="5663728" cy="1536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66914-7EAC-F129-EC58-F2C044ABE096}"/>
              </a:ext>
            </a:extLst>
          </p:cNvPr>
          <p:cNvSpPr txBox="1"/>
          <p:nvPr/>
        </p:nvSpPr>
        <p:spPr>
          <a:xfrm>
            <a:off x="1744789" y="203790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DE47A-8FD1-D65F-57F4-A2ACF3A07C3E}"/>
              </a:ext>
            </a:extLst>
          </p:cNvPr>
          <p:cNvSpPr txBox="1"/>
          <p:nvPr/>
        </p:nvSpPr>
        <p:spPr>
          <a:xfrm>
            <a:off x="2235785" y="203041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0B48CCE-F9E8-3689-2FA3-EEE368FCC27B}"/>
              </a:ext>
            </a:extLst>
          </p:cNvPr>
          <p:cNvGrpSpPr/>
          <p:nvPr/>
        </p:nvGrpSpPr>
        <p:grpSpPr>
          <a:xfrm>
            <a:off x="1698637" y="617340"/>
            <a:ext cx="2305372" cy="1228896"/>
            <a:chOff x="1708364" y="1110208"/>
            <a:chExt cx="2305372" cy="12288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A83522-7233-A107-563D-8A3DC55F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364" y="1110208"/>
              <a:ext cx="2305372" cy="122889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C8D0C-4721-B876-9CAA-6E052A119F31}"/>
                </a:ext>
              </a:extLst>
            </p:cNvPr>
            <p:cNvSpPr txBox="1"/>
            <p:nvPr/>
          </p:nvSpPr>
          <p:spPr>
            <a:xfrm>
              <a:off x="3416075" y="1615537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2.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79C03F-B2EF-82AA-7D3D-B70000FB5FCA}"/>
                </a:ext>
              </a:extLst>
            </p:cNvPr>
            <p:cNvSpPr txBox="1"/>
            <p:nvPr/>
          </p:nvSpPr>
          <p:spPr>
            <a:xfrm>
              <a:off x="3010756" y="1411256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1.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77A6C7-71D8-6E1D-7046-B1CB88C75FC9}"/>
              </a:ext>
            </a:extLst>
          </p:cNvPr>
          <p:cNvGrpSpPr/>
          <p:nvPr/>
        </p:nvGrpSpPr>
        <p:grpSpPr>
          <a:xfrm>
            <a:off x="1698637" y="2085496"/>
            <a:ext cx="3809230" cy="1257592"/>
            <a:chOff x="1698637" y="2324756"/>
            <a:chExt cx="3809230" cy="12575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75CBCB-4025-FBFC-0DF4-297FBDB67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637" y="2324756"/>
              <a:ext cx="3809230" cy="1257592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A5DCD5-D124-5120-7FB4-275C30B94938}"/>
                </a:ext>
              </a:extLst>
            </p:cNvPr>
            <p:cNvSpPr txBox="1"/>
            <p:nvPr/>
          </p:nvSpPr>
          <p:spPr>
            <a:xfrm>
              <a:off x="4943317" y="3039017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3.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9A676B-F733-AA30-2998-7D4553C3EB3F}"/>
                </a:ext>
              </a:extLst>
            </p:cNvPr>
            <p:cNvSpPr txBox="1"/>
            <p:nvPr/>
          </p:nvSpPr>
          <p:spPr>
            <a:xfrm>
              <a:off x="5040594" y="3233571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4.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47BA91-C60A-1ACF-6283-D84B424D1084}"/>
              </a:ext>
            </a:extLst>
          </p:cNvPr>
          <p:cNvGrpSpPr/>
          <p:nvPr/>
        </p:nvGrpSpPr>
        <p:grpSpPr>
          <a:xfrm>
            <a:off x="1698637" y="3582348"/>
            <a:ext cx="3572374" cy="1514686"/>
            <a:chOff x="1698637" y="3582348"/>
            <a:chExt cx="3572374" cy="15146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11F813-CF4C-8938-26D4-FA0EB942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8637" y="3582348"/>
              <a:ext cx="3572374" cy="1514686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50BE43-23CF-6094-AA8D-4BA9825D3D1A}"/>
                </a:ext>
              </a:extLst>
            </p:cNvPr>
            <p:cNvSpPr txBox="1"/>
            <p:nvPr/>
          </p:nvSpPr>
          <p:spPr>
            <a:xfrm>
              <a:off x="4787675" y="4550048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5.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1C5F47-30F1-6F2D-6A20-79A0F1ABBB37}"/>
                </a:ext>
              </a:extLst>
            </p:cNvPr>
            <p:cNvSpPr txBox="1"/>
            <p:nvPr/>
          </p:nvSpPr>
          <p:spPr>
            <a:xfrm>
              <a:off x="4803888" y="4747844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6.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71EA4F5-EFE8-4630-582F-A8EB45053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975" y="2011636"/>
            <a:ext cx="2676899" cy="1228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2E90AD-7683-2FCA-5FD3-3827038D622B}"/>
              </a:ext>
            </a:extLst>
          </p:cNvPr>
          <p:cNvSpPr txBox="1"/>
          <p:nvPr/>
        </p:nvSpPr>
        <p:spPr>
          <a:xfrm>
            <a:off x="7887557" y="2468071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1FB89-72FF-E3B3-5DD1-813B466ED7DE}"/>
              </a:ext>
            </a:extLst>
          </p:cNvPr>
          <p:cNvSpPr txBox="1"/>
          <p:nvPr/>
        </p:nvSpPr>
        <p:spPr>
          <a:xfrm>
            <a:off x="8383667" y="2468071"/>
            <a:ext cx="5501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 or 3.</a:t>
            </a:r>
            <a:endParaRPr lang="en-NL" sz="1000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ECCD49-786C-39E2-ABDB-6AE69B40E7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5" r="-1"/>
          <a:stretch/>
        </p:blipFill>
        <p:spPr>
          <a:xfrm>
            <a:off x="6348919" y="3348998"/>
            <a:ext cx="2727692" cy="13241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F2CB00-26CC-3201-9BFB-5BCDC760679B}"/>
              </a:ext>
            </a:extLst>
          </p:cNvPr>
          <p:cNvSpPr txBox="1"/>
          <p:nvPr/>
        </p:nvSpPr>
        <p:spPr>
          <a:xfrm>
            <a:off x="6373285" y="4079620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21176-3E5D-B851-3254-10C4DE6495C2}"/>
              </a:ext>
            </a:extLst>
          </p:cNvPr>
          <p:cNvSpPr txBox="1"/>
          <p:nvPr/>
        </p:nvSpPr>
        <p:spPr>
          <a:xfrm>
            <a:off x="6869395" y="4079620"/>
            <a:ext cx="5501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 or 3.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Ebbers</dc:creator>
  <cp:lastModifiedBy>Paul Ebbers</cp:lastModifiedBy>
  <cp:revision>1</cp:revision>
  <dcterms:created xsi:type="dcterms:W3CDTF">2023-11-02T20:02:49Z</dcterms:created>
  <dcterms:modified xsi:type="dcterms:W3CDTF">2023-11-02T23:10:48Z</dcterms:modified>
</cp:coreProperties>
</file>