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bbers" userId="68d1a23b9a453310" providerId="LiveId" clId="{7952FB6B-E4B5-4CA9-B838-8CFA95871397}"/>
    <pc:docChg chg="custSel addSld modSld">
      <pc:chgData name="Paul Ebbers" userId="68d1a23b9a453310" providerId="LiveId" clId="{7952FB6B-E4B5-4CA9-B838-8CFA95871397}" dt="2023-11-02T20:31:53.086" v="4" actId="1076"/>
      <pc:docMkLst>
        <pc:docMk/>
      </pc:docMkLst>
      <pc:sldChg chg="delSp modSp add mod">
        <pc:chgData name="Paul Ebbers" userId="68d1a23b9a453310" providerId="LiveId" clId="{7952FB6B-E4B5-4CA9-B838-8CFA95871397}" dt="2023-11-02T20:31:53.086" v="4" actId="1076"/>
        <pc:sldMkLst>
          <pc:docMk/>
          <pc:sldMk cId="4104228159" sldId="257"/>
        </pc:sldMkLst>
        <pc:spChg chg="mod">
          <ac:chgData name="Paul Ebbers" userId="68d1a23b9a453310" providerId="LiveId" clId="{7952FB6B-E4B5-4CA9-B838-8CFA95871397}" dt="2023-11-02T20:31:53.086" v="4" actId="1076"/>
          <ac:spMkLst>
            <pc:docMk/>
            <pc:sldMk cId="4104228159" sldId="257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0:31:43.456" v="3" actId="1076"/>
          <ac:spMkLst>
            <pc:docMk/>
            <pc:sldMk cId="4104228159" sldId="257"/>
            <ac:spMk id="25" creationId="{7A37F27E-4223-F46E-09AB-3749E7334A83}"/>
          </ac:spMkLst>
        </pc:spChg>
        <pc:spChg chg="mod">
          <ac:chgData name="Paul Ebbers" userId="68d1a23b9a453310" providerId="LiveId" clId="{7952FB6B-E4B5-4CA9-B838-8CFA95871397}" dt="2023-11-02T20:31:36.658" v="2" actId="1076"/>
          <ac:spMkLst>
            <pc:docMk/>
            <pc:sldMk cId="4104228159" sldId="257"/>
            <ac:spMk id="26" creationId="{C6D3B01D-973E-5342-356B-41B31A34F7F8}"/>
          </ac:spMkLst>
        </pc:spChg>
        <pc:spChg chg="del">
          <ac:chgData name="Paul Ebbers" userId="68d1a23b9a453310" providerId="LiveId" clId="{7952FB6B-E4B5-4CA9-B838-8CFA95871397}" dt="2023-11-02T20:31:27.066" v="1" actId="478"/>
          <ac:spMkLst>
            <pc:docMk/>
            <pc:sldMk cId="4104228159" sldId="257"/>
            <ac:spMk id="43" creationId="{970392BD-5D1C-C27E-C1CB-78ED716A71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6CC-FEF7-D141-D24E-F5ABAC9A0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AF64-DAF7-6F6B-3479-6FEB24ADE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177C-C4D8-EF39-ABF2-F48FA6A1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997F-9E25-2E95-F4B3-D1098F75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E02E-E659-F9FD-A144-6A25790C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2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54E4-06C1-D965-6E25-46AA9DA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71E5-D791-1784-3EBE-FDCD1E26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10E3-E6E4-52CD-9371-59043E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6FEA-F8AF-30AE-BD3B-0A9BE71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03EB-DB2D-CF73-2C25-A006FAB6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1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55A3-788F-4D08-A823-17586EA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8557-A356-EC6D-137C-F150F906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C3A9-D921-B396-BDA7-29C3CAF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0037-2D61-7C72-414F-4F2EA4AA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1F55-07EA-FA01-5AC7-97B48FB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0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7DED-DDE3-B7F5-46AF-48C93A91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84C0-6518-E8B2-B111-D9E760C5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B7A0-DADE-D209-5D7F-883FD6F4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CC6-C6B2-E9F0-20C9-9551A85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64F5-2FC5-6446-0EE6-E13102B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25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C550-4F47-33BC-7A7E-CC39931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079F-5938-D34F-B5D1-3F8B1B3E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12E1-01F2-907E-EC06-488A7C1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01C5-C0B3-4B56-F3BF-D10E789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88BD-93E2-A3DE-C7BD-537F8E1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49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5F19-1761-4E89-16BA-7881E9B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2557-F579-E7F1-107D-7F766EC4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5E5D3-04DD-9CBE-B7C7-7BB131FC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639C-4C91-43F8-8136-CE05765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0657-8BE7-4373-01BE-7C1CA59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EF84-F2ED-3CBD-545F-5FF97A38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74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2F81-FEF8-A407-24C0-3104B7C5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5BB18-0B60-ECC8-BA48-B40FBBD7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456A-A13E-F442-0972-BD8697E8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27A-BD9C-EA59-8959-8097415DF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8B3D-AA10-902E-109D-2B845F649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4999F-1C6E-3949-21E2-E3811EC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721B5-6FF9-248D-CC9E-EF6A806E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9D414-C7F8-029B-F365-B07D95AA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80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611B-89E6-C914-1CBF-E0B1B77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F9A86-8918-5D78-4F3E-0DB4DF5B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42AA6-7BB1-9CF5-37D8-3375D69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A44E-4216-26CE-E32E-9F9CE8C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4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6EB4F-B2AA-F89F-68C0-319A20FC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04599-908B-C513-89D3-4D9352A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7212-C4B4-9F04-BC5D-969DF7C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2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4585-48F7-C1AF-DFFD-AF48E18B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3C29-F27A-DD76-7626-2CF374D5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EDD4-13DD-220D-4C90-6C78A4DC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7635-86A4-4D0A-5EF8-8C793D9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8FF0-F818-78D9-06E8-6F1E2562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048A-3C26-13CF-ACBA-FB71FA6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09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1EBA-889B-8835-AEAF-105771FB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6919-0F7D-BC00-DDE7-CE3ECE5F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3104-7BDA-0A42-E388-083711D6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ABA3-B7BA-E277-F688-1CF09424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5A37-8DCC-5E3D-4965-9C0D46C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6DC3-8852-35B8-012A-0282CC09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3E310-71EC-9729-3391-16D12B7D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75BB-5EDD-D0E9-BC98-86CF7209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BD91-41F8-49FC-6FF3-7E2AAF74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1765-159D-0A29-7D36-1AF534540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EEE9-867E-D05C-3510-4FAA3907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2981403" y="10533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3457636" y="105339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135292" y="10533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392BD-5D1C-C27E-C1CB-78ED716A716C}"/>
              </a:ext>
            </a:extLst>
          </p:cNvPr>
          <p:cNvSpPr txBox="1"/>
          <p:nvPr/>
        </p:nvSpPr>
        <p:spPr>
          <a:xfrm>
            <a:off x="4830116" y="3874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4.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4954442" y="15232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4954442" y="23297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954442" y="330588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2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Ebbers</dc:creator>
  <cp:lastModifiedBy>Paul Ebbers</cp:lastModifiedBy>
  <cp:revision>1</cp:revision>
  <dcterms:created xsi:type="dcterms:W3CDTF">2023-11-02T20:02:49Z</dcterms:created>
  <dcterms:modified xsi:type="dcterms:W3CDTF">2023-11-02T20:32:01Z</dcterms:modified>
</cp:coreProperties>
</file>