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646" r:id="rId5"/>
    <p:sldId id="454" r:id="rId6"/>
    <p:sldId id="457" r:id="rId7"/>
    <p:sldId id="546" r:id="rId8"/>
    <p:sldId id="640" r:id="rId9"/>
    <p:sldId id="647" r:id="rId10"/>
    <p:sldId id="648" r:id="rId11"/>
    <p:sldId id="649" r:id="rId12"/>
    <p:sldId id="651" r:id="rId13"/>
    <p:sldId id="658" r:id="rId14"/>
    <p:sldId id="652" r:id="rId15"/>
    <p:sldId id="653" r:id="rId16"/>
    <p:sldId id="655" r:id="rId17"/>
    <p:sldId id="656" r:id="rId18"/>
    <p:sldId id="657" r:id="rId19"/>
    <p:sldId id="659" r:id="rId20"/>
    <p:sldId id="660" r:id="rId21"/>
    <p:sldId id="662" r:id="rId22"/>
    <p:sldId id="663" r:id="rId23"/>
    <p:sldId id="661" r:id="rId24"/>
    <p:sldId id="650" r:id="rId25"/>
    <p:sldId id="569" r:id="rId26"/>
    <p:sldId id="620" r:id="rId27"/>
    <p:sldId id="559" r:id="rId28"/>
    <p:sldId id="621" r:id="rId29"/>
    <p:sldId id="622" r:id="rId3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96340" autoAdjust="0"/>
  </p:normalViewPr>
  <p:slideViewPr>
    <p:cSldViewPr>
      <p:cViewPr varScale="1">
        <p:scale>
          <a:sx n="110" d="100"/>
          <a:sy n="110" d="100"/>
        </p:scale>
        <p:origin x="184" y="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23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26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practice, tooling, etc.</a:t>
            </a:r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- </a:t>
            </a:r>
            <a:r>
              <a:rPr lang="en-US" dirty="0" err="1" smtClean="0"/>
              <a:t>sinonJS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Runtime: mocha</a:t>
            </a:r>
            <a:endParaRPr lang="en-US" dirty="0"/>
          </a:p>
          <a:p>
            <a:pPr lvl="1"/>
            <a:r>
              <a:rPr lang="en-US" dirty="0" smtClean="0"/>
              <a:t>Framework: </a:t>
            </a:r>
            <a:r>
              <a:rPr lang="en-US" dirty="0" err="1" smtClean="0"/>
              <a:t>sinonJS</a:t>
            </a:r>
            <a:endParaRPr lang="en-US" dirty="0"/>
          </a:p>
          <a:p>
            <a:pPr lvl="2"/>
            <a:r>
              <a:rPr lang="en-US" dirty="0" smtClean="0"/>
              <a:t>Spies</a:t>
            </a:r>
          </a:p>
          <a:p>
            <a:pPr lvl="2"/>
            <a:r>
              <a:rPr lang="en-US" dirty="0" smtClean="0"/>
              <a:t>Mocks</a:t>
            </a:r>
          </a:p>
          <a:p>
            <a:pPr lvl="2"/>
            <a:r>
              <a:rPr lang="en-US" dirty="0" smtClean="0"/>
              <a:t>Stubs</a:t>
            </a:r>
          </a:p>
          <a:p>
            <a:pPr lvl="2"/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Spies</a:t>
            </a:r>
          </a:p>
          <a:p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spy is a function </a:t>
            </a:r>
            <a:r>
              <a:rPr lang="en-US" b="1" dirty="0"/>
              <a:t>that records arguments, return value, the value </a:t>
            </a:r>
            <a:r>
              <a:rPr lang="en-US" dirty="0"/>
              <a:t>of this and exception thrown (if any) for all its calls. A test spy </a:t>
            </a:r>
            <a:r>
              <a:rPr lang="en-US" b="1" dirty="0"/>
              <a:t>can be an anonymous function or it can wrap an existing function.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Stubs</a:t>
            </a:r>
          </a:p>
          <a:p>
            <a:endParaRPr lang="en-US" dirty="0"/>
          </a:p>
          <a:p>
            <a:pPr lvl="1"/>
            <a:r>
              <a:rPr lang="en-US" dirty="0"/>
              <a:t>Test stubs are functions (spies) with </a:t>
            </a:r>
            <a:r>
              <a:rPr lang="en-US" b="1" dirty="0"/>
              <a:t>pre-programmed </a:t>
            </a:r>
            <a:r>
              <a:rPr lang="en-US" b="1" dirty="0" smtClean="0"/>
              <a:t>behavior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support the full test spy API in addition to methods which can be used to alter the stub’s </a:t>
            </a:r>
            <a:r>
              <a:rPr lang="en-US" dirty="0" smtClean="0"/>
              <a:t>behavior.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spies, stubs can be either anonymous, or wrap existing functions. When wrapping an existing function with a stub, the original function is not called.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Mock</a:t>
            </a:r>
          </a:p>
          <a:p>
            <a:endParaRPr lang="en-US" dirty="0"/>
          </a:p>
          <a:p>
            <a:pPr lvl="1"/>
            <a:r>
              <a:rPr lang="en-US" dirty="0"/>
              <a:t>Mocks (and mock expectations) are fake methods (like spies) with pre-programmed behavior (like stubs) as well </a:t>
            </a:r>
            <a:r>
              <a:rPr lang="en-US" b="1" dirty="0"/>
              <a:t>as pre-programmed expectations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mock will fail your test if it is not used as expected.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integration test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unit test, stubs, mocks…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“don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test the product”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24 April 2015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 smtClean="0"/>
              <a:t>Brown Bag: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make it better… what shall we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Javascript capabilities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What can be done with Javascript?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How can we still use our best practices?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2" name="Picture 1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276872"/>
            <a:ext cx="1481584" cy="1481584"/>
          </a:xfrm>
          <a:prstGeom prst="rect">
            <a:avLst/>
          </a:prstGeom>
        </p:spPr>
      </p:pic>
      <p:pic>
        <p:nvPicPr>
          <p:cNvPr id="7" name="Picture 6" descr="12e0a2f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2432"/>
            <a:ext cx="1486024" cy="1486024"/>
          </a:xfrm>
          <a:prstGeom prst="rect">
            <a:avLst/>
          </a:prstGeom>
        </p:spPr>
      </p:pic>
      <p:pic>
        <p:nvPicPr>
          <p:cNvPr id="8" name="Picture 7" descr="073a29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2272432"/>
            <a:ext cx="1503164" cy="150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Feedback on Goblin Shark project…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be happier: change scope!</a:t>
            </a:r>
          </a:p>
          <a:p>
            <a:pPr marL="457200" lvl="1" indent="0">
              <a:buNone/>
            </a:pPr>
            <a:r>
              <a:rPr lang="en-US" dirty="0" smtClean="0"/>
              <a:t>We will sell some products…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Goblin Shark involve </a:t>
            </a:r>
            <a:r>
              <a:rPr lang="en-US" dirty="0" err="1" smtClean="0"/>
              <a:t>Javascript</a:t>
            </a:r>
            <a:r>
              <a:rPr lang="en-US" dirty="0" smtClean="0"/>
              <a:t> from the language to the tooling.</a:t>
            </a:r>
          </a:p>
          <a:p>
            <a:endParaRPr lang="en-US" dirty="0"/>
          </a:p>
          <a:p>
            <a:r>
              <a:rPr lang="en-US" dirty="0" smtClean="0"/>
              <a:t>Client: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IDE: </a:t>
            </a:r>
          </a:p>
          <a:p>
            <a:pPr lvl="1"/>
            <a:r>
              <a:rPr lang="en-US" dirty="0" err="1" smtClean="0"/>
              <a:t>Atom.io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Deploy: </a:t>
            </a:r>
            <a:r>
              <a:rPr lang="en-US" dirty="0" err="1" smtClean="0"/>
              <a:t>NodeJS</a:t>
            </a:r>
            <a:r>
              <a:rPr lang="en-US" dirty="0" smtClean="0"/>
              <a:t> custom tool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7602</TotalTime>
  <Words>564</Words>
  <Application>Microsoft Macintosh PowerPoint</Application>
  <PresentationFormat>On-screen Show (4:3)</PresentationFormat>
  <Paragraphs>166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DINMittelschrift</vt:lpstr>
      <vt:lpstr>Wingdings</vt:lpstr>
      <vt:lpstr>Arial</vt:lpstr>
      <vt:lpstr>AgilePartner radieux</vt:lpstr>
      <vt:lpstr>PowerPoint Presentation</vt:lpstr>
      <vt:lpstr>Brown Bag: Javascript</vt:lpstr>
      <vt:lpstr>SESSION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YOUR FEEDBACK</vt:lpstr>
      <vt:lpstr>R.O.T.I for this SESSION</vt:lpstr>
      <vt:lpstr>A FEW MORE QUESTIONS…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Jeremy ROUSSET</cp:lastModifiedBy>
  <cp:revision>356</cp:revision>
  <dcterms:created xsi:type="dcterms:W3CDTF">2009-10-21T21:46:11Z</dcterms:created>
  <dcterms:modified xsi:type="dcterms:W3CDTF">2015-04-24T08:44:31Z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