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646" r:id="rId5"/>
    <p:sldId id="454" r:id="rId6"/>
    <p:sldId id="457" r:id="rId7"/>
    <p:sldId id="546" r:id="rId8"/>
    <p:sldId id="640" r:id="rId9"/>
    <p:sldId id="641" r:id="rId10"/>
    <p:sldId id="569" r:id="rId11"/>
    <p:sldId id="620" r:id="rId12"/>
    <p:sldId id="559" r:id="rId13"/>
    <p:sldId id="621" r:id="rId14"/>
    <p:sldId id="622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6E"/>
    <a:srgbClr val="C90000"/>
    <a:srgbClr val="FF9933"/>
    <a:srgbClr val="5252A9"/>
    <a:srgbClr val="28287D"/>
    <a:srgbClr val="6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6356" autoAdjust="0"/>
  </p:normalViewPr>
  <p:slideViewPr>
    <p:cSldViewPr>
      <p:cViewPr varScale="1">
        <p:scale>
          <a:sx n="124" d="100"/>
          <a:sy n="124" d="100"/>
        </p:scale>
        <p:origin x="1824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491-D52A-4D62-B784-8A9117324FFD}" type="datetimeFigureOut">
              <a:rPr lang="fr-FR" smtClean="0"/>
              <a:pPr/>
              <a:t>24/04/2015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DFB0-B4C9-47EE-B82C-757E5342C1E8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38587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1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273065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LU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5B243D-0D1C-4BEE-AFB6-726A66F8F5D2}" type="slidenum">
              <a:rPr lang="fr-LU" smtClean="0"/>
              <a:pPr/>
              <a:t>2</a:t>
            </a:fld>
            <a:endParaRPr lang="fr-LU" smtClean="0"/>
          </a:p>
        </p:txBody>
      </p:sp>
    </p:spTree>
    <p:extLst>
      <p:ext uri="{BB962C8B-B14F-4D97-AF65-F5344CB8AC3E}">
        <p14:creationId xmlns:p14="http://schemas.microsoft.com/office/powerpoint/2010/main" val="389966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6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7980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8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9510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DFB0-B4C9-47EE-B82C-757E5342C1E8}" type="slidenum">
              <a:rPr lang="fr-LU" smtClean="0"/>
              <a:pPr/>
              <a:t>11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6443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553200"/>
            <a:ext cx="5616624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0352" y="6553200"/>
            <a:ext cx="946448" cy="476250"/>
          </a:xfrm>
        </p:spPr>
        <p:txBody>
          <a:bodyPr/>
          <a:lstStyle>
            <a:lvl1pPr>
              <a:defRPr/>
            </a:lvl1pPr>
          </a:lstStyle>
          <a:p>
            <a:fld id="{6EE0655C-7D9E-4BFA-B0FC-C271383AACB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543300"/>
            <a:ext cx="9144000" cy="892175"/>
          </a:xfrm>
        </p:spPr>
        <p:txBody>
          <a:bodyPr/>
          <a:lstStyle>
            <a:lvl1pPr>
              <a:defRPr sz="3200">
                <a:solidFill>
                  <a:srgbClr val="525B6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219575"/>
            <a:ext cx="9144000" cy="504825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606A8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45586-1E97-470C-A396-C2E02D68D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88900"/>
            <a:ext cx="2125663" cy="6037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00"/>
            <a:ext cx="6229350" cy="6037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1A6E4-54FE-4F15-A5B9-B2CA68F6725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450504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553200"/>
            <a:ext cx="576064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553200"/>
            <a:ext cx="730424" cy="476250"/>
          </a:xfrm>
        </p:spPr>
        <p:txBody>
          <a:bodyPr/>
          <a:lstStyle>
            <a:lvl1pPr>
              <a:defRPr/>
            </a:lvl1pPr>
          </a:lstStyle>
          <a:p>
            <a:fld id="{9716DCE3-3314-4329-BDB9-F369F3DB74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5225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68056" y="6553200"/>
            <a:ext cx="5816311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553200"/>
            <a:ext cx="658416" cy="476250"/>
          </a:xfrm>
        </p:spPr>
        <p:txBody>
          <a:bodyPr/>
          <a:lstStyle>
            <a:lvl1pPr>
              <a:defRPr/>
            </a:lvl1pPr>
          </a:lstStyle>
          <a:p>
            <a:fld id="{2CFDF742-C97A-4DE4-AE03-D0A42DA7E3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832648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8B9E-BDAD-4090-ABB9-02E6532A085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DC26E-EE8D-4BE9-8591-60E46D82C8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DB0F-9FA0-48AB-864F-BE7DB73D66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37D7-D2CF-4312-BE31-4FCF1966821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31C14-804B-4894-A510-8FCF464189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7D2EB-5B5E-4296-9DB3-746E0DACAE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2138" y="88900"/>
            <a:ext cx="583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ON EST PAS LA POUR RIGOLER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46"/>
            <a:ext cx="8229600" cy="50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1522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7298" y="6553200"/>
            <a:ext cx="574907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376" y="6553200"/>
            <a:ext cx="73042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BA9481A-0337-4B25-9982-6EBCDAD042AA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DINMittelschrif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50000"/>
        <a:buBlip>
          <a:blip r:embed="rId14"/>
        </a:buBlip>
        <a:defRPr sz="3200">
          <a:solidFill>
            <a:srgbClr val="525B6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SzPct val="150000"/>
        <a:buBlip>
          <a:blip r:embed="rId14"/>
        </a:buBlip>
        <a:defRPr sz="2800">
          <a:solidFill>
            <a:srgbClr val="606A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90000"/>
        </a:buClr>
        <a:buChar char="•"/>
        <a:defRPr sz="2400">
          <a:solidFill>
            <a:srgbClr val="525B6E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06A80"/>
        </a:buClr>
        <a:buChar char="•"/>
        <a:defRPr sz="2000">
          <a:solidFill>
            <a:srgbClr val="525B6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ous-titr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14220"/>
            <a:ext cx="9289032" cy="10179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MORE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did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about </a:t>
            </a:r>
            <a:r>
              <a:rPr lang="fr-LU" dirty="0" err="1" smtClean="0"/>
              <a:t>it</a:t>
            </a:r>
            <a:r>
              <a:rPr lang="fr-LU" dirty="0" smtClean="0"/>
              <a:t>?</a:t>
            </a:r>
          </a:p>
          <a:p>
            <a:endParaRPr lang="fr-LU" dirty="0" smtClean="0"/>
          </a:p>
          <a:p>
            <a:r>
              <a:rPr lang="fr-LU" dirty="0" smtClean="0"/>
              <a:t>To make it </a:t>
            </a:r>
            <a:r>
              <a:rPr lang="fr-LU" dirty="0" smtClean="0"/>
              <a:t>better… </a:t>
            </a:r>
            <a:r>
              <a:rPr lang="fr-LU" dirty="0" smtClean="0"/>
              <a:t>what shall we do?</a:t>
            </a:r>
          </a:p>
          <a:p>
            <a:endParaRPr lang="fr-LU" dirty="0"/>
          </a:p>
          <a:p>
            <a:r>
              <a:rPr lang="fr-LU" dirty="0" err="1" smtClean="0"/>
              <a:t>What</a:t>
            </a:r>
            <a:r>
              <a:rPr lang="fr-LU" dirty="0" smtClean="0"/>
              <a:t> </a:t>
            </a:r>
            <a:r>
              <a:rPr lang="fr-LU" dirty="0" err="1" smtClean="0"/>
              <a:t>topic</a:t>
            </a:r>
            <a:r>
              <a:rPr lang="fr-LU" dirty="0" smtClean="0"/>
              <a:t>(s) </a:t>
            </a:r>
            <a:r>
              <a:rPr lang="fr-LU" dirty="0" err="1" smtClean="0"/>
              <a:t>would</a:t>
            </a:r>
            <a:r>
              <a:rPr lang="fr-LU" dirty="0" smtClean="0"/>
              <a:t> </a:t>
            </a:r>
            <a:r>
              <a:rPr lang="fr-LU" dirty="0" err="1" smtClean="0"/>
              <a:t>you</a:t>
            </a:r>
            <a:r>
              <a:rPr lang="fr-LU" dirty="0" smtClean="0"/>
              <a:t> </a:t>
            </a:r>
            <a:r>
              <a:rPr lang="fr-LU" dirty="0" err="1" smtClean="0"/>
              <a:t>like</a:t>
            </a:r>
            <a:r>
              <a:rPr lang="fr-LU" dirty="0" smtClean="0"/>
              <a:t> to </a:t>
            </a:r>
            <a:r>
              <a:rPr lang="fr-LU" dirty="0" err="1" smtClean="0"/>
              <a:t>discuss</a:t>
            </a:r>
            <a:r>
              <a:rPr lang="fr-LU" dirty="0" smtClean="0"/>
              <a:t> </a:t>
            </a:r>
            <a:r>
              <a:rPr lang="fr-LU" dirty="0" err="1" smtClean="0"/>
              <a:t>during</a:t>
            </a:r>
            <a:r>
              <a:rPr lang="fr-LU" dirty="0" smtClean="0"/>
              <a:t> a future session?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TAKE AWAY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Conclusion…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4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4567238"/>
            <a:ext cx="9144000" cy="1076325"/>
          </a:xfrm>
        </p:spPr>
        <p:txBody>
          <a:bodyPr/>
          <a:lstStyle/>
          <a:p>
            <a:pPr eaLnBrk="1" hangingPunct="1"/>
            <a:r>
              <a:rPr lang="en-GB" dirty="0" smtClean="0"/>
              <a:t>24 April 2015</a:t>
            </a:r>
            <a:endParaRPr lang="en-GB" dirty="0" smtClean="0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3645024"/>
            <a:ext cx="9144000" cy="676275"/>
          </a:xfrm>
        </p:spPr>
        <p:txBody>
          <a:bodyPr/>
          <a:lstStyle/>
          <a:p>
            <a:r>
              <a:rPr lang="en-US" b="1" dirty="0" smtClean="0"/>
              <a:t>Brown Bag: </a:t>
            </a:r>
            <a:r>
              <a:rPr lang="en-US" b="1" dirty="0" err="1" smtClean="0"/>
              <a:t>Javascript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Aft>
                <a:spcPts val="2400"/>
              </a:spcAft>
              <a:defRPr/>
            </a:pPr>
            <a:r>
              <a:rPr lang="fr-LU" dirty="0" smtClean="0"/>
              <a:t>Javascript capabilities</a:t>
            </a:r>
            <a:endParaRPr lang="fr-LU" sz="1600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What can be done with Javascript?</a:t>
            </a:r>
            <a:endParaRPr lang="fr-LU" dirty="0" smtClean="0"/>
          </a:p>
          <a:p>
            <a:pPr marL="514350" indent="-514350" eaLnBrk="1" hangingPunct="1">
              <a:lnSpc>
                <a:spcPct val="120000"/>
              </a:lnSpc>
              <a:spcAft>
                <a:spcPts val="2400"/>
              </a:spcAft>
              <a:buFont typeface="+mj-lt"/>
              <a:buAutoNum type="arabicPeriod"/>
              <a:defRPr/>
            </a:pPr>
            <a:r>
              <a:rPr lang="fr-LU" sz="3600" dirty="0" smtClean="0"/>
              <a:t>How can we still use our best practices?</a:t>
            </a:r>
            <a:endParaRPr lang="fr-LU" sz="3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84427-BAEC-4E35-8D9D-B00746603AD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1843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LU" dirty="0" smtClean="0"/>
              <a:t>SESSION OBJECTIVES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pic>
        <p:nvPicPr>
          <p:cNvPr id="2" name="Picture 1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276872"/>
            <a:ext cx="1481584" cy="1481584"/>
          </a:xfrm>
          <a:prstGeom prst="rect">
            <a:avLst/>
          </a:prstGeom>
        </p:spPr>
      </p:pic>
      <p:pic>
        <p:nvPicPr>
          <p:cNvPr id="14" name="Picture 13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04948"/>
            <a:ext cx="1481584" cy="1481584"/>
          </a:xfrm>
          <a:prstGeom prst="rect">
            <a:avLst/>
          </a:prstGeom>
        </p:spPr>
      </p:pic>
      <p:pic>
        <p:nvPicPr>
          <p:cNvPr id="15" name="Picture 14" descr="unna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42" y="2318213"/>
            <a:ext cx="1481584" cy="148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about you?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know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2" descr="http://www.babelio.com/users/AVT_inconnu_45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531" y="1124744"/>
            <a:ext cx="258855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LET’S PLAY</a:t>
            </a:r>
            <a:endParaRPr lang="fr-L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5400" dirty="0" smtClean="0"/>
          </a:p>
          <a:p>
            <a:endParaRPr lang="fr-FR" sz="5400" dirty="0" smtClean="0"/>
          </a:p>
          <a:p>
            <a:r>
              <a:rPr lang="fr-FR" sz="5400" dirty="0" smtClean="0"/>
              <a:t>Ball Point Game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97634" name="Picture 2" descr="C:\Users\schery\AppData\Local\Microsoft\Windows\Temporary Internet Files\Content.IE5\O7GJXTA3\MC90041255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272420" cy="22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626591" y="3084394"/>
            <a:ext cx="2483893" cy="3197512"/>
          </a:xfrm>
          <a:custGeom>
            <a:avLst/>
            <a:gdLst>
              <a:gd name="connsiteX0" fmla="*/ 0 w 2483893"/>
              <a:gd name="connsiteY0" fmla="*/ 2019869 h 3197512"/>
              <a:gd name="connsiteX1" fmla="*/ 1091821 w 2483893"/>
              <a:gd name="connsiteY1" fmla="*/ 3111690 h 3197512"/>
              <a:gd name="connsiteX2" fmla="*/ 2483893 w 2483893"/>
              <a:gd name="connsiteY2" fmla="*/ 0 h 31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893" h="3197512">
                <a:moveTo>
                  <a:pt x="0" y="2019869"/>
                </a:moveTo>
                <a:cubicBezTo>
                  <a:pt x="338919" y="2734102"/>
                  <a:pt x="677839" y="3448335"/>
                  <a:pt x="1091821" y="3111690"/>
                </a:cubicBezTo>
                <a:cubicBezTo>
                  <a:pt x="1505803" y="2775045"/>
                  <a:pt x="1994848" y="1387522"/>
                  <a:pt x="248389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QUESTIONS &amp; ANSWERS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4DB56D-94B7-41CB-A6D7-5E8E90856FDB}" type="slidenum">
              <a:rPr lang="en-GB"/>
              <a:pPr>
                <a:defRPr/>
              </a:pPr>
              <a:t>7</a:t>
            </a:fld>
            <a:endParaRPr lang="en-GB"/>
          </a:p>
        </p:txBody>
      </p:sp>
      <p:pic>
        <p:nvPicPr>
          <p:cNvPr id="9" name="Picture 2" descr="C:\Documents and Settings\schery\Local Settings\Temporary Internet Files\Content.IE5\4QEP0CY2\MCj0434859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4750" y="2741613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25B6E"/>
                </a:solidFill>
              </a:rPr>
              <a:t>YOUR FEEDBACK</a:t>
            </a:r>
            <a:endParaRPr lang="fr-FR" dirty="0">
              <a:solidFill>
                <a:srgbClr val="525B6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F742-C97A-4DE4-AE03-D0A42DA7E31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553200"/>
            <a:ext cx="5976664" cy="476250"/>
          </a:xfrm>
        </p:spPr>
        <p:txBody>
          <a:bodyPr/>
          <a:lstStyle/>
          <a:p>
            <a:pPr>
              <a:defRPr/>
            </a:pPr>
            <a:r>
              <a:rPr lang="fr-LU" smtClean="0"/>
              <a:t>Introduction to agile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0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smtClean="0"/>
              <a:t>R.O.T.I for </a:t>
            </a:r>
            <a:r>
              <a:rPr lang="fr-LU" dirty="0" err="1" smtClean="0"/>
              <a:t>this</a:t>
            </a:r>
            <a:r>
              <a:rPr lang="fr-LU" dirty="0" smtClean="0"/>
              <a:t> SESSION</a:t>
            </a:r>
            <a:endParaRPr lang="fr-L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Feb. 2013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LU" smtClean="0"/>
              <a:t>Introduction to agile methods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DCE3-3314-4329-BDB9-F369F3DB74C6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275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741" y="1071563"/>
            <a:ext cx="6768516" cy="5054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64088" y="5733256"/>
            <a:ext cx="2592288" cy="2880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25B6E"/>
                </a:solidFill>
              </a:rPr>
              <a:t>Source: </a:t>
            </a:r>
            <a:r>
              <a:rPr lang="en-US" sz="1200" b="1" i="1" dirty="0" smtClean="0">
                <a:solidFill>
                  <a:srgbClr val="525B6E"/>
                </a:solidFill>
              </a:rPr>
              <a:t>www.qualitystreet.fr</a:t>
            </a:r>
            <a:endParaRPr lang="en-US" sz="1200" b="1" dirty="0" smtClean="0">
              <a:solidFill>
                <a:srgbClr val="525B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Partner radieux">
  <a:themeElements>
    <a:clrScheme name="AP Design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 Design Standard">
      <a:majorFont>
        <a:latin typeface="DINMittelschrift"/>
        <a:ea typeface=""/>
        <a:cs typeface=""/>
      </a:majorFont>
      <a:minorFont>
        <a:latin typeface="DINMittel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525B6E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P Design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 Design 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 Design 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287EDA1787844AC6C8681FD0C1B4E" ma:contentTypeVersion="0" ma:contentTypeDescription="Create a new document." ma:contentTypeScope="" ma:versionID="90889e49b701df409d7328dc2003df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E3D94-1552-4592-9EDD-C5CCB10EB93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8A3762-D2D3-4F65-A1F5-FDB8D5CF6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129391-E108-4813-81F7-AF37C93F2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AgilePartner radieux</Template>
  <TotalTime>7524</TotalTime>
  <Words>179</Words>
  <Application>Microsoft Macintosh PowerPoint</Application>
  <PresentationFormat>On-screen Show (4:3)</PresentationFormat>
  <Paragraphs>60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DINMittelschrift</vt:lpstr>
      <vt:lpstr>Arial</vt:lpstr>
      <vt:lpstr>AgilePartner radieux</vt:lpstr>
      <vt:lpstr>PowerPoint Presentation</vt:lpstr>
      <vt:lpstr>Brown Bag: Javascript</vt:lpstr>
      <vt:lpstr>SESSION OBJECTIVES</vt:lpstr>
      <vt:lpstr>PowerPoint Presentation</vt:lpstr>
      <vt:lpstr>PowerPoint Presentation</vt:lpstr>
      <vt:lpstr>LET’S PLAY</vt:lpstr>
      <vt:lpstr>QUESTIONS &amp; ANSWERS</vt:lpstr>
      <vt:lpstr>YOUR FEEDBACK</vt:lpstr>
      <vt:lpstr>R.O.T.I for this SESSION</vt:lpstr>
      <vt:lpstr>A FEW MORE QUESTIONS…</vt:lpstr>
      <vt:lpstr>TAKE AWAY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Sylvain Chery</dc:creator>
  <cp:lastModifiedBy>Jeremy ROUSSET</cp:lastModifiedBy>
  <cp:revision>307</cp:revision>
  <dcterms:created xsi:type="dcterms:W3CDTF">2009-10-21T21:46:11Z</dcterms:created>
  <dcterms:modified xsi:type="dcterms:W3CDTF">2015-04-24T06:58:15Z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DocumentEventProcessedId">
    <vt:lpwstr>8820aacb-2197-4087-ae24-388498a296b0</vt:lpwstr>
  </property>
  <property fmtid="{D5CDD505-2E9C-101B-9397-08002B2CF9AE}" pid="3" name="LastObjectUpdateEventProcessedVersion">
    <vt:lpwstr>5.0</vt:lpwstr>
  </property>
  <property fmtid="{D5CDD505-2E9C-101B-9397-08002B2CF9AE}" pid="4" name="ContentTypeId">
    <vt:lpwstr>0x010100FCE287EDA1787844AC6C8681FD0C1B4E</vt:lpwstr>
  </property>
</Properties>
</file>