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sldIdLst>
    <p:sldId id="646" r:id="rId5"/>
    <p:sldId id="454" r:id="rId6"/>
    <p:sldId id="457" r:id="rId7"/>
    <p:sldId id="546" r:id="rId8"/>
    <p:sldId id="640" r:id="rId9"/>
    <p:sldId id="647" r:id="rId10"/>
    <p:sldId id="648" r:id="rId11"/>
    <p:sldId id="649" r:id="rId12"/>
    <p:sldId id="664" r:id="rId13"/>
    <p:sldId id="665" r:id="rId14"/>
    <p:sldId id="68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51" r:id="rId35"/>
    <p:sldId id="689" r:id="rId36"/>
    <p:sldId id="690" r:id="rId37"/>
    <p:sldId id="691" r:id="rId38"/>
    <p:sldId id="655" r:id="rId39"/>
    <p:sldId id="656" r:id="rId40"/>
    <p:sldId id="657" r:id="rId41"/>
    <p:sldId id="659" r:id="rId42"/>
    <p:sldId id="660" r:id="rId43"/>
    <p:sldId id="662" r:id="rId44"/>
    <p:sldId id="650" r:id="rId45"/>
    <p:sldId id="569" r:id="rId46"/>
    <p:sldId id="620" r:id="rId47"/>
    <p:sldId id="559" r:id="rId48"/>
    <p:sldId id="621" r:id="rId49"/>
    <p:sldId id="622" r:id="rId5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6356" autoAdjust="0"/>
  </p:normalViewPr>
  <p:slideViewPr>
    <p:cSldViewPr>
      <p:cViewPr varScale="1">
        <p:scale>
          <a:sx n="124" d="100"/>
          <a:sy n="124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43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46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se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eoman.io/codelab/setup.html" TargetMode="Externa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/>
              <a:t>Tools </a:t>
            </a:r>
            <a:r>
              <a:rPr lang="fr-FR" b="1" dirty="0" err="1"/>
              <a:t>you’ll</a:t>
            </a:r>
            <a:r>
              <a:rPr lang="fr-FR" b="1" dirty="0"/>
              <a:t> </a:t>
            </a:r>
            <a:r>
              <a:rPr lang="fr-FR" b="1" dirty="0" err="1" smtClean="0"/>
              <a:t>need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r>
              <a:rPr lang="fr-FR" b="1" dirty="0" err="1" smtClean="0"/>
              <a:t>Bower</a:t>
            </a:r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NPM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Different ways to start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483768" y="2924944"/>
            <a:ext cx="41454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ways</a:t>
            </a:r>
            <a:r>
              <a:rPr lang="fr-FR" sz="3200" dirty="0" smtClean="0"/>
              <a:t> to </a:t>
            </a:r>
            <a:r>
              <a:rPr lang="fr-FR" sz="3200" dirty="0" err="1" smtClean="0"/>
              <a:t>start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75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://github.com/angular/angular-</a:t>
            </a:r>
            <a:r>
              <a:rPr lang="fr-FR" dirty="0" smtClean="0">
                <a:hlinkClick r:id="rId2"/>
              </a:rPr>
              <a:t>seed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smtClean="0"/>
              <a:t>Install </a:t>
            </a:r>
            <a:r>
              <a:rPr lang="fr-FR" dirty="0" err="1" smtClean="0"/>
              <a:t>dependencies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 and </a:t>
            </a:r>
            <a:r>
              <a:rPr lang="fr-FR" dirty="0" err="1" smtClean="0"/>
              <a:t>bower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896544"/>
          </a:xfrm>
        </p:spPr>
        <p:txBody>
          <a:bodyPr/>
          <a:lstStyle/>
          <a:p>
            <a:pPr marL="640080" lvl="2" indent="0" algn="ctr">
              <a:buNone/>
            </a:pPr>
            <a:r>
              <a:rPr lang="fr-FR" sz="2400" dirty="0" smtClean="0">
                <a:hlinkClick r:id="rId2"/>
              </a:rPr>
              <a:t>http</a:t>
            </a:r>
            <a:r>
              <a:rPr lang="fr-FR" sz="2400" dirty="0">
                <a:hlinkClick r:id="rId2"/>
              </a:rPr>
              <a:t>://yeoman.io/codelab/</a:t>
            </a:r>
            <a:r>
              <a:rPr lang="fr-FR" sz="2400" dirty="0" smtClean="0">
                <a:hlinkClick r:id="rId2"/>
              </a:rPr>
              <a:t>setup.html</a:t>
            </a:r>
            <a:endParaRPr lang="fr-FR" sz="2400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Generator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Grunt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 err="1" smtClean="0"/>
              <a:t>Become</a:t>
            </a:r>
            <a:r>
              <a:rPr lang="fr-FR" dirty="0" smtClean="0"/>
              <a:t> a « standard »</a:t>
            </a:r>
            <a:endParaRPr lang="fr-FR" dirty="0"/>
          </a:p>
        </p:txBody>
      </p:sp>
      <p:pic>
        <p:nvPicPr>
          <p:cNvPr id="2" name="Image 1" descr="yeoman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140968"/>
            <a:ext cx="2770904" cy="24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4" name="Image 3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82" y="3985356"/>
            <a:ext cx="2928942" cy="195262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99792" y="3068960"/>
            <a:ext cx="3519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How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works</a:t>
            </a:r>
            <a:r>
              <a:rPr lang="fr-FR" sz="4000" dirty="0" smtClean="0"/>
              <a:t>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734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Inline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r>
              <a:rPr lang="fr-FR" dirty="0" smtClean="0"/>
              <a:t> annotation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6" name="Image 5" descr="Capture d’écran 2015-04-23 à 18.5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21570"/>
            <a:ext cx="8546009" cy="9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inject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2" name="Image 1" descr="Capture d’écran 2015-04-23 à 18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499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Implicit</a:t>
            </a:r>
            <a:r>
              <a:rPr lang="fr-FR" dirty="0" smtClean="0"/>
              <a:t> annotation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pic>
        <p:nvPicPr>
          <p:cNvPr id="3" name="Image 2" descr="Capture d’écran 2015-04-23 à 18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5" y="3150689"/>
            <a:ext cx="6692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Module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Run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3327400" cy="1473200"/>
          </a:xfrm>
          <a:prstGeom prst="rect">
            <a:avLst/>
          </a:prstGeom>
        </p:spPr>
      </p:pic>
      <p:pic>
        <p:nvPicPr>
          <p:cNvPr id="6" name="Image 5" descr="Capture d’écran 2015-04-24 à 08.1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52936"/>
            <a:ext cx="2959100" cy="368300"/>
          </a:xfrm>
          <a:prstGeom prst="rect">
            <a:avLst/>
          </a:prstGeom>
        </p:spPr>
      </p:pic>
      <p:pic>
        <p:nvPicPr>
          <p:cNvPr id="7" name="Image 6" descr="Capture d’écran 2015-04-24 à 08.1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81128"/>
            <a:ext cx="280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Config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Scope = data model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1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1441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HTML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HTML + CSS + </a:t>
            </a:r>
            <a:r>
              <a:rPr lang="fr-FR" dirty="0" err="1" smtClean="0"/>
              <a:t>Angular</a:t>
            </a:r>
            <a:r>
              <a:rPr lang="fr-FR" dirty="0" smtClean="0"/>
              <a:t> directives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6235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Controllers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Init</a:t>
            </a:r>
            <a:r>
              <a:rPr lang="fr-FR" dirty="0" smtClean="0"/>
              <a:t> scope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Behaviour</a:t>
            </a: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2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565357"/>
            <a:ext cx="7150100" cy="1244600"/>
          </a:xfrm>
          <a:prstGeom prst="rect">
            <a:avLst/>
          </a:prstGeom>
        </p:spPr>
      </p:pic>
      <p:pic>
        <p:nvPicPr>
          <p:cNvPr id="6" name="Image 5" descr="Capture d’écran 2015-04-24 à 08.3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5076008"/>
            <a:ext cx="5486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Singleton</a:t>
            </a:r>
          </a:p>
          <a:p>
            <a:pPr>
              <a:buFont typeface="Arial"/>
              <a:buChar char="•"/>
            </a:pPr>
            <a:r>
              <a:rPr lang="fr-FR" dirty="0" err="1"/>
              <a:t>L</a:t>
            </a:r>
            <a:r>
              <a:rPr lang="fr-FR" dirty="0" err="1" smtClean="0"/>
              <a:t>azy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</a:t>
            </a:r>
          </a:p>
          <a:p>
            <a:pPr>
              <a:buFont typeface="Arial"/>
              <a:buChar char="•"/>
            </a:pPr>
            <a:r>
              <a:rPr lang="fr-FR" dirty="0" err="1"/>
              <a:t>B</a:t>
            </a:r>
            <a:r>
              <a:rPr lang="fr-FR" dirty="0" err="1" smtClean="0"/>
              <a:t>uilt</a:t>
            </a:r>
            <a:r>
              <a:rPr lang="fr-FR" dirty="0" smtClean="0"/>
              <a:t>-in services are </a:t>
            </a:r>
            <a:r>
              <a:rPr lang="fr-FR" dirty="0" err="1" smtClean="0"/>
              <a:t>prefixed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$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4 à 08.3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3746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DOM marker (</a:t>
            </a:r>
            <a:r>
              <a:rPr lang="fr-FR" dirty="0" err="1" smtClean="0"/>
              <a:t>attribute</a:t>
            </a:r>
            <a:r>
              <a:rPr lang="fr-FR" dirty="0" smtClean="0"/>
              <a:t>, </a:t>
            </a:r>
            <a:r>
              <a:rPr lang="fr-FR" dirty="0" err="1" smtClean="0"/>
              <a:t>element</a:t>
            </a:r>
            <a:r>
              <a:rPr lang="fr-FR" dirty="0" smtClean="0"/>
              <a:t>, comment)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behaviour</a:t>
            </a:r>
            <a:r>
              <a:rPr lang="fr-FR" dirty="0" smtClean="0"/>
              <a:t> for HTML compiler ($compile)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compilation: </a:t>
            </a:r>
            <a:r>
              <a:rPr lang="fr-FR" dirty="0" err="1" smtClean="0"/>
              <a:t>attach</a:t>
            </a:r>
            <a:r>
              <a:rPr lang="fr-FR" dirty="0" smtClean="0"/>
              <a:t>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listeners</a:t>
            </a:r>
            <a:r>
              <a:rPr lang="fr-FR" dirty="0"/>
              <a:t> to the HTML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smtClean="0"/>
              <a:t>interactive</a:t>
            </a:r>
          </a:p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7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4 à 08.4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95" y="1619745"/>
            <a:ext cx="6742624" cy="3494649"/>
          </a:xfrm>
          <a:prstGeom prst="rect">
            <a:avLst/>
          </a:prstGeom>
        </p:spPr>
      </p:pic>
      <p:pic>
        <p:nvPicPr>
          <p:cNvPr id="8" name="Image 7" descr="Capture d’écran 2015-04-24 à 08.4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7" y="5574067"/>
            <a:ext cx="6872211" cy="4156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8" y="537321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93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60567"/>
          </a:xfrm>
        </p:spPr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fr-FR" dirty="0"/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422108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pic>
        <p:nvPicPr>
          <p:cNvPr id="3" name="Image 2" descr="Capture d’écran 2015-04-24 à 08.4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0" y="1853445"/>
            <a:ext cx="4445000" cy="132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9616" y="2121851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+</a:t>
            </a:r>
            <a:endParaRPr lang="fr-FR" sz="4000" dirty="0"/>
          </a:p>
        </p:txBody>
      </p:sp>
      <p:pic>
        <p:nvPicPr>
          <p:cNvPr id="9" name="Image 8" descr="Capture d’écran 2015-04-24 à 08.4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81" y="4052686"/>
            <a:ext cx="5095057" cy="1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5-04-23 à 19.0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6" y="2038388"/>
            <a:ext cx="4991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Capture d’écran 2015-04-23 à 19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83" y="2306517"/>
            <a:ext cx="4953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{{…}} VS ng-bind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ng-click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</a:t>
            </a:r>
            <a:r>
              <a:rPr lang="fr-FR" dirty="0" smtClean="0"/>
              <a:t>g-repeat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395186" y="2306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 descr="Capture d’écran 2015-04-24 à 08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24744"/>
            <a:ext cx="3898900" cy="330200"/>
          </a:xfrm>
          <a:prstGeom prst="rect">
            <a:avLst/>
          </a:prstGeom>
        </p:spPr>
      </p:pic>
      <p:pic>
        <p:nvPicPr>
          <p:cNvPr id="8" name="Image 7" descr="Capture d’écran 2015-04-24 à 08.2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3149600" cy="355600"/>
          </a:xfrm>
          <a:prstGeom prst="rect">
            <a:avLst/>
          </a:prstGeom>
        </p:spPr>
      </p:pic>
      <p:pic>
        <p:nvPicPr>
          <p:cNvPr id="9" name="Image 8" descr="Capture d’écran 2015-04-24 à 08.21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6383791" cy="444500"/>
          </a:xfrm>
          <a:prstGeom prst="rect">
            <a:avLst/>
          </a:prstGeom>
        </p:spPr>
      </p:pic>
      <p:pic>
        <p:nvPicPr>
          <p:cNvPr id="10" name="Image 9" descr="Capture d’écran 2015-04-24 à 08.23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77072"/>
            <a:ext cx="5930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dirty="0" smtClean="0"/>
              <a:t>ngRoute VS ui.router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State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ui-sref</a:t>
            </a:r>
          </a:p>
          <a:p>
            <a:pPr>
              <a:buFont typeface="Arial"/>
              <a:buChar char="•"/>
            </a:pPr>
            <a:endParaRPr lang="fr-FR" dirty="0" smtClean="0"/>
          </a:p>
          <a:p>
            <a:pPr>
              <a:buFont typeface="Arial"/>
              <a:buChar char="•"/>
            </a:pPr>
            <a:r>
              <a:rPr lang="fr-FR" dirty="0" smtClean="0"/>
              <a:t>Default route</a:t>
            </a:r>
          </a:p>
        </p:txBody>
      </p:sp>
      <p:pic>
        <p:nvPicPr>
          <p:cNvPr id="4" name="Image 3" descr="Capture d’écran 2015-04-24 à 08.1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45024"/>
            <a:ext cx="4932040" cy="221665"/>
          </a:xfrm>
          <a:prstGeom prst="rect">
            <a:avLst/>
          </a:prstGeom>
        </p:spPr>
      </p:pic>
      <p:pic>
        <p:nvPicPr>
          <p:cNvPr id="5" name="Image 4" descr="Capture d’écran 2015-04-24 à 08.1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20888"/>
            <a:ext cx="37413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8" name="Espace réservé du contenu 7" descr="Capture d’écran 2015-04-24 à 08.10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0" r="-10910"/>
          <a:stretch>
            <a:fillRect/>
          </a:stretch>
        </p:blipFill>
        <p:spPr>
          <a:xfrm>
            <a:off x="611560" y="1196752"/>
            <a:ext cx="8120728" cy="4589702"/>
          </a:xfrm>
        </p:spPr>
      </p:pic>
    </p:spTree>
    <p:extLst>
      <p:ext uri="{BB962C8B-B14F-4D97-AF65-F5344CB8AC3E}">
        <p14:creationId xmlns:p14="http://schemas.microsoft.com/office/powerpoint/2010/main" val="33956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practice, tooling, etc.</a:t>
            </a:r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- </a:t>
            </a:r>
            <a:r>
              <a:rPr lang="en-US" dirty="0" err="1" smtClean="0"/>
              <a:t>sinonJS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Runtime: mocha</a:t>
            </a:r>
            <a:endParaRPr lang="en-US" dirty="0"/>
          </a:p>
          <a:p>
            <a:pPr lvl="1"/>
            <a:r>
              <a:rPr lang="en-US" dirty="0" smtClean="0"/>
              <a:t>Framework: </a:t>
            </a:r>
            <a:r>
              <a:rPr lang="en-US" dirty="0" err="1" smtClean="0"/>
              <a:t>sinonJS</a:t>
            </a:r>
            <a:endParaRPr lang="en-US" dirty="0"/>
          </a:p>
          <a:p>
            <a:pPr lvl="2"/>
            <a:r>
              <a:rPr lang="en-US" dirty="0" smtClean="0"/>
              <a:t>Spies</a:t>
            </a:r>
          </a:p>
          <a:p>
            <a:pPr lvl="2"/>
            <a:r>
              <a:rPr lang="en-US" dirty="0" smtClean="0"/>
              <a:t>Mocks</a:t>
            </a:r>
          </a:p>
          <a:p>
            <a:pPr lvl="2"/>
            <a:r>
              <a:rPr lang="en-US" dirty="0" smtClean="0"/>
              <a:t>Stubs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Spies</a:t>
            </a:r>
          </a:p>
          <a:p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test spy is a function </a:t>
            </a:r>
            <a:r>
              <a:rPr lang="en-US" b="1" dirty="0"/>
              <a:t>that records arguments, return value, the value </a:t>
            </a:r>
            <a:r>
              <a:rPr lang="en-US" dirty="0"/>
              <a:t>of this and exception thrown (if any) for all its calls. A test spy </a:t>
            </a:r>
            <a:r>
              <a:rPr lang="en-US" b="1" dirty="0"/>
              <a:t>can be an anonymous function or it can wrap an existing function.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Stubs</a:t>
            </a:r>
          </a:p>
          <a:p>
            <a:endParaRPr lang="en-US" dirty="0"/>
          </a:p>
          <a:p>
            <a:pPr lvl="1"/>
            <a:r>
              <a:rPr lang="en-US" dirty="0"/>
              <a:t>Test stubs are functions (spies) with </a:t>
            </a:r>
            <a:r>
              <a:rPr lang="en-US" b="1" dirty="0"/>
              <a:t>pre-programmed </a:t>
            </a:r>
            <a:r>
              <a:rPr lang="en-US" b="1" dirty="0" smtClean="0"/>
              <a:t>behavior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support the full test spy API in addition to methods which can be used to alter the stub’s </a:t>
            </a:r>
            <a:r>
              <a:rPr lang="en-US" dirty="0" smtClean="0"/>
              <a:t>behavior.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spies, stubs can be either anonymous, or wrap existing functions. When wrapping an existing function with a stub, the original function is not called.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sinonJS</a:t>
            </a:r>
            <a:r>
              <a:rPr lang="en-US" dirty="0" smtClean="0"/>
              <a:t> - Mock</a:t>
            </a:r>
          </a:p>
          <a:p>
            <a:endParaRPr lang="en-US" dirty="0"/>
          </a:p>
          <a:p>
            <a:pPr lvl="1"/>
            <a:r>
              <a:rPr lang="en-US" dirty="0"/>
              <a:t>Mocks (and mock expectations) are fake methods (like spies) with pre-programmed behavior (like stubs) as well </a:t>
            </a:r>
            <a:r>
              <a:rPr lang="en-US" b="1" dirty="0"/>
              <a:t>as pre-programmed expectations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smtClean="0"/>
              <a:t>A </a:t>
            </a:r>
            <a:r>
              <a:rPr lang="en-US" dirty="0"/>
              <a:t>mock will fail your test if it is not used as expected.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6125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</a:t>
            </a:r>
          </a:p>
          <a:p>
            <a:pPr lvl="2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i/o glue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Business logic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db</a:t>
            </a:r>
            <a:r>
              <a:rPr lang="en-US" dirty="0" smtClean="0">
                <a:sym typeface="Wingdings"/>
              </a:rPr>
              <a:t> glue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9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7" name="Picture 6" descr="12e0a2f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2432"/>
            <a:ext cx="1486024" cy="1486024"/>
          </a:xfrm>
          <a:prstGeom prst="rect">
            <a:avLst/>
          </a:prstGeom>
        </p:spPr>
      </p:pic>
      <p:pic>
        <p:nvPicPr>
          <p:cNvPr id="8" name="Picture 7" descr="073a29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2272432"/>
            <a:ext cx="1503164" cy="1503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endParaRPr lang="en-US" dirty="0"/>
          </a:p>
          <a:p>
            <a:pPr lvl="1"/>
            <a:r>
              <a:rPr lang="en-US" dirty="0" smtClean="0"/>
              <a:t>Layered in :</a:t>
            </a:r>
          </a:p>
          <a:p>
            <a:pPr lvl="2"/>
            <a:r>
              <a:rPr lang="en-US" dirty="0" smtClean="0"/>
              <a:t>Routes (controller) </a:t>
            </a:r>
            <a:r>
              <a:rPr lang="en-US" dirty="0" smtClean="0">
                <a:sym typeface="Wingdings"/>
              </a:rPr>
              <a:t> integration test</a:t>
            </a:r>
            <a:endParaRPr lang="en-US" dirty="0" smtClean="0"/>
          </a:p>
          <a:p>
            <a:pPr lvl="2"/>
            <a:r>
              <a:rPr lang="en-US" dirty="0" smtClean="0"/>
              <a:t>Services </a:t>
            </a:r>
            <a:r>
              <a:rPr lang="en-US" dirty="0" smtClean="0">
                <a:sym typeface="Wingdings"/>
              </a:rPr>
              <a:t> unit test, stubs, mocks…</a:t>
            </a:r>
            <a:endParaRPr lang="en-US" dirty="0" smtClean="0"/>
          </a:p>
          <a:p>
            <a:pPr lvl="2"/>
            <a:r>
              <a:rPr lang="en-US" dirty="0" smtClean="0"/>
              <a:t>Repository </a:t>
            </a:r>
            <a:r>
              <a:rPr lang="en-US" dirty="0" smtClean="0">
                <a:sym typeface="Wingdings"/>
              </a:rPr>
              <a:t> “don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test the product”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42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better… 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Feedback on Goblin Shark project…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be happier: change scope!</a:t>
            </a:r>
          </a:p>
          <a:p>
            <a:pPr marL="457200" lvl="1" indent="0">
              <a:buNone/>
            </a:pPr>
            <a:r>
              <a:rPr lang="en-US" dirty="0" smtClean="0"/>
              <a:t>We will sell some products…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Goblin Shark involve </a:t>
            </a:r>
            <a:r>
              <a:rPr lang="en-US" dirty="0" err="1" smtClean="0"/>
              <a:t>Javascript</a:t>
            </a:r>
            <a:r>
              <a:rPr lang="en-US" dirty="0" smtClean="0"/>
              <a:t> from the language to the tooling.</a:t>
            </a:r>
          </a:p>
          <a:p>
            <a:endParaRPr lang="en-US" dirty="0"/>
          </a:p>
          <a:p>
            <a:r>
              <a:rPr lang="en-US" dirty="0" smtClean="0"/>
              <a:t>Client: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IDE: </a:t>
            </a:r>
          </a:p>
          <a:p>
            <a:pPr lvl="1"/>
            <a:r>
              <a:rPr lang="en-US" dirty="0" err="1" smtClean="0"/>
              <a:t>Atom.io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WebStorm</a:t>
            </a:r>
            <a:r>
              <a:rPr lang="en-US" dirty="0" smtClean="0"/>
              <a:t> (</a:t>
            </a:r>
            <a:r>
              <a:rPr lang="en-US" dirty="0" err="1" smtClean="0"/>
              <a:t>JetBrains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Deploy: </a:t>
            </a:r>
            <a:r>
              <a:rPr lang="en-US" dirty="0" err="1" smtClean="0"/>
              <a:t>NodeJS</a:t>
            </a:r>
            <a:r>
              <a:rPr lang="en-US" dirty="0" smtClean="0"/>
              <a:t> custom tool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551280" y="1497993"/>
            <a:ext cx="8041439" cy="209725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DINMittelschrift" pitchFamily="34" charset="0"/>
              </a:defRPr>
            </a:lvl9pPr>
          </a:lstStyle>
          <a:p>
            <a:r>
              <a:rPr lang="fr-FR" smtClean="0"/>
              <a:t>Overview</a:t>
            </a:r>
            <a:endParaRPr lang="fr-FR" dirty="0"/>
          </a:p>
        </p:txBody>
      </p:sp>
      <p:pic>
        <p:nvPicPr>
          <p:cNvPr id="8" name="Image 7" descr="angularjs-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2928942" cy="19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1" dirty="0" err="1"/>
              <a:t>Superheroic</a:t>
            </a:r>
            <a:r>
              <a:rPr lang="fr-FR" b="1" dirty="0"/>
              <a:t> JavaScript MVVM </a:t>
            </a:r>
            <a:r>
              <a:rPr lang="fr-FR" b="1" dirty="0" err="1" smtClean="0"/>
              <a:t>framework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>
              <a:buFont typeface="Arial"/>
              <a:buChar char="•"/>
            </a:pPr>
            <a:r>
              <a:rPr lang="fr-FR" dirty="0"/>
              <a:t>MVVM </a:t>
            </a:r>
            <a:r>
              <a:rPr lang="fr-FR" dirty="0" err="1" smtClean="0"/>
              <a:t>framework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Single Page </a:t>
            </a:r>
            <a:r>
              <a:rPr lang="fr-FR" dirty="0" smtClean="0"/>
              <a:t>Application</a:t>
            </a: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TODO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7613</TotalTime>
  <Words>692</Words>
  <Application>Microsoft Macintosh PowerPoint</Application>
  <PresentationFormat>On-screen Show (4:3)</PresentationFormat>
  <Paragraphs>275</Paragraphs>
  <Slides>46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DINMittelschrift</vt:lpstr>
      <vt:lpstr>Wingdings</vt:lpstr>
      <vt:lpstr>Arial</vt:lpstr>
      <vt:lpstr>AgilePartner radieux</vt:lpstr>
      <vt:lpstr>PowerPoint Presentation</vt:lpstr>
      <vt:lpstr>Brown Bag: Javascript</vt:lpstr>
      <vt:lpstr>SESSION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ways to start</vt:lpstr>
      <vt:lpstr>Angular Seed</vt:lpstr>
      <vt:lpstr>Yeoman</vt:lpstr>
      <vt:lpstr>How it works ?</vt:lpstr>
      <vt:lpstr>Dependency Injection</vt:lpstr>
      <vt:lpstr>Dependency Injection</vt:lpstr>
      <vt:lpstr>Dependency Injection</vt:lpstr>
      <vt:lpstr>Configuration</vt:lpstr>
      <vt:lpstr>Configuration</vt:lpstr>
      <vt:lpstr>Template HTML</vt:lpstr>
      <vt:lpstr>Controllers</vt:lpstr>
      <vt:lpstr>Services</vt:lpstr>
      <vt:lpstr>Directives</vt:lpstr>
      <vt:lpstr>Directives</vt:lpstr>
      <vt:lpstr>Directives</vt:lpstr>
      <vt:lpstr>Data Binding</vt:lpstr>
      <vt:lpstr>Data Binding</vt:lpstr>
      <vt:lpstr>Data Binding</vt:lpstr>
      <vt:lpstr>Routing </vt:lpstr>
      <vt:lpstr>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383</cp:revision>
  <dcterms:created xsi:type="dcterms:W3CDTF">2009-10-21T21:46:11Z</dcterms:created>
  <dcterms:modified xsi:type="dcterms:W3CDTF">2015-04-24T09:21:55Z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