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hyperlink" Target="https://openwho.org/channels/idsr" TargetMode="External"/><Relationship Id="rId1" Type="http://schemas.openxmlformats.org/officeDocument/2006/relationships/hyperlink" Target="https://www.cdc.gov/globalhealth/healthprotection/idsr/index.html&#160;" TargetMode="Externa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hyperlink" Target="https://www.cdc.gov/globalhealth/healthprotection/idsr/index.html&#160;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openwho.org/channels/ids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05FF8-821F-4448-8C85-7C14E3F86FD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D3069F-6945-4AB7-BD4A-513CDBE0F277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E265F50C-2673-4972-8BF0-B2FE630E6098}" type="parTrans" cxnId="{570386B8-8394-454D-8E49-EDE60C772776}">
      <dgm:prSet/>
      <dgm:spPr/>
      <dgm:t>
        <a:bodyPr/>
        <a:lstStyle/>
        <a:p>
          <a:endParaRPr lang="en-US"/>
        </a:p>
      </dgm:t>
    </dgm:pt>
    <dgm:pt modelId="{38907733-D618-4018-B394-52126D016265}" type="sibTrans" cxnId="{570386B8-8394-454D-8E49-EDE60C772776}">
      <dgm:prSet/>
      <dgm:spPr/>
      <dgm:t>
        <a:bodyPr/>
        <a:lstStyle/>
        <a:p>
          <a:endParaRPr lang="en-US"/>
        </a:p>
      </dgm:t>
    </dgm:pt>
    <dgm:pt modelId="{166ED178-6C60-4DB5-88DB-560DDA04D046}">
      <dgm:prSet/>
      <dgm:spPr/>
      <dgm:t>
        <a:bodyPr/>
        <a:lstStyle/>
        <a:p>
          <a:r>
            <a:rPr lang="en-IN" dirty="0"/>
            <a:t>Generic Synthetic Data</a:t>
          </a:r>
          <a:endParaRPr lang="en-US" dirty="0"/>
        </a:p>
      </dgm:t>
    </dgm:pt>
    <dgm:pt modelId="{FFEF7690-6DD9-47AC-AF3F-1F9162BAF654}" type="parTrans" cxnId="{14240AC4-ACB8-4747-BDEB-EBC9BC1D6425}">
      <dgm:prSet/>
      <dgm:spPr/>
      <dgm:t>
        <a:bodyPr/>
        <a:lstStyle/>
        <a:p>
          <a:endParaRPr lang="en-US"/>
        </a:p>
      </dgm:t>
    </dgm:pt>
    <dgm:pt modelId="{A1DE80F2-69FF-42A8-9E7A-427D0B8208A1}" type="sibTrans" cxnId="{14240AC4-ACB8-4747-BDEB-EBC9BC1D6425}">
      <dgm:prSet/>
      <dgm:spPr/>
      <dgm:t>
        <a:bodyPr/>
        <a:lstStyle/>
        <a:p>
          <a:endParaRPr lang="en-US"/>
        </a:p>
      </dgm:t>
    </dgm:pt>
    <dgm:pt modelId="{82674BD5-F00A-45F7-94EC-5518985F45C5}">
      <dgm:prSet/>
      <dgm:spPr/>
      <dgm:t>
        <a:bodyPr/>
        <a:lstStyle/>
        <a:p>
          <a:r>
            <a:rPr lang="en-IN" dirty="0"/>
            <a:t>Entity-Relationship Diagram</a:t>
          </a:r>
          <a:endParaRPr lang="en-US" dirty="0"/>
        </a:p>
      </dgm:t>
    </dgm:pt>
    <dgm:pt modelId="{E02D8F05-D20C-4D4F-A724-AE1174065796}" type="parTrans" cxnId="{6AB246CB-D082-4BC0-A636-AF6A25E58E1A}">
      <dgm:prSet/>
      <dgm:spPr/>
      <dgm:t>
        <a:bodyPr/>
        <a:lstStyle/>
        <a:p>
          <a:endParaRPr lang="en-US"/>
        </a:p>
      </dgm:t>
    </dgm:pt>
    <dgm:pt modelId="{4240DA6E-A027-49F5-9C18-FD60E555677F}" type="sibTrans" cxnId="{6AB246CB-D082-4BC0-A636-AF6A25E58E1A}">
      <dgm:prSet/>
      <dgm:spPr/>
      <dgm:t>
        <a:bodyPr/>
        <a:lstStyle/>
        <a:p>
          <a:endParaRPr lang="en-US"/>
        </a:p>
      </dgm:t>
    </dgm:pt>
    <dgm:pt modelId="{A17ED338-4936-4087-9DCC-880C1C50CC7F}">
      <dgm:prSet/>
      <dgm:spPr/>
      <dgm:t>
        <a:bodyPr/>
        <a:lstStyle/>
        <a:p>
          <a:r>
            <a:rPr lang="en-IN" dirty="0"/>
            <a:t>Data Profile</a:t>
          </a:r>
          <a:endParaRPr lang="en-US" dirty="0"/>
        </a:p>
      </dgm:t>
    </dgm:pt>
    <dgm:pt modelId="{D079BE9D-A4D9-42A5-AE91-2121CCF9072A}" type="sibTrans" cxnId="{B0A63438-926D-4671-B745-C271C31CB6CB}">
      <dgm:prSet/>
      <dgm:spPr/>
      <dgm:t>
        <a:bodyPr/>
        <a:lstStyle/>
        <a:p>
          <a:endParaRPr lang="en-US"/>
        </a:p>
      </dgm:t>
    </dgm:pt>
    <dgm:pt modelId="{877ADB2D-3FB5-475C-9E83-4DCD4B635AAB}" type="parTrans" cxnId="{B0A63438-926D-4671-B745-C271C31CB6CB}">
      <dgm:prSet/>
      <dgm:spPr/>
      <dgm:t>
        <a:bodyPr/>
        <a:lstStyle/>
        <a:p>
          <a:endParaRPr lang="en-US"/>
        </a:p>
      </dgm:t>
    </dgm:pt>
    <dgm:pt modelId="{F50FF474-9E38-4B8F-889C-6AF91615C369}" type="pres">
      <dgm:prSet presAssocID="{21605FF8-821F-4448-8C85-7C14E3F86FD5}" presName="linear" presStyleCnt="0">
        <dgm:presLayoutVars>
          <dgm:dir/>
          <dgm:animLvl val="lvl"/>
          <dgm:resizeHandles val="exact"/>
        </dgm:presLayoutVars>
      </dgm:prSet>
      <dgm:spPr/>
    </dgm:pt>
    <dgm:pt modelId="{B96AD44C-75A0-4200-889E-C86ED38BCF59}" type="pres">
      <dgm:prSet presAssocID="{38D3069F-6945-4AB7-BD4A-513CDBE0F277}" presName="parentLin" presStyleCnt="0"/>
      <dgm:spPr/>
    </dgm:pt>
    <dgm:pt modelId="{3AE60AF3-A3ED-4115-955B-A6E0430A4016}" type="pres">
      <dgm:prSet presAssocID="{38D3069F-6945-4AB7-BD4A-513CDBE0F277}" presName="parentLeftMargin" presStyleLbl="node1" presStyleIdx="0" presStyleCnt="4"/>
      <dgm:spPr/>
    </dgm:pt>
    <dgm:pt modelId="{ED3E5C89-53AB-4A4B-AE01-3070B1A2BF61}" type="pres">
      <dgm:prSet presAssocID="{38D3069F-6945-4AB7-BD4A-513CDBE0F2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1E82E4-758F-4045-A454-F5B03A3D1D16}" type="pres">
      <dgm:prSet presAssocID="{38D3069F-6945-4AB7-BD4A-513CDBE0F277}" presName="negativeSpace" presStyleCnt="0"/>
      <dgm:spPr/>
    </dgm:pt>
    <dgm:pt modelId="{E9F35B30-B088-4571-9F78-B28C1E2C69B5}" type="pres">
      <dgm:prSet presAssocID="{38D3069F-6945-4AB7-BD4A-513CDBE0F277}" presName="childText" presStyleLbl="conFgAcc1" presStyleIdx="0" presStyleCnt="4">
        <dgm:presLayoutVars>
          <dgm:bulletEnabled val="1"/>
        </dgm:presLayoutVars>
      </dgm:prSet>
      <dgm:spPr/>
    </dgm:pt>
    <dgm:pt modelId="{119B80B8-3D9E-4244-AF81-D82C1CA4880B}" type="pres">
      <dgm:prSet presAssocID="{38907733-D618-4018-B394-52126D016265}" presName="spaceBetweenRectangles" presStyleCnt="0"/>
      <dgm:spPr/>
    </dgm:pt>
    <dgm:pt modelId="{543E4663-B72C-4D22-9CAB-9DC82B73C02B}" type="pres">
      <dgm:prSet presAssocID="{166ED178-6C60-4DB5-88DB-560DDA04D046}" presName="parentLin" presStyleCnt="0"/>
      <dgm:spPr/>
    </dgm:pt>
    <dgm:pt modelId="{01808779-41DF-4E1B-941D-A46F34ADF42C}" type="pres">
      <dgm:prSet presAssocID="{166ED178-6C60-4DB5-88DB-560DDA04D046}" presName="parentLeftMargin" presStyleLbl="node1" presStyleIdx="0" presStyleCnt="4"/>
      <dgm:spPr/>
    </dgm:pt>
    <dgm:pt modelId="{3E280DE0-BA07-4A95-9AAF-E4769E22C4CB}" type="pres">
      <dgm:prSet presAssocID="{166ED178-6C60-4DB5-88DB-560DDA04D0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A261AE-3A78-45C8-A37B-A9D6E5EC84E4}" type="pres">
      <dgm:prSet presAssocID="{166ED178-6C60-4DB5-88DB-560DDA04D046}" presName="negativeSpace" presStyleCnt="0"/>
      <dgm:spPr/>
    </dgm:pt>
    <dgm:pt modelId="{0FBAC0FC-AA89-4A8E-A2E4-8DFEB632CA46}" type="pres">
      <dgm:prSet presAssocID="{166ED178-6C60-4DB5-88DB-560DDA04D046}" presName="childText" presStyleLbl="conFgAcc1" presStyleIdx="1" presStyleCnt="4">
        <dgm:presLayoutVars>
          <dgm:bulletEnabled val="1"/>
        </dgm:presLayoutVars>
      </dgm:prSet>
      <dgm:spPr/>
    </dgm:pt>
    <dgm:pt modelId="{2171C64A-7084-41EE-AA1F-0F144935EADA}" type="pres">
      <dgm:prSet presAssocID="{A1DE80F2-69FF-42A8-9E7A-427D0B8208A1}" presName="spaceBetweenRectangles" presStyleCnt="0"/>
      <dgm:spPr/>
    </dgm:pt>
    <dgm:pt modelId="{C8865191-BB3B-4053-B696-D98F6BCAC77B}" type="pres">
      <dgm:prSet presAssocID="{82674BD5-F00A-45F7-94EC-5518985F45C5}" presName="parentLin" presStyleCnt="0"/>
      <dgm:spPr/>
    </dgm:pt>
    <dgm:pt modelId="{97F8DA3B-2433-4D8A-B54A-A27B0ACA072B}" type="pres">
      <dgm:prSet presAssocID="{82674BD5-F00A-45F7-94EC-5518985F45C5}" presName="parentLeftMargin" presStyleLbl="node1" presStyleIdx="1" presStyleCnt="4"/>
      <dgm:spPr/>
    </dgm:pt>
    <dgm:pt modelId="{1FD285C5-2755-4C84-BF5B-2DB602DB55EC}" type="pres">
      <dgm:prSet presAssocID="{82674BD5-F00A-45F7-94EC-5518985F45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3E956E-685D-41D0-B9C5-6A0071B3EBEC}" type="pres">
      <dgm:prSet presAssocID="{82674BD5-F00A-45F7-94EC-5518985F45C5}" presName="negativeSpace" presStyleCnt="0"/>
      <dgm:spPr/>
    </dgm:pt>
    <dgm:pt modelId="{92D24FF9-F4E7-4F75-A3AE-5744858CDA58}" type="pres">
      <dgm:prSet presAssocID="{82674BD5-F00A-45F7-94EC-5518985F45C5}" presName="childText" presStyleLbl="conFgAcc1" presStyleIdx="2" presStyleCnt="4">
        <dgm:presLayoutVars>
          <dgm:bulletEnabled val="1"/>
        </dgm:presLayoutVars>
      </dgm:prSet>
      <dgm:spPr/>
    </dgm:pt>
    <dgm:pt modelId="{B07D3088-DF78-4E50-9C4E-BB30CAF26AC9}" type="pres">
      <dgm:prSet presAssocID="{4240DA6E-A027-49F5-9C18-FD60E555677F}" presName="spaceBetweenRectangles" presStyleCnt="0"/>
      <dgm:spPr/>
    </dgm:pt>
    <dgm:pt modelId="{9AE6258F-CC05-4318-9EFE-30AD4E543979}" type="pres">
      <dgm:prSet presAssocID="{A17ED338-4936-4087-9DCC-880C1C50CC7F}" presName="parentLin" presStyleCnt="0"/>
      <dgm:spPr/>
    </dgm:pt>
    <dgm:pt modelId="{4170BA2B-4B04-4B88-9840-559A39B02455}" type="pres">
      <dgm:prSet presAssocID="{A17ED338-4936-4087-9DCC-880C1C50CC7F}" presName="parentLeftMargin" presStyleLbl="node1" presStyleIdx="2" presStyleCnt="4"/>
      <dgm:spPr/>
    </dgm:pt>
    <dgm:pt modelId="{7B1260BA-8712-4687-96B3-1089387A123C}" type="pres">
      <dgm:prSet presAssocID="{A17ED338-4936-4087-9DCC-880C1C50CC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BC75DD-B5E1-421C-BFE6-703A9E28636A}" type="pres">
      <dgm:prSet presAssocID="{A17ED338-4936-4087-9DCC-880C1C50CC7F}" presName="negativeSpace" presStyleCnt="0"/>
      <dgm:spPr/>
    </dgm:pt>
    <dgm:pt modelId="{EA4C5391-ADDB-4F54-82B8-1A2FCFFAE13B}" type="pres">
      <dgm:prSet presAssocID="{A17ED338-4936-4087-9DCC-880C1C50CC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F0E731-2BC4-471B-83D0-D803850F4D39}" type="presOf" srcId="{82674BD5-F00A-45F7-94EC-5518985F45C5}" destId="{97F8DA3B-2433-4D8A-B54A-A27B0ACA072B}" srcOrd="0" destOrd="0" presId="urn:microsoft.com/office/officeart/2005/8/layout/list1"/>
    <dgm:cxn modelId="{B0A63438-926D-4671-B745-C271C31CB6CB}" srcId="{21605FF8-821F-4448-8C85-7C14E3F86FD5}" destId="{A17ED338-4936-4087-9DCC-880C1C50CC7F}" srcOrd="3" destOrd="0" parTransId="{877ADB2D-3FB5-475C-9E83-4DCD4B635AAB}" sibTransId="{D079BE9D-A4D9-42A5-AE91-2121CCF9072A}"/>
    <dgm:cxn modelId="{62668961-99B9-417C-BD60-79453C6D2FED}" type="presOf" srcId="{82674BD5-F00A-45F7-94EC-5518985F45C5}" destId="{1FD285C5-2755-4C84-BF5B-2DB602DB55EC}" srcOrd="1" destOrd="0" presId="urn:microsoft.com/office/officeart/2005/8/layout/list1"/>
    <dgm:cxn modelId="{3F01D546-530C-4CCD-96F0-BAE9190EA83F}" type="presOf" srcId="{166ED178-6C60-4DB5-88DB-560DDA04D046}" destId="{01808779-41DF-4E1B-941D-A46F34ADF42C}" srcOrd="0" destOrd="0" presId="urn:microsoft.com/office/officeart/2005/8/layout/list1"/>
    <dgm:cxn modelId="{B1CB2057-11B4-461C-BCE8-DCE9E4BAB039}" type="presOf" srcId="{A17ED338-4936-4087-9DCC-880C1C50CC7F}" destId="{7B1260BA-8712-4687-96B3-1089387A123C}" srcOrd="1" destOrd="0" presId="urn:microsoft.com/office/officeart/2005/8/layout/list1"/>
    <dgm:cxn modelId="{7D6EC17E-C9B6-4441-A597-41D3D4EB1E07}" type="presOf" srcId="{166ED178-6C60-4DB5-88DB-560DDA04D046}" destId="{3E280DE0-BA07-4A95-9AAF-E4769E22C4CB}" srcOrd="1" destOrd="0" presId="urn:microsoft.com/office/officeart/2005/8/layout/list1"/>
    <dgm:cxn modelId="{570386B8-8394-454D-8E49-EDE60C772776}" srcId="{21605FF8-821F-4448-8C85-7C14E3F86FD5}" destId="{38D3069F-6945-4AB7-BD4A-513CDBE0F277}" srcOrd="0" destOrd="0" parTransId="{E265F50C-2673-4972-8BF0-B2FE630E6098}" sibTransId="{38907733-D618-4018-B394-52126D016265}"/>
    <dgm:cxn modelId="{14240AC4-ACB8-4747-BDEB-EBC9BC1D6425}" srcId="{21605FF8-821F-4448-8C85-7C14E3F86FD5}" destId="{166ED178-6C60-4DB5-88DB-560DDA04D046}" srcOrd="1" destOrd="0" parTransId="{FFEF7690-6DD9-47AC-AF3F-1F9162BAF654}" sibTransId="{A1DE80F2-69FF-42A8-9E7A-427D0B8208A1}"/>
    <dgm:cxn modelId="{29BD7CC9-BC5F-4CCD-9B58-3C73CA29F7F5}" type="presOf" srcId="{38D3069F-6945-4AB7-BD4A-513CDBE0F277}" destId="{3AE60AF3-A3ED-4115-955B-A6E0430A4016}" srcOrd="0" destOrd="0" presId="urn:microsoft.com/office/officeart/2005/8/layout/list1"/>
    <dgm:cxn modelId="{6AB246CB-D082-4BC0-A636-AF6A25E58E1A}" srcId="{21605FF8-821F-4448-8C85-7C14E3F86FD5}" destId="{82674BD5-F00A-45F7-94EC-5518985F45C5}" srcOrd="2" destOrd="0" parTransId="{E02D8F05-D20C-4D4F-A724-AE1174065796}" sibTransId="{4240DA6E-A027-49F5-9C18-FD60E555677F}"/>
    <dgm:cxn modelId="{9536CCD3-6DA0-4386-B26F-75B4F7720819}" type="presOf" srcId="{38D3069F-6945-4AB7-BD4A-513CDBE0F277}" destId="{ED3E5C89-53AB-4A4B-AE01-3070B1A2BF61}" srcOrd="1" destOrd="0" presId="urn:microsoft.com/office/officeart/2005/8/layout/list1"/>
    <dgm:cxn modelId="{1E8E08E5-3481-4D20-96FF-60D756DF76DE}" type="presOf" srcId="{A17ED338-4936-4087-9DCC-880C1C50CC7F}" destId="{4170BA2B-4B04-4B88-9840-559A39B02455}" srcOrd="0" destOrd="0" presId="urn:microsoft.com/office/officeart/2005/8/layout/list1"/>
    <dgm:cxn modelId="{7F6A85E8-7C13-420B-ADB8-6FDF4D034F8E}" type="presOf" srcId="{21605FF8-821F-4448-8C85-7C14E3F86FD5}" destId="{F50FF474-9E38-4B8F-889C-6AF91615C369}" srcOrd="0" destOrd="0" presId="urn:microsoft.com/office/officeart/2005/8/layout/list1"/>
    <dgm:cxn modelId="{5C4AF4DF-9C10-41BB-B284-07CBFB480CD0}" type="presParOf" srcId="{F50FF474-9E38-4B8F-889C-6AF91615C369}" destId="{B96AD44C-75A0-4200-889E-C86ED38BCF59}" srcOrd="0" destOrd="0" presId="urn:microsoft.com/office/officeart/2005/8/layout/list1"/>
    <dgm:cxn modelId="{A09DD419-852B-444B-88EF-4FB2CD8758C8}" type="presParOf" srcId="{B96AD44C-75A0-4200-889E-C86ED38BCF59}" destId="{3AE60AF3-A3ED-4115-955B-A6E0430A4016}" srcOrd="0" destOrd="0" presId="urn:microsoft.com/office/officeart/2005/8/layout/list1"/>
    <dgm:cxn modelId="{0BEEDC35-FB71-4D2A-9046-537B56BF9E02}" type="presParOf" srcId="{B96AD44C-75A0-4200-889E-C86ED38BCF59}" destId="{ED3E5C89-53AB-4A4B-AE01-3070B1A2BF61}" srcOrd="1" destOrd="0" presId="urn:microsoft.com/office/officeart/2005/8/layout/list1"/>
    <dgm:cxn modelId="{8096AFFC-68B1-41CD-BAF8-2F8E0AE5741E}" type="presParOf" srcId="{F50FF474-9E38-4B8F-889C-6AF91615C369}" destId="{A81E82E4-758F-4045-A454-F5B03A3D1D16}" srcOrd="1" destOrd="0" presId="urn:microsoft.com/office/officeart/2005/8/layout/list1"/>
    <dgm:cxn modelId="{572DE978-EDF8-4F99-95FF-06968B44250C}" type="presParOf" srcId="{F50FF474-9E38-4B8F-889C-6AF91615C369}" destId="{E9F35B30-B088-4571-9F78-B28C1E2C69B5}" srcOrd="2" destOrd="0" presId="urn:microsoft.com/office/officeart/2005/8/layout/list1"/>
    <dgm:cxn modelId="{11B4883A-6A43-4272-8518-D4AE3CDF1532}" type="presParOf" srcId="{F50FF474-9E38-4B8F-889C-6AF91615C369}" destId="{119B80B8-3D9E-4244-AF81-D82C1CA4880B}" srcOrd="3" destOrd="0" presId="urn:microsoft.com/office/officeart/2005/8/layout/list1"/>
    <dgm:cxn modelId="{AF7F7AE6-DAFC-434C-AF2F-6E6AD3F56634}" type="presParOf" srcId="{F50FF474-9E38-4B8F-889C-6AF91615C369}" destId="{543E4663-B72C-4D22-9CAB-9DC82B73C02B}" srcOrd="4" destOrd="0" presId="urn:microsoft.com/office/officeart/2005/8/layout/list1"/>
    <dgm:cxn modelId="{6172EE37-D8A2-4713-94C4-4C860625CF78}" type="presParOf" srcId="{543E4663-B72C-4D22-9CAB-9DC82B73C02B}" destId="{01808779-41DF-4E1B-941D-A46F34ADF42C}" srcOrd="0" destOrd="0" presId="urn:microsoft.com/office/officeart/2005/8/layout/list1"/>
    <dgm:cxn modelId="{97A348D5-7213-470F-A075-F79FBC1D561A}" type="presParOf" srcId="{543E4663-B72C-4D22-9CAB-9DC82B73C02B}" destId="{3E280DE0-BA07-4A95-9AAF-E4769E22C4CB}" srcOrd="1" destOrd="0" presId="urn:microsoft.com/office/officeart/2005/8/layout/list1"/>
    <dgm:cxn modelId="{DD8EB43C-5D8B-4D36-A1CA-D3F12FBD5ECD}" type="presParOf" srcId="{F50FF474-9E38-4B8F-889C-6AF91615C369}" destId="{1AA261AE-3A78-45C8-A37B-A9D6E5EC84E4}" srcOrd="5" destOrd="0" presId="urn:microsoft.com/office/officeart/2005/8/layout/list1"/>
    <dgm:cxn modelId="{20244F04-6E7E-42AD-9336-C8A01D09A8A6}" type="presParOf" srcId="{F50FF474-9E38-4B8F-889C-6AF91615C369}" destId="{0FBAC0FC-AA89-4A8E-A2E4-8DFEB632CA46}" srcOrd="6" destOrd="0" presId="urn:microsoft.com/office/officeart/2005/8/layout/list1"/>
    <dgm:cxn modelId="{8CE1CB00-33EF-469A-A5A7-FE952EE5DA6A}" type="presParOf" srcId="{F50FF474-9E38-4B8F-889C-6AF91615C369}" destId="{2171C64A-7084-41EE-AA1F-0F144935EADA}" srcOrd="7" destOrd="0" presId="urn:microsoft.com/office/officeart/2005/8/layout/list1"/>
    <dgm:cxn modelId="{7D53A65D-DDEC-4586-96AD-64610FAB5EF7}" type="presParOf" srcId="{F50FF474-9E38-4B8F-889C-6AF91615C369}" destId="{C8865191-BB3B-4053-B696-D98F6BCAC77B}" srcOrd="8" destOrd="0" presId="urn:microsoft.com/office/officeart/2005/8/layout/list1"/>
    <dgm:cxn modelId="{D286EB7B-8C71-4378-97C4-CADDFA0A286A}" type="presParOf" srcId="{C8865191-BB3B-4053-B696-D98F6BCAC77B}" destId="{97F8DA3B-2433-4D8A-B54A-A27B0ACA072B}" srcOrd="0" destOrd="0" presId="urn:microsoft.com/office/officeart/2005/8/layout/list1"/>
    <dgm:cxn modelId="{00874FFC-17F9-407D-9AC7-7AE36416898F}" type="presParOf" srcId="{C8865191-BB3B-4053-B696-D98F6BCAC77B}" destId="{1FD285C5-2755-4C84-BF5B-2DB602DB55EC}" srcOrd="1" destOrd="0" presId="urn:microsoft.com/office/officeart/2005/8/layout/list1"/>
    <dgm:cxn modelId="{E057BA77-84F7-438C-ACFD-2C6392A942DF}" type="presParOf" srcId="{F50FF474-9E38-4B8F-889C-6AF91615C369}" destId="{E83E956E-685D-41D0-B9C5-6A0071B3EBEC}" srcOrd="9" destOrd="0" presId="urn:microsoft.com/office/officeart/2005/8/layout/list1"/>
    <dgm:cxn modelId="{107527FB-4423-45DF-BFDE-8DC92D5DD750}" type="presParOf" srcId="{F50FF474-9E38-4B8F-889C-6AF91615C369}" destId="{92D24FF9-F4E7-4F75-A3AE-5744858CDA58}" srcOrd="10" destOrd="0" presId="urn:microsoft.com/office/officeart/2005/8/layout/list1"/>
    <dgm:cxn modelId="{3C6D7639-55F5-44DB-A7A3-D41658FE2D31}" type="presParOf" srcId="{F50FF474-9E38-4B8F-889C-6AF91615C369}" destId="{B07D3088-DF78-4E50-9C4E-BB30CAF26AC9}" srcOrd="11" destOrd="0" presId="urn:microsoft.com/office/officeart/2005/8/layout/list1"/>
    <dgm:cxn modelId="{DA0F2F0D-CAC3-4DE6-8259-ECE5FCD4BCAF}" type="presParOf" srcId="{F50FF474-9E38-4B8F-889C-6AF91615C369}" destId="{9AE6258F-CC05-4318-9EFE-30AD4E543979}" srcOrd="12" destOrd="0" presId="urn:microsoft.com/office/officeart/2005/8/layout/list1"/>
    <dgm:cxn modelId="{298F0A92-9985-44C6-A1E1-A333883602B4}" type="presParOf" srcId="{9AE6258F-CC05-4318-9EFE-30AD4E543979}" destId="{4170BA2B-4B04-4B88-9840-559A39B02455}" srcOrd="0" destOrd="0" presId="urn:microsoft.com/office/officeart/2005/8/layout/list1"/>
    <dgm:cxn modelId="{1273AA54-BEC0-46D0-9B2B-B5BB0CB42AF4}" type="presParOf" srcId="{9AE6258F-CC05-4318-9EFE-30AD4E543979}" destId="{7B1260BA-8712-4687-96B3-1089387A123C}" srcOrd="1" destOrd="0" presId="urn:microsoft.com/office/officeart/2005/8/layout/list1"/>
    <dgm:cxn modelId="{87F88FA5-3181-456B-BBA0-366873D36C00}" type="presParOf" srcId="{F50FF474-9E38-4B8F-889C-6AF91615C369}" destId="{0DBC75DD-B5E1-421C-BFE6-703A9E28636A}" srcOrd="13" destOrd="0" presId="urn:microsoft.com/office/officeart/2005/8/layout/list1"/>
    <dgm:cxn modelId="{84C6CE33-5821-4F64-A4E2-ED0F5695FF8E}" type="presParOf" srcId="{F50FF474-9E38-4B8F-889C-6AF91615C369}" destId="{EA4C5391-ADDB-4F54-82B8-1A2FCFFAE1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25400-638E-4F0E-BBAA-92956FD9B0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42CAB-7C8D-48DA-BDEE-504C1F058E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50" b="1" dirty="0"/>
            <a:t>Integrated Disease Surveillance and Response (IDSR) </a:t>
          </a:r>
          <a:r>
            <a:rPr lang="en-US" sz="1550" dirty="0"/>
            <a:t>is a strategy adopted by countries in the WHO African Region for implementing comprehensive public health surveillance and response systems for priority diseases, conditions and events at all levels of health systems</a:t>
          </a:r>
        </a:p>
      </dgm:t>
    </dgm:pt>
    <dgm:pt modelId="{3725503F-8A95-4EFB-A960-134D3A865DA4}" type="parTrans" cxnId="{13CF6559-EE87-4F0B-B0B2-8596A5069916}">
      <dgm:prSet/>
      <dgm:spPr/>
      <dgm:t>
        <a:bodyPr/>
        <a:lstStyle/>
        <a:p>
          <a:endParaRPr lang="en-US"/>
        </a:p>
      </dgm:t>
    </dgm:pt>
    <dgm:pt modelId="{413B6015-8ADA-45A6-A370-428AC3EE83E4}" type="sibTrans" cxnId="{13CF6559-EE87-4F0B-B0B2-8596A5069916}">
      <dgm:prSet/>
      <dgm:spPr/>
      <dgm:t>
        <a:bodyPr/>
        <a:lstStyle/>
        <a:p>
          <a:endParaRPr lang="en-US"/>
        </a:p>
      </dgm:t>
    </dgm:pt>
    <dgm:pt modelId="{1DBCDDD3-64B3-417A-AA0E-706FD53C1B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IDSR framework makes surveillance and laboratory data more usable, helping public health managers and decision-makers improve detection and response to the leading causes of illness, death, and disability in African countries</a:t>
          </a:r>
        </a:p>
      </dgm:t>
    </dgm:pt>
    <dgm:pt modelId="{A5F53323-7FC8-4222-B7EC-5CBBB46C2444}" type="parTrans" cxnId="{2362BF42-6710-45B4-8E78-39DCCB4D2E04}">
      <dgm:prSet/>
      <dgm:spPr/>
      <dgm:t>
        <a:bodyPr/>
        <a:lstStyle/>
        <a:p>
          <a:endParaRPr lang="en-US"/>
        </a:p>
      </dgm:t>
    </dgm:pt>
    <dgm:pt modelId="{694664C7-7EF8-433C-AB23-354125524F0D}" type="sibTrans" cxnId="{2362BF42-6710-45B4-8E78-39DCCB4D2E04}">
      <dgm:prSet/>
      <dgm:spPr/>
      <dgm:t>
        <a:bodyPr/>
        <a:lstStyle/>
        <a:p>
          <a:endParaRPr lang="en-US"/>
        </a:p>
      </dgm:t>
    </dgm:pt>
    <dgm:pt modelId="{B6821E7F-9751-413D-9391-83AB82A691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CDC has played a leading role in designing, developing, implementing, monitoring and evaluating IDSR since its inception in 1988. </a:t>
          </a:r>
        </a:p>
      </dgm:t>
    </dgm:pt>
    <dgm:pt modelId="{CD5B00BA-7AE3-4CAE-BA8C-30AFA26507D7}" type="parTrans" cxnId="{F8D29F6D-6205-429E-BDB4-540C30047BF5}">
      <dgm:prSet/>
      <dgm:spPr/>
      <dgm:t>
        <a:bodyPr/>
        <a:lstStyle/>
        <a:p>
          <a:endParaRPr lang="en-US"/>
        </a:p>
      </dgm:t>
    </dgm:pt>
    <dgm:pt modelId="{FBCE9B5B-088A-42AD-B956-562E27D1C249}" type="sibTrans" cxnId="{F8D29F6D-6205-429E-BDB4-540C30047BF5}">
      <dgm:prSet/>
      <dgm:spPr/>
      <dgm:t>
        <a:bodyPr/>
        <a:lstStyle/>
        <a:p>
          <a:endParaRPr lang="en-US"/>
        </a:p>
      </dgm:t>
    </dgm:pt>
    <dgm:pt modelId="{040AC513-02DB-4C92-97EC-104D95550A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With funding from USAID, CDC’s IDSR team collaborated with WHO/AFRO to lead the development of the IDSR framework and the design and development of the Technical Guidelines for Integrated Disease Surveillance and the IDSR Training Modules</a:t>
          </a:r>
        </a:p>
      </dgm:t>
    </dgm:pt>
    <dgm:pt modelId="{D9C79E5A-43C6-4442-9E0E-7A359FED3EAD}" type="parTrans" cxnId="{CAE3A2CC-64A9-4D3C-ACC3-BC2FD25FB7E3}">
      <dgm:prSet/>
      <dgm:spPr/>
      <dgm:t>
        <a:bodyPr/>
        <a:lstStyle/>
        <a:p>
          <a:endParaRPr lang="en-US"/>
        </a:p>
      </dgm:t>
    </dgm:pt>
    <dgm:pt modelId="{720A52BB-D56F-4BE4-8DF8-DBEF821FEC65}" type="sibTrans" cxnId="{CAE3A2CC-64A9-4D3C-ACC3-BC2FD25FB7E3}">
      <dgm:prSet/>
      <dgm:spPr/>
      <dgm:t>
        <a:bodyPr/>
        <a:lstStyle/>
        <a:p>
          <a:endParaRPr lang="en-US"/>
        </a:p>
      </dgm:t>
    </dgm:pt>
    <dgm:pt modelId="{9436C274-E078-49BB-8F89-DCFD7A7FC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IDSR strategy incorporates both Indicator-Based surveillance (IBS) and Event-Based Surveillance (EBS) approaches to early detection of priority diseases, conditions and events.</a:t>
          </a:r>
        </a:p>
      </dgm:t>
    </dgm:pt>
    <dgm:pt modelId="{16CBCB7E-E3C4-433B-8CD6-295E270221F8}" type="parTrans" cxnId="{31258F2C-9E18-4ABD-BCC6-C771F3EB20CC}">
      <dgm:prSet/>
      <dgm:spPr/>
      <dgm:t>
        <a:bodyPr/>
        <a:lstStyle/>
        <a:p>
          <a:endParaRPr lang="en-US"/>
        </a:p>
      </dgm:t>
    </dgm:pt>
    <dgm:pt modelId="{6D47CF9F-3C4D-419D-890F-305682FF7A9D}" type="sibTrans" cxnId="{31258F2C-9E18-4ABD-BCC6-C771F3EB20CC}">
      <dgm:prSet/>
      <dgm:spPr/>
      <dgm:t>
        <a:bodyPr/>
        <a:lstStyle/>
        <a:p>
          <a:endParaRPr lang="en-US"/>
        </a:p>
      </dgm:t>
    </dgm:pt>
    <dgm:pt modelId="{76D71026-7EAC-4E9D-B4E7-86EBEA748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References: </a:t>
          </a:r>
        </a:p>
      </dgm:t>
    </dgm:pt>
    <dgm:pt modelId="{DE40998A-2B48-41F8-8E98-7458616A65D6}" type="parTrans" cxnId="{81CA1D83-0FE5-45A5-82F9-BCF914BF1841}">
      <dgm:prSet/>
      <dgm:spPr/>
      <dgm:t>
        <a:bodyPr/>
        <a:lstStyle/>
        <a:p>
          <a:endParaRPr lang="en-US"/>
        </a:p>
      </dgm:t>
    </dgm:pt>
    <dgm:pt modelId="{DEC777D7-A2BD-4187-9EBF-6A9DC15622D4}" type="sibTrans" cxnId="{81CA1D83-0FE5-45A5-82F9-BCF914BF1841}">
      <dgm:prSet/>
      <dgm:spPr/>
      <dgm:t>
        <a:bodyPr/>
        <a:lstStyle/>
        <a:p>
          <a:endParaRPr lang="en-US"/>
        </a:p>
      </dgm:t>
    </dgm:pt>
    <dgm:pt modelId="{4C04DC86-4283-42C4-AE4A-6539080318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>
              <a:hlinkClick xmlns:r="http://schemas.openxmlformats.org/officeDocument/2006/relationships" r:id="rId1"/>
            </a:rPr>
            <a:t>https://www.cdc.gov/globalhealth/healthprotection/idsr/index.html </a:t>
          </a:r>
          <a:endParaRPr lang="en-US" sz="1600" dirty="0"/>
        </a:p>
      </dgm:t>
    </dgm:pt>
    <dgm:pt modelId="{810F7B15-AC0B-4D57-8E54-D704051DF9BA}" type="parTrans" cxnId="{CC787FDC-0BA1-404A-A903-63331566CC10}">
      <dgm:prSet/>
      <dgm:spPr/>
      <dgm:t>
        <a:bodyPr/>
        <a:lstStyle/>
        <a:p>
          <a:endParaRPr lang="en-US"/>
        </a:p>
      </dgm:t>
    </dgm:pt>
    <dgm:pt modelId="{E8384F26-9B6C-4AEE-80D5-A3F465953410}" type="sibTrans" cxnId="{CC787FDC-0BA1-404A-A903-63331566CC10}">
      <dgm:prSet/>
      <dgm:spPr/>
      <dgm:t>
        <a:bodyPr/>
        <a:lstStyle/>
        <a:p>
          <a:endParaRPr lang="en-US"/>
        </a:p>
      </dgm:t>
    </dgm:pt>
    <dgm:pt modelId="{3C82C624-887B-4215-BFFE-ACC798422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>
              <a:hlinkClick xmlns:r="http://schemas.openxmlformats.org/officeDocument/2006/relationships" r:id="rId2"/>
            </a:rPr>
            <a:t>https://openwho.org/channels/idsr</a:t>
          </a:r>
          <a:endParaRPr lang="en-US" sz="1600" dirty="0"/>
        </a:p>
      </dgm:t>
    </dgm:pt>
    <dgm:pt modelId="{5A772B0F-07FC-4C1C-89B0-79A47A006264}" type="parTrans" cxnId="{42B4555E-3A33-4DDE-AA56-790778B88818}">
      <dgm:prSet/>
      <dgm:spPr/>
      <dgm:t>
        <a:bodyPr/>
        <a:lstStyle/>
        <a:p>
          <a:endParaRPr lang="en-US"/>
        </a:p>
      </dgm:t>
    </dgm:pt>
    <dgm:pt modelId="{29BF8F64-6634-4732-B615-8F0AE17055B7}" type="sibTrans" cxnId="{42B4555E-3A33-4DDE-AA56-790778B88818}">
      <dgm:prSet/>
      <dgm:spPr/>
      <dgm:t>
        <a:bodyPr/>
        <a:lstStyle/>
        <a:p>
          <a:endParaRPr lang="en-US"/>
        </a:p>
      </dgm:t>
    </dgm:pt>
    <dgm:pt modelId="{DEB23C8A-ADCF-47D8-A944-D9A6F53B09EF}" type="pres">
      <dgm:prSet presAssocID="{00225400-638E-4F0E-BBAA-92956FD9B060}" presName="root" presStyleCnt="0">
        <dgm:presLayoutVars>
          <dgm:dir/>
          <dgm:resizeHandles val="exact"/>
        </dgm:presLayoutVars>
      </dgm:prSet>
      <dgm:spPr/>
    </dgm:pt>
    <dgm:pt modelId="{92964B28-AA4D-48F1-A60A-4E8C2221AC16}" type="pres">
      <dgm:prSet presAssocID="{5FC42CAB-7C8D-48DA-BDEE-504C1F058ECB}" presName="compNode" presStyleCnt="0"/>
      <dgm:spPr/>
    </dgm:pt>
    <dgm:pt modelId="{447BB76C-7FB3-4C06-BEAC-0F89307D67DF}" type="pres">
      <dgm:prSet presAssocID="{5FC42CAB-7C8D-48DA-BDEE-504C1F058ECB}" presName="bgRect" presStyleLbl="bgShp" presStyleIdx="0" presStyleCnt="6"/>
      <dgm:spPr/>
    </dgm:pt>
    <dgm:pt modelId="{93F43689-24FD-4204-B35E-87755557DFE0}" type="pres">
      <dgm:prSet presAssocID="{5FC42CAB-7C8D-48DA-BDEE-504C1F058ECB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B42847F-F862-444A-B724-F489DEF475F2}" type="pres">
      <dgm:prSet presAssocID="{5FC42CAB-7C8D-48DA-BDEE-504C1F058ECB}" presName="spaceRect" presStyleCnt="0"/>
      <dgm:spPr/>
    </dgm:pt>
    <dgm:pt modelId="{2B958E52-7C15-4728-A215-F699DB615F62}" type="pres">
      <dgm:prSet presAssocID="{5FC42CAB-7C8D-48DA-BDEE-504C1F058ECB}" presName="parTx" presStyleLbl="revTx" presStyleIdx="0" presStyleCnt="7">
        <dgm:presLayoutVars>
          <dgm:chMax val="0"/>
          <dgm:chPref val="0"/>
        </dgm:presLayoutVars>
      </dgm:prSet>
      <dgm:spPr/>
    </dgm:pt>
    <dgm:pt modelId="{AD2BC791-ABA1-46AF-9A96-89DAEB30853D}" type="pres">
      <dgm:prSet presAssocID="{413B6015-8ADA-45A6-A370-428AC3EE83E4}" presName="sibTrans" presStyleCnt="0"/>
      <dgm:spPr/>
    </dgm:pt>
    <dgm:pt modelId="{BBCC61FE-3E5F-4E55-A667-92D118E51E55}" type="pres">
      <dgm:prSet presAssocID="{1DBCDDD3-64B3-417A-AA0E-706FD53C1B94}" presName="compNode" presStyleCnt="0"/>
      <dgm:spPr/>
    </dgm:pt>
    <dgm:pt modelId="{A2681889-8830-4586-8F3C-4F757AED3A2B}" type="pres">
      <dgm:prSet presAssocID="{1DBCDDD3-64B3-417A-AA0E-706FD53C1B94}" presName="bgRect" presStyleLbl="bgShp" presStyleIdx="1" presStyleCnt="6"/>
      <dgm:spPr/>
    </dgm:pt>
    <dgm:pt modelId="{551E96A8-36F4-4E3A-A787-B9E80DEE0536}" type="pres">
      <dgm:prSet presAssocID="{1DBCDDD3-64B3-417A-AA0E-706FD53C1B94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EBC9B8F-D7BF-4F44-BE02-EB1D769419E9}" type="pres">
      <dgm:prSet presAssocID="{1DBCDDD3-64B3-417A-AA0E-706FD53C1B94}" presName="spaceRect" presStyleCnt="0"/>
      <dgm:spPr/>
    </dgm:pt>
    <dgm:pt modelId="{818A3E3D-481E-4559-ACD8-4D06CF84445B}" type="pres">
      <dgm:prSet presAssocID="{1DBCDDD3-64B3-417A-AA0E-706FD53C1B94}" presName="parTx" presStyleLbl="revTx" presStyleIdx="1" presStyleCnt="7">
        <dgm:presLayoutVars>
          <dgm:chMax val="0"/>
          <dgm:chPref val="0"/>
        </dgm:presLayoutVars>
      </dgm:prSet>
      <dgm:spPr/>
    </dgm:pt>
    <dgm:pt modelId="{CB67FDCD-EAEB-43CC-8E89-D2CC8C045E72}" type="pres">
      <dgm:prSet presAssocID="{694664C7-7EF8-433C-AB23-354125524F0D}" presName="sibTrans" presStyleCnt="0"/>
      <dgm:spPr/>
    </dgm:pt>
    <dgm:pt modelId="{80661DFE-E618-43EB-A636-586955F7669A}" type="pres">
      <dgm:prSet presAssocID="{B6821E7F-9751-413D-9391-83AB82A691FD}" presName="compNode" presStyleCnt="0"/>
      <dgm:spPr/>
    </dgm:pt>
    <dgm:pt modelId="{ECAE6B36-1288-4F44-92AE-321FF2673119}" type="pres">
      <dgm:prSet presAssocID="{B6821E7F-9751-413D-9391-83AB82A691FD}" presName="bgRect" presStyleLbl="bgShp" presStyleIdx="2" presStyleCnt="6"/>
      <dgm:spPr/>
    </dgm:pt>
    <dgm:pt modelId="{A10C980D-0272-43B5-AFAF-3F6CDFAB9B78}" type="pres">
      <dgm:prSet presAssocID="{B6821E7F-9751-413D-9391-83AB82A691FD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C1B7863-97F7-4731-9C6B-48E416CA3612}" type="pres">
      <dgm:prSet presAssocID="{B6821E7F-9751-413D-9391-83AB82A691FD}" presName="spaceRect" presStyleCnt="0"/>
      <dgm:spPr/>
    </dgm:pt>
    <dgm:pt modelId="{6278C58F-5552-4675-8727-D03C5565E876}" type="pres">
      <dgm:prSet presAssocID="{B6821E7F-9751-413D-9391-83AB82A691FD}" presName="parTx" presStyleLbl="revTx" presStyleIdx="2" presStyleCnt="7">
        <dgm:presLayoutVars>
          <dgm:chMax val="0"/>
          <dgm:chPref val="0"/>
        </dgm:presLayoutVars>
      </dgm:prSet>
      <dgm:spPr/>
    </dgm:pt>
    <dgm:pt modelId="{F5AD54CE-4DC8-4B61-A043-020E388B3272}" type="pres">
      <dgm:prSet presAssocID="{FBCE9B5B-088A-42AD-B956-562E27D1C249}" presName="sibTrans" presStyleCnt="0"/>
      <dgm:spPr/>
    </dgm:pt>
    <dgm:pt modelId="{E19CB069-6E9A-4F6B-8358-511DCCDF4C27}" type="pres">
      <dgm:prSet presAssocID="{040AC513-02DB-4C92-97EC-104D95550A3F}" presName="compNode" presStyleCnt="0"/>
      <dgm:spPr/>
    </dgm:pt>
    <dgm:pt modelId="{909FDB21-1673-4EC1-A5C5-6CB313DF1786}" type="pres">
      <dgm:prSet presAssocID="{040AC513-02DB-4C92-97EC-104D95550A3F}" presName="bgRect" presStyleLbl="bgShp" presStyleIdx="3" presStyleCnt="6"/>
      <dgm:spPr/>
    </dgm:pt>
    <dgm:pt modelId="{3F69337B-F12E-4A6F-80A7-FB972A3213DA}" type="pres">
      <dgm:prSet presAssocID="{040AC513-02DB-4C92-97EC-104D95550A3F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9C0DC1-936D-42E6-BED4-7EC27F423A1D}" type="pres">
      <dgm:prSet presAssocID="{040AC513-02DB-4C92-97EC-104D95550A3F}" presName="spaceRect" presStyleCnt="0"/>
      <dgm:spPr/>
    </dgm:pt>
    <dgm:pt modelId="{521021E5-3645-47E7-80B8-A539783601C9}" type="pres">
      <dgm:prSet presAssocID="{040AC513-02DB-4C92-97EC-104D95550A3F}" presName="parTx" presStyleLbl="revTx" presStyleIdx="3" presStyleCnt="7">
        <dgm:presLayoutVars>
          <dgm:chMax val="0"/>
          <dgm:chPref val="0"/>
        </dgm:presLayoutVars>
      </dgm:prSet>
      <dgm:spPr/>
    </dgm:pt>
    <dgm:pt modelId="{58C98ACA-736D-4EC3-9A72-82EA573CB34E}" type="pres">
      <dgm:prSet presAssocID="{720A52BB-D56F-4BE4-8DF8-DBEF821FEC65}" presName="sibTrans" presStyleCnt="0"/>
      <dgm:spPr/>
    </dgm:pt>
    <dgm:pt modelId="{9D371A40-E0C7-46A5-A84A-7E541E6B8F35}" type="pres">
      <dgm:prSet presAssocID="{9436C274-E078-49BB-8F89-DCFD7A7FC225}" presName="compNode" presStyleCnt="0"/>
      <dgm:spPr/>
    </dgm:pt>
    <dgm:pt modelId="{6320C2D7-C9C7-4235-90D5-E777C8910EA6}" type="pres">
      <dgm:prSet presAssocID="{9436C274-E078-49BB-8F89-DCFD7A7FC225}" presName="bgRect" presStyleLbl="bgShp" presStyleIdx="4" presStyleCnt="6"/>
      <dgm:spPr/>
    </dgm:pt>
    <dgm:pt modelId="{F5559818-2689-47B7-88AD-21EF01CB1912}" type="pres">
      <dgm:prSet presAssocID="{9436C274-E078-49BB-8F89-DCFD7A7FC225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FFA2721-CEA4-4729-8F34-F90DC2F0225A}" type="pres">
      <dgm:prSet presAssocID="{9436C274-E078-49BB-8F89-DCFD7A7FC225}" presName="spaceRect" presStyleCnt="0"/>
      <dgm:spPr/>
    </dgm:pt>
    <dgm:pt modelId="{8875162F-B549-44E8-A031-21EB897A707F}" type="pres">
      <dgm:prSet presAssocID="{9436C274-E078-49BB-8F89-DCFD7A7FC225}" presName="parTx" presStyleLbl="revTx" presStyleIdx="4" presStyleCnt="7">
        <dgm:presLayoutVars>
          <dgm:chMax val="0"/>
          <dgm:chPref val="0"/>
        </dgm:presLayoutVars>
      </dgm:prSet>
      <dgm:spPr/>
    </dgm:pt>
    <dgm:pt modelId="{34DE97D3-B430-4BD7-881B-A09BB2EF67DD}" type="pres">
      <dgm:prSet presAssocID="{6D47CF9F-3C4D-419D-890F-305682FF7A9D}" presName="sibTrans" presStyleCnt="0"/>
      <dgm:spPr/>
    </dgm:pt>
    <dgm:pt modelId="{51474D5C-DAB8-489A-AB03-2F4D6B59AFA9}" type="pres">
      <dgm:prSet presAssocID="{76D71026-7EAC-4E9D-B4E7-86EBEA74818A}" presName="compNode" presStyleCnt="0"/>
      <dgm:spPr/>
    </dgm:pt>
    <dgm:pt modelId="{8E77C6F1-DF29-4BAF-B7F5-57DA0CF599B8}" type="pres">
      <dgm:prSet presAssocID="{76D71026-7EAC-4E9D-B4E7-86EBEA74818A}" presName="bgRect" presStyleLbl="bgShp" presStyleIdx="5" presStyleCnt="6" custLinFactNeighborX="-14890" custLinFactNeighborY="2932"/>
      <dgm:spPr/>
    </dgm:pt>
    <dgm:pt modelId="{863AB750-EF0F-49C1-B365-71567F483475}" type="pres">
      <dgm:prSet presAssocID="{76D71026-7EAC-4E9D-B4E7-86EBEA74818A}" presName="iconRect" presStyleLbl="node1" presStyleIdx="5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C1258D-29F1-496D-9F1E-473B11E3B4C2}" type="pres">
      <dgm:prSet presAssocID="{76D71026-7EAC-4E9D-B4E7-86EBEA74818A}" presName="spaceRect" presStyleCnt="0"/>
      <dgm:spPr/>
    </dgm:pt>
    <dgm:pt modelId="{1312D13D-EE27-4D7D-B05B-8805ECD0ECC7}" type="pres">
      <dgm:prSet presAssocID="{76D71026-7EAC-4E9D-B4E7-86EBEA74818A}" presName="parTx" presStyleLbl="revTx" presStyleIdx="5" presStyleCnt="7" custScaleX="58650">
        <dgm:presLayoutVars>
          <dgm:chMax val="0"/>
          <dgm:chPref val="0"/>
        </dgm:presLayoutVars>
      </dgm:prSet>
      <dgm:spPr/>
    </dgm:pt>
    <dgm:pt modelId="{413B9361-CE34-4264-83C2-26495B05A815}" type="pres">
      <dgm:prSet presAssocID="{76D71026-7EAC-4E9D-B4E7-86EBEA74818A}" presName="desTx" presStyleLbl="revTx" presStyleIdx="6" presStyleCnt="7" custScaleX="106865">
        <dgm:presLayoutVars/>
      </dgm:prSet>
      <dgm:spPr/>
    </dgm:pt>
  </dgm:ptLst>
  <dgm:cxnLst>
    <dgm:cxn modelId="{D9B7C51E-3B9A-45ED-8073-314C32CB23B3}" type="presOf" srcId="{1DBCDDD3-64B3-417A-AA0E-706FD53C1B94}" destId="{818A3E3D-481E-4559-ACD8-4D06CF84445B}" srcOrd="0" destOrd="0" presId="urn:microsoft.com/office/officeart/2018/2/layout/IconVerticalSolidList"/>
    <dgm:cxn modelId="{31258F2C-9E18-4ABD-BCC6-C771F3EB20CC}" srcId="{00225400-638E-4F0E-BBAA-92956FD9B060}" destId="{9436C274-E078-49BB-8F89-DCFD7A7FC225}" srcOrd="4" destOrd="0" parTransId="{16CBCB7E-E3C4-433B-8CD6-295E270221F8}" sibTransId="{6D47CF9F-3C4D-419D-890F-305682FF7A9D}"/>
    <dgm:cxn modelId="{EC89F43B-1C50-42BD-85FA-EEDB635EC09C}" type="presOf" srcId="{4C04DC86-4283-42C4-AE4A-653908031844}" destId="{413B9361-CE34-4264-83C2-26495B05A815}" srcOrd="0" destOrd="0" presId="urn:microsoft.com/office/officeart/2018/2/layout/IconVerticalSolidList"/>
    <dgm:cxn modelId="{42B4555E-3A33-4DDE-AA56-790778B88818}" srcId="{76D71026-7EAC-4E9D-B4E7-86EBEA74818A}" destId="{3C82C624-887B-4215-BFFE-ACC79842288C}" srcOrd="1" destOrd="0" parTransId="{5A772B0F-07FC-4C1C-89B0-79A47A006264}" sibTransId="{29BF8F64-6634-4732-B615-8F0AE17055B7}"/>
    <dgm:cxn modelId="{2362BF42-6710-45B4-8E78-39DCCB4D2E04}" srcId="{00225400-638E-4F0E-BBAA-92956FD9B060}" destId="{1DBCDDD3-64B3-417A-AA0E-706FD53C1B94}" srcOrd="1" destOrd="0" parTransId="{A5F53323-7FC8-4222-B7EC-5CBBB46C2444}" sibTransId="{694664C7-7EF8-433C-AB23-354125524F0D}"/>
    <dgm:cxn modelId="{9738F647-E1F4-4118-A6E4-C3D7AA5DB36A}" type="presOf" srcId="{9436C274-E078-49BB-8F89-DCFD7A7FC225}" destId="{8875162F-B549-44E8-A031-21EB897A707F}" srcOrd="0" destOrd="0" presId="urn:microsoft.com/office/officeart/2018/2/layout/IconVerticalSolidList"/>
    <dgm:cxn modelId="{F8D29F6D-6205-429E-BDB4-540C30047BF5}" srcId="{00225400-638E-4F0E-BBAA-92956FD9B060}" destId="{B6821E7F-9751-413D-9391-83AB82A691FD}" srcOrd="2" destOrd="0" parTransId="{CD5B00BA-7AE3-4CAE-BA8C-30AFA26507D7}" sibTransId="{FBCE9B5B-088A-42AD-B956-562E27D1C249}"/>
    <dgm:cxn modelId="{CD467B51-A5EE-4384-B673-4540784D1BAD}" type="presOf" srcId="{5FC42CAB-7C8D-48DA-BDEE-504C1F058ECB}" destId="{2B958E52-7C15-4728-A215-F699DB615F62}" srcOrd="0" destOrd="0" presId="urn:microsoft.com/office/officeart/2018/2/layout/IconVerticalSolidList"/>
    <dgm:cxn modelId="{13CF6559-EE87-4F0B-B0B2-8596A5069916}" srcId="{00225400-638E-4F0E-BBAA-92956FD9B060}" destId="{5FC42CAB-7C8D-48DA-BDEE-504C1F058ECB}" srcOrd="0" destOrd="0" parTransId="{3725503F-8A95-4EFB-A960-134D3A865DA4}" sibTransId="{413B6015-8ADA-45A6-A370-428AC3EE83E4}"/>
    <dgm:cxn modelId="{81CA1D83-0FE5-45A5-82F9-BCF914BF1841}" srcId="{00225400-638E-4F0E-BBAA-92956FD9B060}" destId="{76D71026-7EAC-4E9D-B4E7-86EBEA74818A}" srcOrd="5" destOrd="0" parTransId="{DE40998A-2B48-41F8-8E98-7458616A65D6}" sibTransId="{DEC777D7-A2BD-4187-9EBF-6A9DC15622D4}"/>
    <dgm:cxn modelId="{ED9E36A9-3730-4F89-8744-6189BF9F5C7E}" type="presOf" srcId="{00225400-638E-4F0E-BBAA-92956FD9B060}" destId="{DEB23C8A-ADCF-47D8-A944-D9A6F53B09EF}" srcOrd="0" destOrd="0" presId="urn:microsoft.com/office/officeart/2018/2/layout/IconVerticalSolidList"/>
    <dgm:cxn modelId="{A993D4B3-EE87-4D86-AE12-FE8441144568}" type="presOf" srcId="{76D71026-7EAC-4E9D-B4E7-86EBEA74818A}" destId="{1312D13D-EE27-4D7D-B05B-8805ECD0ECC7}" srcOrd="0" destOrd="0" presId="urn:microsoft.com/office/officeart/2018/2/layout/IconVerticalSolidList"/>
    <dgm:cxn modelId="{337D38B6-D1D9-46D7-BED5-61101BDDD8A1}" type="presOf" srcId="{040AC513-02DB-4C92-97EC-104D95550A3F}" destId="{521021E5-3645-47E7-80B8-A539783601C9}" srcOrd="0" destOrd="0" presId="urn:microsoft.com/office/officeart/2018/2/layout/IconVerticalSolidList"/>
    <dgm:cxn modelId="{CAE3A2CC-64A9-4D3C-ACC3-BC2FD25FB7E3}" srcId="{00225400-638E-4F0E-BBAA-92956FD9B060}" destId="{040AC513-02DB-4C92-97EC-104D95550A3F}" srcOrd="3" destOrd="0" parTransId="{D9C79E5A-43C6-4442-9E0E-7A359FED3EAD}" sibTransId="{720A52BB-D56F-4BE4-8DF8-DBEF821FEC65}"/>
    <dgm:cxn modelId="{CC787FDC-0BA1-404A-A903-63331566CC10}" srcId="{76D71026-7EAC-4E9D-B4E7-86EBEA74818A}" destId="{4C04DC86-4283-42C4-AE4A-653908031844}" srcOrd="0" destOrd="0" parTransId="{810F7B15-AC0B-4D57-8E54-D704051DF9BA}" sibTransId="{E8384F26-9B6C-4AEE-80D5-A3F465953410}"/>
    <dgm:cxn modelId="{447E33DE-212A-4690-B3FD-FC21A3C95635}" type="presOf" srcId="{3C82C624-887B-4215-BFFE-ACC79842288C}" destId="{413B9361-CE34-4264-83C2-26495B05A815}" srcOrd="0" destOrd="1" presId="urn:microsoft.com/office/officeart/2018/2/layout/IconVerticalSolidList"/>
    <dgm:cxn modelId="{E8CB24EA-E9D1-4A9A-BD89-4364332C3DDD}" type="presOf" srcId="{B6821E7F-9751-413D-9391-83AB82A691FD}" destId="{6278C58F-5552-4675-8727-D03C5565E876}" srcOrd="0" destOrd="0" presId="urn:microsoft.com/office/officeart/2018/2/layout/IconVerticalSolidList"/>
    <dgm:cxn modelId="{38710FC2-CA07-446C-853E-F1BD99B1AC7C}" type="presParOf" srcId="{DEB23C8A-ADCF-47D8-A944-D9A6F53B09EF}" destId="{92964B28-AA4D-48F1-A60A-4E8C2221AC16}" srcOrd="0" destOrd="0" presId="urn:microsoft.com/office/officeart/2018/2/layout/IconVerticalSolidList"/>
    <dgm:cxn modelId="{559851C3-1A71-4C8E-A614-1C759B2CC478}" type="presParOf" srcId="{92964B28-AA4D-48F1-A60A-4E8C2221AC16}" destId="{447BB76C-7FB3-4C06-BEAC-0F89307D67DF}" srcOrd="0" destOrd="0" presId="urn:microsoft.com/office/officeart/2018/2/layout/IconVerticalSolidList"/>
    <dgm:cxn modelId="{21332513-4AA4-4718-BE7E-BC2726782A67}" type="presParOf" srcId="{92964B28-AA4D-48F1-A60A-4E8C2221AC16}" destId="{93F43689-24FD-4204-B35E-87755557DFE0}" srcOrd="1" destOrd="0" presId="urn:microsoft.com/office/officeart/2018/2/layout/IconVerticalSolidList"/>
    <dgm:cxn modelId="{7319E903-45E3-4B62-A217-21F816F276C6}" type="presParOf" srcId="{92964B28-AA4D-48F1-A60A-4E8C2221AC16}" destId="{5B42847F-F862-444A-B724-F489DEF475F2}" srcOrd="2" destOrd="0" presId="urn:microsoft.com/office/officeart/2018/2/layout/IconVerticalSolidList"/>
    <dgm:cxn modelId="{493C4CD9-1116-49BA-9B75-DB3AFB05960E}" type="presParOf" srcId="{92964B28-AA4D-48F1-A60A-4E8C2221AC16}" destId="{2B958E52-7C15-4728-A215-F699DB615F62}" srcOrd="3" destOrd="0" presId="urn:microsoft.com/office/officeart/2018/2/layout/IconVerticalSolidList"/>
    <dgm:cxn modelId="{79F77B1A-0EF4-44FA-80E8-C5246D3658CD}" type="presParOf" srcId="{DEB23C8A-ADCF-47D8-A944-D9A6F53B09EF}" destId="{AD2BC791-ABA1-46AF-9A96-89DAEB30853D}" srcOrd="1" destOrd="0" presId="urn:microsoft.com/office/officeart/2018/2/layout/IconVerticalSolidList"/>
    <dgm:cxn modelId="{CA0FAD7E-B097-4603-B704-094F3B997A34}" type="presParOf" srcId="{DEB23C8A-ADCF-47D8-A944-D9A6F53B09EF}" destId="{BBCC61FE-3E5F-4E55-A667-92D118E51E55}" srcOrd="2" destOrd="0" presId="urn:microsoft.com/office/officeart/2018/2/layout/IconVerticalSolidList"/>
    <dgm:cxn modelId="{751A31E8-7D64-4AE5-A6ED-FE69A893754D}" type="presParOf" srcId="{BBCC61FE-3E5F-4E55-A667-92D118E51E55}" destId="{A2681889-8830-4586-8F3C-4F757AED3A2B}" srcOrd="0" destOrd="0" presId="urn:microsoft.com/office/officeart/2018/2/layout/IconVerticalSolidList"/>
    <dgm:cxn modelId="{06574C78-1D32-498C-94B3-F034CC9D8377}" type="presParOf" srcId="{BBCC61FE-3E5F-4E55-A667-92D118E51E55}" destId="{551E96A8-36F4-4E3A-A787-B9E80DEE0536}" srcOrd="1" destOrd="0" presId="urn:microsoft.com/office/officeart/2018/2/layout/IconVerticalSolidList"/>
    <dgm:cxn modelId="{6B91EEAC-3A4B-4B29-83E5-11052957780D}" type="presParOf" srcId="{BBCC61FE-3E5F-4E55-A667-92D118E51E55}" destId="{AEBC9B8F-D7BF-4F44-BE02-EB1D769419E9}" srcOrd="2" destOrd="0" presId="urn:microsoft.com/office/officeart/2018/2/layout/IconVerticalSolidList"/>
    <dgm:cxn modelId="{C0FA5129-AF6A-4B14-930C-BAEB785761FF}" type="presParOf" srcId="{BBCC61FE-3E5F-4E55-A667-92D118E51E55}" destId="{818A3E3D-481E-4559-ACD8-4D06CF84445B}" srcOrd="3" destOrd="0" presId="urn:microsoft.com/office/officeart/2018/2/layout/IconVerticalSolidList"/>
    <dgm:cxn modelId="{AA5C1587-3FD3-4CA6-8D66-1970CF069514}" type="presParOf" srcId="{DEB23C8A-ADCF-47D8-A944-D9A6F53B09EF}" destId="{CB67FDCD-EAEB-43CC-8E89-D2CC8C045E72}" srcOrd="3" destOrd="0" presId="urn:microsoft.com/office/officeart/2018/2/layout/IconVerticalSolidList"/>
    <dgm:cxn modelId="{B7827E28-8BF6-40F4-AAFE-6C6934A5ADF7}" type="presParOf" srcId="{DEB23C8A-ADCF-47D8-A944-D9A6F53B09EF}" destId="{80661DFE-E618-43EB-A636-586955F7669A}" srcOrd="4" destOrd="0" presId="urn:microsoft.com/office/officeart/2018/2/layout/IconVerticalSolidList"/>
    <dgm:cxn modelId="{1EBC7536-0BA1-4FA5-B541-CE2586873033}" type="presParOf" srcId="{80661DFE-E618-43EB-A636-586955F7669A}" destId="{ECAE6B36-1288-4F44-92AE-321FF2673119}" srcOrd="0" destOrd="0" presId="urn:microsoft.com/office/officeart/2018/2/layout/IconVerticalSolidList"/>
    <dgm:cxn modelId="{0487E629-ED5E-41ED-B5A1-50284B0DA99E}" type="presParOf" srcId="{80661DFE-E618-43EB-A636-586955F7669A}" destId="{A10C980D-0272-43B5-AFAF-3F6CDFAB9B78}" srcOrd="1" destOrd="0" presId="urn:microsoft.com/office/officeart/2018/2/layout/IconVerticalSolidList"/>
    <dgm:cxn modelId="{10A6EB46-61FA-4EEB-BB4D-E25018F856DC}" type="presParOf" srcId="{80661DFE-E618-43EB-A636-586955F7669A}" destId="{FC1B7863-97F7-4731-9C6B-48E416CA3612}" srcOrd="2" destOrd="0" presId="urn:microsoft.com/office/officeart/2018/2/layout/IconVerticalSolidList"/>
    <dgm:cxn modelId="{F6D5A226-F50D-43B6-AE83-2467B57E9290}" type="presParOf" srcId="{80661DFE-E618-43EB-A636-586955F7669A}" destId="{6278C58F-5552-4675-8727-D03C5565E876}" srcOrd="3" destOrd="0" presId="urn:microsoft.com/office/officeart/2018/2/layout/IconVerticalSolidList"/>
    <dgm:cxn modelId="{87AE9D00-8BA7-4882-BA2C-4845B283EA55}" type="presParOf" srcId="{DEB23C8A-ADCF-47D8-A944-D9A6F53B09EF}" destId="{F5AD54CE-4DC8-4B61-A043-020E388B3272}" srcOrd="5" destOrd="0" presId="urn:microsoft.com/office/officeart/2018/2/layout/IconVerticalSolidList"/>
    <dgm:cxn modelId="{C42B7D70-C488-4320-A937-6179C003538E}" type="presParOf" srcId="{DEB23C8A-ADCF-47D8-A944-D9A6F53B09EF}" destId="{E19CB069-6E9A-4F6B-8358-511DCCDF4C27}" srcOrd="6" destOrd="0" presId="urn:microsoft.com/office/officeart/2018/2/layout/IconVerticalSolidList"/>
    <dgm:cxn modelId="{733ACA53-8E37-43E7-82D0-8C0AFC7138C7}" type="presParOf" srcId="{E19CB069-6E9A-4F6B-8358-511DCCDF4C27}" destId="{909FDB21-1673-4EC1-A5C5-6CB313DF1786}" srcOrd="0" destOrd="0" presId="urn:microsoft.com/office/officeart/2018/2/layout/IconVerticalSolidList"/>
    <dgm:cxn modelId="{5110E402-948D-4036-961E-E5A86513736B}" type="presParOf" srcId="{E19CB069-6E9A-4F6B-8358-511DCCDF4C27}" destId="{3F69337B-F12E-4A6F-80A7-FB972A3213DA}" srcOrd="1" destOrd="0" presId="urn:microsoft.com/office/officeart/2018/2/layout/IconVerticalSolidList"/>
    <dgm:cxn modelId="{BD359CDF-0F12-4BD8-9667-EE3EA58FB17F}" type="presParOf" srcId="{E19CB069-6E9A-4F6B-8358-511DCCDF4C27}" destId="{259C0DC1-936D-42E6-BED4-7EC27F423A1D}" srcOrd="2" destOrd="0" presId="urn:microsoft.com/office/officeart/2018/2/layout/IconVerticalSolidList"/>
    <dgm:cxn modelId="{0E829C31-3BF3-47CE-A54D-61BD995D8DB5}" type="presParOf" srcId="{E19CB069-6E9A-4F6B-8358-511DCCDF4C27}" destId="{521021E5-3645-47E7-80B8-A539783601C9}" srcOrd="3" destOrd="0" presId="urn:microsoft.com/office/officeart/2018/2/layout/IconVerticalSolidList"/>
    <dgm:cxn modelId="{011BB3B6-8EA8-48E8-AC00-70721A71ABE6}" type="presParOf" srcId="{DEB23C8A-ADCF-47D8-A944-D9A6F53B09EF}" destId="{58C98ACA-736D-4EC3-9A72-82EA573CB34E}" srcOrd="7" destOrd="0" presId="urn:microsoft.com/office/officeart/2018/2/layout/IconVerticalSolidList"/>
    <dgm:cxn modelId="{E497C6F1-6901-485B-BB87-B13D6C15D742}" type="presParOf" srcId="{DEB23C8A-ADCF-47D8-A944-D9A6F53B09EF}" destId="{9D371A40-E0C7-46A5-A84A-7E541E6B8F35}" srcOrd="8" destOrd="0" presId="urn:microsoft.com/office/officeart/2018/2/layout/IconVerticalSolidList"/>
    <dgm:cxn modelId="{43CFCD2C-A0DD-45B8-9F72-C118026DF122}" type="presParOf" srcId="{9D371A40-E0C7-46A5-A84A-7E541E6B8F35}" destId="{6320C2D7-C9C7-4235-90D5-E777C8910EA6}" srcOrd="0" destOrd="0" presId="urn:microsoft.com/office/officeart/2018/2/layout/IconVerticalSolidList"/>
    <dgm:cxn modelId="{04F9517E-C24A-4DE0-84BB-DA773AB2E7EC}" type="presParOf" srcId="{9D371A40-E0C7-46A5-A84A-7E541E6B8F35}" destId="{F5559818-2689-47B7-88AD-21EF01CB1912}" srcOrd="1" destOrd="0" presId="urn:microsoft.com/office/officeart/2018/2/layout/IconVerticalSolidList"/>
    <dgm:cxn modelId="{D06AA9F7-D8C3-42B9-BBFB-F27AF70B2DD5}" type="presParOf" srcId="{9D371A40-E0C7-46A5-A84A-7E541E6B8F35}" destId="{BFFA2721-CEA4-4729-8F34-F90DC2F0225A}" srcOrd="2" destOrd="0" presId="urn:microsoft.com/office/officeart/2018/2/layout/IconVerticalSolidList"/>
    <dgm:cxn modelId="{D4A9F76E-6967-43A7-9BE7-C08D75EF8701}" type="presParOf" srcId="{9D371A40-E0C7-46A5-A84A-7E541E6B8F35}" destId="{8875162F-B549-44E8-A031-21EB897A707F}" srcOrd="3" destOrd="0" presId="urn:microsoft.com/office/officeart/2018/2/layout/IconVerticalSolidList"/>
    <dgm:cxn modelId="{6BFB2218-E65D-4435-9DCD-21CA2595626D}" type="presParOf" srcId="{DEB23C8A-ADCF-47D8-A944-D9A6F53B09EF}" destId="{34DE97D3-B430-4BD7-881B-A09BB2EF67DD}" srcOrd="9" destOrd="0" presId="urn:microsoft.com/office/officeart/2018/2/layout/IconVerticalSolidList"/>
    <dgm:cxn modelId="{E570EE2F-5513-43F7-B7A9-0D8B2B7DBD0D}" type="presParOf" srcId="{DEB23C8A-ADCF-47D8-A944-D9A6F53B09EF}" destId="{51474D5C-DAB8-489A-AB03-2F4D6B59AFA9}" srcOrd="10" destOrd="0" presId="urn:microsoft.com/office/officeart/2018/2/layout/IconVerticalSolidList"/>
    <dgm:cxn modelId="{0C9D6DA8-0735-4E7B-9BC7-C17EE4675746}" type="presParOf" srcId="{51474D5C-DAB8-489A-AB03-2F4D6B59AFA9}" destId="{8E77C6F1-DF29-4BAF-B7F5-57DA0CF599B8}" srcOrd="0" destOrd="0" presId="urn:microsoft.com/office/officeart/2018/2/layout/IconVerticalSolidList"/>
    <dgm:cxn modelId="{908AAEBA-4B91-4E8C-B42C-026AAD1698CF}" type="presParOf" srcId="{51474D5C-DAB8-489A-AB03-2F4D6B59AFA9}" destId="{863AB750-EF0F-49C1-B365-71567F483475}" srcOrd="1" destOrd="0" presId="urn:microsoft.com/office/officeart/2018/2/layout/IconVerticalSolidList"/>
    <dgm:cxn modelId="{095216DF-EAD6-4B9E-BCDB-120B7448743C}" type="presParOf" srcId="{51474D5C-DAB8-489A-AB03-2F4D6B59AFA9}" destId="{86C1258D-29F1-496D-9F1E-473B11E3B4C2}" srcOrd="2" destOrd="0" presId="urn:microsoft.com/office/officeart/2018/2/layout/IconVerticalSolidList"/>
    <dgm:cxn modelId="{F7885054-ABA3-458F-9875-028382E420C0}" type="presParOf" srcId="{51474D5C-DAB8-489A-AB03-2F4D6B59AFA9}" destId="{1312D13D-EE27-4D7D-B05B-8805ECD0ECC7}" srcOrd="3" destOrd="0" presId="urn:microsoft.com/office/officeart/2018/2/layout/IconVerticalSolidList"/>
    <dgm:cxn modelId="{6C316EC6-06ED-43CE-B35E-FC167A375471}" type="presParOf" srcId="{51474D5C-DAB8-489A-AB03-2F4D6B59AFA9}" destId="{413B9361-CE34-4264-83C2-26495B05A81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28AC4F-3137-417F-964D-DE4A25BA32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90BCA-7DD2-409F-9A12-CEAAB837E493}">
      <dgm:prSet custT="1"/>
      <dgm:spPr/>
      <dgm:t>
        <a:bodyPr/>
        <a:lstStyle/>
        <a:p>
          <a:r>
            <a:rPr lang="en-IN" sz="1800"/>
            <a:t>Why generic? </a:t>
          </a:r>
          <a:endParaRPr lang="en-US" sz="1800"/>
        </a:p>
      </dgm:t>
    </dgm:pt>
    <dgm:pt modelId="{B4A5C514-1B60-4C66-87D1-8BA58DD7E262}" type="parTrans" cxnId="{83818DD0-38D7-4A76-89B9-9EA2F902B78D}">
      <dgm:prSet/>
      <dgm:spPr/>
      <dgm:t>
        <a:bodyPr/>
        <a:lstStyle/>
        <a:p>
          <a:endParaRPr lang="en-US" sz="2000"/>
        </a:p>
      </dgm:t>
    </dgm:pt>
    <dgm:pt modelId="{D4F968BB-62EE-4EE5-93DF-4998C53682D3}" type="sibTrans" cxnId="{83818DD0-38D7-4A76-89B9-9EA2F902B78D}">
      <dgm:prSet/>
      <dgm:spPr/>
      <dgm:t>
        <a:bodyPr/>
        <a:lstStyle/>
        <a:p>
          <a:endParaRPr lang="en-US" sz="2000"/>
        </a:p>
      </dgm:t>
    </dgm:pt>
    <dgm:pt modelId="{C5B20BA4-E63A-4ED2-815B-94FBA36AB101}">
      <dgm:prSet custT="1"/>
      <dgm:spPr/>
      <dgm:t>
        <a:bodyPr/>
        <a:lstStyle/>
        <a:p>
          <a:r>
            <a:rPr lang="en-IN" sz="1800"/>
            <a:t>This dataset does not represent any country or region-specific characteristics of population demographics, disease incidences and prevalence, trends or any scientific analysis results from the dataset.</a:t>
          </a:r>
          <a:endParaRPr lang="en-US" sz="1800"/>
        </a:p>
      </dgm:t>
    </dgm:pt>
    <dgm:pt modelId="{EF1E7504-62AF-47ED-8060-9158990E4964}" type="parTrans" cxnId="{155D8C9C-5C4F-4B01-833B-BDD3F8A9E181}">
      <dgm:prSet/>
      <dgm:spPr/>
      <dgm:t>
        <a:bodyPr/>
        <a:lstStyle/>
        <a:p>
          <a:endParaRPr lang="en-US" sz="2000"/>
        </a:p>
      </dgm:t>
    </dgm:pt>
    <dgm:pt modelId="{A5E019F1-C4B8-4900-BD92-B0A0AE090E6B}" type="sibTrans" cxnId="{155D8C9C-5C4F-4B01-833B-BDD3F8A9E181}">
      <dgm:prSet/>
      <dgm:spPr/>
      <dgm:t>
        <a:bodyPr/>
        <a:lstStyle/>
        <a:p>
          <a:endParaRPr lang="en-US" sz="2000"/>
        </a:p>
      </dgm:t>
    </dgm:pt>
    <dgm:pt modelId="{39E50561-7C80-4069-8E74-75743CC5495E}">
      <dgm:prSet custT="1"/>
      <dgm:spPr/>
      <dgm:t>
        <a:bodyPr/>
        <a:lstStyle/>
        <a:p>
          <a:r>
            <a:rPr lang="en-IN" sz="1800" dirty="0"/>
            <a:t>This dataset is pure fictional for the purpose of demonstrations, trainings and learning.</a:t>
          </a:r>
          <a:endParaRPr lang="en-US" sz="1800" dirty="0"/>
        </a:p>
      </dgm:t>
    </dgm:pt>
    <dgm:pt modelId="{9F8CAD81-191A-4D21-80D6-68A5B41D2854}" type="parTrans" cxnId="{23A35D4F-9153-48CE-A229-45EEC6EF9DD4}">
      <dgm:prSet/>
      <dgm:spPr/>
      <dgm:t>
        <a:bodyPr/>
        <a:lstStyle/>
        <a:p>
          <a:endParaRPr lang="en-US" sz="2000"/>
        </a:p>
      </dgm:t>
    </dgm:pt>
    <dgm:pt modelId="{21C09BA1-6120-4114-9837-FDFF5F6D62DD}" type="sibTrans" cxnId="{23A35D4F-9153-48CE-A229-45EEC6EF9DD4}">
      <dgm:prSet/>
      <dgm:spPr/>
      <dgm:t>
        <a:bodyPr/>
        <a:lstStyle/>
        <a:p>
          <a:endParaRPr lang="en-US" sz="2000"/>
        </a:p>
      </dgm:t>
    </dgm:pt>
    <dgm:pt modelId="{C9C63DCC-88B2-458A-83ED-AA84F48B143A}">
      <dgm:prSet custT="1"/>
      <dgm:spPr/>
      <dgm:t>
        <a:bodyPr/>
        <a:lstStyle/>
        <a:p>
          <a:r>
            <a:rPr lang="en-IN" sz="1800"/>
            <a:t>Data storage?</a:t>
          </a:r>
          <a:endParaRPr lang="en-US" sz="1800"/>
        </a:p>
      </dgm:t>
    </dgm:pt>
    <dgm:pt modelId="{763D7B05-F326-4B64-A734-4427FF7E999A}" type="parTrans" cxnId="{BDD7A3AE-894F-4D6F-BCDC-B9D0D36D811E}">
      <dgm:prSet/>
      <dgm:spPr/>
      <dgm:t>
        <a:bodyPr/>
        <a:lstStyle/>
        <a:p>
          <a:endParaRPr lang="en-US" sz="2000"/>
        </a:p>
      </dgm:t>
    </dgm:pt>
    <dgm:pt modelId="{952AE1C2-0139-461D-9689-E838293315CB}" type="sibTrans" cxnId="{BDD7A3AE-894F-4D6F-BCDC-B9D0D36D811E}">
      <dgm:prSet/>
      <dgm:spPr/>
      <dgm:t>
        <a:bodyPr/>
        <a:lstStyle/>
        <a:p>
          <a:endParaRPr lang="en-US" sz="2000"/>
        </a:p>
      </dgm:t>
    </dgm:pt>
    <dgm:pt modelId="{87073966-C313-4178-AF1E-821739303F97}">
      <dgm:prSet custT="1"/>
      <dgm:spPr/>
      <dgm:t>
        <a:bodyPr/>
        <a:lstStyle/>
        <a:p>
          <a:r>
            <a:rPr lang="en-IN" sz="1800"/>
            <a:t>This generic synthetic dataset has been stored in a PostgreSQL database and distributed as a PostgreSQL database backup file </a:t>
          </a:r>
          <a:endParaRPr lang="en-US" sz="1800"/>
        </a:p>
      </dgm:t>
    </dgm:pt>
    <dgm:pt modelId="{E06BC868-269F-4638-AB45-C4A09E05A772}" type="parTrans" cxnId="{4234EE53-697A-4B66-850F-C989E3BF36A3}">
      <dgm:prSet/>
      <dgm:spPr/>
      <dgm:t>
        <a:bodyPr/>
        <a:lstStyle/>
        <a:p>
          <a:endParaRPr lang="en-US" sz="2000"/>
        </a:p>
      </dgm:t>
    </dgm:pt>
    <dgm:pt modelId="{FFBAFFA2-3993-442B-A84F-9D01541C0A84}" type="sibTrans" cxnId="{4234EE53-697A-4B66-850F-C989E3BF36A3}">
      <dgm:prSet/>
      <dgm:spPr/>
      <dgm:t>
        <a:bodyPr/>
        <a:lstStyle/>
        <a:p>
          <a:endParaRPr lang="en-US" sz="2000"/>
        </a:p>
      </dgm:t>
    </dgm:pt>
    <dgm:pt modelId="{EB7A5DC5-AC3D-4872-AF73-2FF8CC31D9EA}">
      <dgm:prSet custT="1"/>
      <dgm:spPr/>
      <dgm:t>
        <a:bodyPr/>
        <a:lstStyle/>
        <a:p>
          <a:r>
            <a:rPr lang="en-IN" sz="1800"/>
            <a:t>Production:</a:t>
          </a:r>
          <a:endParaRPr lang="en-US" sz="1800"/>
        </a:p>
      </dgm:t>
    </dgm:pt>
    <dgm:pt modelId="{32E8799F-2578-4607-A36F-8D28F89FCC45}" type="parTrans" cxnId="{00FAEE0E-27A8-4AF2-835C-44A4F0D044E2}">
      <dgm:prSet/>
      <dgm:spPr/>
      <dgm:t>
        <a:bodyPr/>
        <a:lstStyle/>
        <a:p>
          <a:endParaRPr lang="en-US" sz="2000"/>
        </a:p>
      </dgm:t>
    </dgm:pt>
    <dgm:pt modelId="{C13E55CF-2A84-452C-9836-0AE76969E6A8}" type="sibTrans" cxnId="{00FAEE0E-27A8-4AF2-835C-44A4F0D044E2}">
      <dgm:prSet/>
      <dgm:spPr/>
      <dgm:t>
        <a:bodyPr/>
        <a:lstStyle/>
        <a:p>
          <a:endParaRPr lang="en-US" sz="2000"/>
        </a:p>
      </dgm:t>
    </dgm:pt>
    <dgm:pt modelId="{F80AFEF4-88A9-4760-B332-18875593A5FF}">
      <dgm:prSet custT="1"/>
      <dgm:spPr/>
      <dgm:t>
        <a:bodyPr/>
        <a:lstStyle/>
        <a:p>
          <a:r>
            <a:rPr lang="en-IN" sz="1800" dirty="0"/>
            <a:t>This generic synthetic dataset has been generated using the following software tools – </a:t>
          </a:r>
          <a:endParaRPr lang="en-US" sz="1800" dirty="0"/>
        </a:p>
      </dgm:t>
    </dgm:pt>
    <dgm:pt modelId="{614AEA08-1E5A-47E3-A552-EC6B410A6A61}" type="parTrans" cxnId="{12E7A868-CF70-4594-869C-244E809E6141}">
      <dgm:prSet/>
      <dgm:spPr/>
      <dgm:t>
        <a:bodyPr/>
        <a:lstStyle/>
        <a:p>
          <a:endParaRPr lang="en-US" sz="2000"/>
        </a:p>
      </dgm:t>
    </dgm:pt>
    <dgm:pt modelId="{DC8C9AF6-B20A-47AF-B44F-BAB5CA1E4F05}" type="sibTrans" cxnId="{12E7A868-CF70-4594-869C-244E809E6141}">
      <dgm:prSet/>
      <dgm:spPr/>
      <dgm:t>
        <a:bodyPr/>
        <a:lstStyle/>
        <a:p>
          <a:endParaRPr lang="en-US" sz="2000"/>
        </a:p>
      </dgm:t>
    </dgm:pt>
    <dgm:pt modelId="{CD9547E0-EE84-406A-B068-4F1D51F2371A}">
      <dgm:prSet custT="1"/>
      <dgm:spPr/>
      <dgm:t>
        <a:bodyPr/>
        <a:lstStyle/>
        <a:p>
          <a:r>
            <a:rPr lang="en-IN" sz="1800" dirty="0"/>
            <a:t>(a) Microsoft Excel, (b) PostgreSQL database, (c ) JavaScript and (d) Pentaho Data Integration.</a:t>
          </a:r>
          <a:endParaRPr lang="en-US" sz="1800" dirty="0"/>
        </a:p>
      </dgm:t>
    </dgm:pt>
    <dgm:pt modelId="{D3A36524-F487-4CFA-960F-5121754D138E}" type="parTrans" cxnId="{5FA65963-43FA-4F12-A08F-175FBBC14CF9}">
      <dgm:prSet/>
      <dgm:spPr/>
      <dgm:t>
        <a:bodyPr/>
        <a:lstStyle/>
        <a:p>
          <a:endParaRPr lang="en-IN" sz="2000"/>
        </a:p>
      </dgm:t>
    </dgm:pt>
    <dgm:pt modelId="{F77759CD-8081-4A6D-A8A7-6BBBD4D7EB35}" type="sibTrans" cxnId="{5FA65963-43FA-4F12-A08F-175FBBC14CF9}">
      <dgm:prSet/>
      <dgm:spPr/>
      <dgm:t>
        <a:bodyPr/>
        <a:lstStyle/>
        <a:p>
          <a:endParaRPr lang="en-IN" sz="2000"/>
        </a:p>
      </dgm:t>
    </dgm:pt>
    <dgm:pt modelId="{912ED08F-38B2-41CA-9CFE-9FAA336C14F9}" type="pres">
      <dgm:prSet presAssocID="{F928AC4F-3137-417F-964D-DE4A25BA32A8}" presName="linear" presStyleCnt="0">
        <dgm:presLayoutVars>
          <dgm:dir/>
          <dgm:animLvl val="lvl"/>
          <dgm:resizeHandles val="exact"/>
        </dgm:presLayoutVars>
      </dgm:prSet>
      <dgm:spPr/>
    </dgm:pt>
    <dgm:pt modelId="{8210A581-AD2B-4930-8111-04EA5D3F7A5E}" type="pres">
      <dgm:prSet presAssocID="{F1690BCA-7DD2-409F-9A12-CEAAB837E493}" presName="parentLin" presStyleCnt="0"/>
      <dgm:spPr/>
    </dgm:pt>
    <dgm:pt modelId="{4BF13344-B352-4BA6-8B16-894EBB0FF589}" type="pres">
      <dgm:prSet presAssocID="{F1690BCA-7DD2-409F-9A12-CEAAB837E493}" presName="parentLeftMargin" presStyleLbl="node1" presStyleIdx="0" presStyleCnt="3"/>
      <dgm:spPr/>
    </dgm:pt>
    <dgm:pt modelId="{B2950B18-02B4-4583-B26E-0E55F61FF75F}" type="pres">
      <dgm:prSet presAssocID="{F1690BCA-7DD2-409F-9A12-CEAAB837E4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817CDB-99F2-4F7D-94D0-25F611AE5C7C}" type="pres">
      <dgm:prSet presAssocID="{F1690BCA-7DD2-409F-9A12-CEAAB837E493}" presName="negativeSpace" presStyleCnt="0"/>
      <dgm:spPr/>
    </dgm:pt>
    <dgm:pt modelId="{BBE98D72-F3A6-47F3-9993-A876A7E52A3F}" type="pres">
      <dgm:prSet presAssocID="{F1690BCA-7DD2-409F-9A12-CEAAB837E493}" presName="childText" presStyleLbl="conFgAcc1" presStyleIdx="0" presStyleCnt="3">
        <dgm:presLayoutVars>
          <dgm:bulletEnabled val="1"/>
        </dgm:presLayoutVars>
      </dgm:prSet>
      <dgm:spPr/>
    </dgm:pt>
    <dgm:pt modelId="{55F63EDD-AEDC-4469-BF40-6B5DDEA3B356}" type="pres">
      <dgm:prSet presAssocID="{D4F968BB-62EE-4EE5-93DF-4998C53682D3}" presName="spaceBetweenRectangles" presStyleCnt="0"/>
      <dgm:spPr/>
    </dgm:pt>
    <dgm:pt modelId="{4EC8F698-2C63-49A1-BF45-1BE582F0BA5A}" type="pres">
      <dgm:prSet presAssocID="{C9C63DCC-88B2-458A-83ED-AA84F48B143A}" presName="parentLin" presStyleCnt="0"/>
      <dgm:spPr/>
    </dgm:pt>
    <dgm:pt modelId="{9FC070CE-F70D-498F-8081-849A1712B9E6}" type="pres">
      <dgm:prSet presAssocID="{C9C63DCC-88B2-458A-83ED-AA84F48B143A}" presName="parentLeftMargin" presStyleLbl="node1" presStyleIdx="0" presStyleCnt="3"/>
      <dgm:spPr/>
    </dgm:pt>
    <dgm:pt modelId="{4B4A8837-3DED-4093-B776-2D0C8A88E940}" type="pres">
      <dgm:prSet presAssocID="{C9C63DCC-88B2-458A-83ED-AA84F48B14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7C8C50-932A-48DE-9842-707F7A0EEC3B}" type="pres">
      <dgm:prSet presAssocID="{C9C63DCC-88B2-458A-83ED-AA84F48B143A}" presName="negativeSpace" presStyleCnt="0"/>
      <dgm:spPr/>
    </dgm:pt>
    <dgm:pt modelId="{003E6A72-A193-43A9-8D7A-69D4D2742190}" type="pres">
      <dgm:prSet presAssocID="{C9C63DCC-88B2-458A-83ED-AA84F48B143A}" presName="childText" presStyleLbl="conFgAcc1" presStyleIdx="1" presStyleCnt="3">
        <dgm:presLayoutVars>
          <dgm:bulletEnabled val="1"/>
        </dgm:presLayoutVars>
      </dgm:prSet>
      <dgm:spPr/>
    </dgm:pt>
    <dgm:pt modelId="{D7EB982A-B455-4F8E-879F-98451C30901C}" type="pres">
      <dgm:prSet presAssocID="{952AE1C2-0139-461D-9689-E838293315CB}" presName="spaceBetweenRectangles" presStyleCnt="0"/>
      <dgm:spPr/>
    </dgm:pt>
    <dgm:pt modelId="{4CA80677-9DBA-42CA-A7B5-B3D62EADD9A5}" type="pres">
      <dgm:prSet presAssocID="{EB7A5DC5-AC3D-4872-AF73-2FF8CC31D9EA}" presName="parentLin" presStyleCnt="0"/>
      <dgm:spPr/>
    </dgm:pt>
    <dgm:pt modelId="{DAAA1A22-598A-4996-AC22-7F4D3138BFB5}" type="pres">
      <dgm:prSet presAssocID="{EB7A5DC5-AC3D-4872-AF73-2FF8CC31D9EA}" presName="parentLeftMargin" presStyleLbl="node1" presStyleIdx="1" presStyleCnt="3"/>
      <dgm:spPr/>
    </dgm:pt>
    <dgm:pt modelId="{FDA798FF-23FA-47EA-9A4E-7549C4C37433}" type="pres">
      <dgm:prSet presAssocID="{EB7A5DC5-AC3D-4872-AF73-2FF8CC31D9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4F0B35-DDEB-4182-ABC1-8EDBE153329C}" type="pres">
      <dgm:prSet presAssocID="{EB7A5DC5-AC3D-4872-AF73-2FF8CC31D9EA}" presName="negativeSpace" presStyleCnt="0"/>
      <dgm:spPr/>
    </dgm:pt>
    <dgm:pt modelId="{9F0A3301-1DC7-46A9-A504-C06D26DDD60E}" type="pres">
      <dgm:prSet presAssocID="{EB7A5DC5-AC3D-4872-AF73-2FF8CC31D9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83CE06-3F3E-4137-95BB-1DAC71E1B791}" type="presOf" srcId="{C5B20BA4-E63A-4ED2-815B-94FBA36AB101}" destId="{BBE98D72-F3A6-47F3-9993-A876A7E52A3F}" srcOrd="0" destOrd="0" presId="urn:microsoft.com/office/officeart/2005/8/layout/list1"/>
    <dgm:cxn modelId="{976BF30C-57BA-42E8-9CFF-5275F6494424}" type="presOf" srcId="{CD9547E0-EE84-406A-B068-4F1D51F2371A}" destId="{9F0A3301-1DC7-46A9-A504-C06D26DDD60E}" srcOrd="0" destOrd="1" presId="urn:microsoft.com/office/officeart/2005/8/layout/list1"/>
    <dgm:cxn modelId="{0F6A240D-3A15-4681-BB1C-C144191D957B}" type="presOf" srcId="{87073966-C313-4178-AF1E-821739303F97}" destId="{003E6A72-A193-43A9-8D7A-69D4D2742190}" srcOrd="0" destOrd="0" presId="urn:microsoft.com/office/officeart/2005/8/layout/list1"/>
    <dgm:cxn modelId="{3685490D-70CE-4485-8CFF-9ED6383F3905}" type="presOf" srcId="{F928AC4F-3137-417F-964D-DE4A25BA32A8}" destId="{912ED08F-38B2-41CA-9CFE-9FAA336C14F9}" srcOrd="0" destOrd="0" presId="urn:microsoft.com/office/officeart/2005/8/layout/list1"/>
    <dgm:cxn modelId="{00FAEE0E-27A8-4AF2-835C-44A4F0D044E2}" srcId="{F928AC4F-3137-417F-964D-DE4A25BA32A8}" destId="{EB7A5DC5-AC3D-4872-AF73-2FF8CC31D9EA}" srcOrd="2" destOrd="0" parTransId="{32E8799F-2578-4607-A36F-8D28F89FCC45}" sibTransId="{C13E55CF-2A84-452C-9836-0AE76969E6A8}"/>
    <dgm:cxn modelId="{CB7F6922-C800-4B98-A5F6-0F73365A5312}" type="presOf" srcId="{EB7A5DC5-AC3D-4872-AF73-2FF8CC31D9EA}" destId="{FDA798FF-23FA-47EA-9A4E-7549C4C37433}" srcOrd="1" destOrd="0" presId="urn:microsoft.com/office/officeart/2005/8/layout/list1"/>
    <dgm:cxn modelId="{A509C825-A579-4CD8-9AA0-CE9A722855F3}" type="presOf" srcId="{C9C63DCC-88B2-458A-83ED-AA84F48B143A}" destId="{9FC070CE-F70D-498F-8081-849A1712B9E6}" srcOrd="0" destOrd="0" presId="urn:microsoft.com/office/officeart/2005/8/layout/list1"/>
    <dgm:cxn modelId="{3BE3D235-AFE3-48D7-90D4-3C69A7567EB1}" type="presOf" srcId="{C9C63DCC-88B2-458A-83ED-AA84F48B143A}" destId="{4B4A8837-3DED-4093-B776-2D0C8A88E940}" srcOrd="1" destOrd="0" presId="urn:microsoft.com/office/officeart/2005/8/layout/list1"/>
    <dgm:cxn modelId="{59ED5A5F-0E67-47CE-9E47-FAED8AB7BA70}" type="presOf" srcId="{F80AFEF4-88A9-4760-B332-18875593A5FF}" destId="{9F0A3301-1DC7-46A9-A504-C06D26DDD60E}" srcOrd="0" destOrd="0" presId="urn:microsoft.com/office/officeart/2005/8/layout/list1"/>
    <dgm:cxn modelId="{5FA65963-43FA-4F12-A08F-175FBBC14CF9}" srcId="{EB7A5DC5-AC3D-4872-AF73-2FF8CC31D9EA}" destId="{CD9547E0-EE84-406A-B068-4F1D51F2371A}" srcOrd="1" destOrd="0" parTransId="{D3A36524-F487-4CFA-960F-5121754D138E}" sibTransId="{F77759CD-8081-4A6D-A8A7-6BBBD4D7EB35}"/>
    <dgm:cxn modelId="{12E7A868-CF70-4594-869C-244E809E6141}" srcId="{EB7A5DC5-AC3D-4872-AF73-2FF8CC31D9EA}" destId="{F80AFEF4-88A9-4760-B332-18875593A5FF}" srcOrd="0" destOrd="0" parTransId="{614AEA08-1E5A-47E3-A552-EC6B410A6A61}" sibTransId="{DC8C9AF6-B20A-47AF-B44F-BAB5CA1E4F05}"/>
    <dgm:cxn modelId="{0FADDA6A-EB2F-4DCD-A2CA-05DC1D4F9359}" type="presOf" srcId="{F1690BCA-7DD2-409F-9A12-CEAAB837E493}" destId="{B2950B18-02B4-4583-B26E-0E55F61FF75F}" srcOrd="1" destOrd="0" presId="urn:microsoft.com/office/officeart/2005/8/layout/list1"/>
    <dgm:cxn modelId="{23A35D4F-9153-48CE-A229-45EEC6EF9DD4}" srcId="{F1690BCA-7DD2-409F-9A12-CEAAB837E493}" destId="{39E50561-7C80-4069-8E74-75743CC5495E}" srcOrd="1" destOrd="0" parTransId="{9F8CAD81-191A-4D21-80D6-68A5B41D2854}" sibTransId="{21C09BA1-6120-4114-9837-FDFF5F6D62DD}"/>
    <dgm:cxn modelId="{4234EE53-697A-4B66-850F-C989E3BF36A3}" srcId="{C9C63DCC-88B2-458A-83ED-AA84F48B143A}" destId="{87073966-C313-4178-AF1E-821739303F97}" srcOrd="0" destOrd="0" parTransId="{E06BC868-269F-4638-AB45-C4A09E05A772}" sibTransId="{FFBAFFA2-3993-442B-A84F-9D01541C0A84}"/>
    <dgm:cxn modelId="{D2FEFA9B-1F5B-40ED-AF3E-CB8E8A26453E}" type="presOf" srcId="{F1690BCA-7DD2-409F-9A12-CEAAB837E493}" destId="{4BF13344-B352-4BA6-8B16-894EBB0FF589}" srcOrd="0" destOrd="0" presId="urn:microsoft.com/office/officeart/2005/8/layout/list1"/>
    <dgm:cxn modelId="{155D8C9C-5C4F-4B01-833B-BDD3F8A9E181}" srcId="{F1690BCA-7DD2-409F-9A12-CEAAB837E493}" destId="{C5B20BA4-E63A-4ED2-815B-94FBA36AB101}" srcOrd="0" destOrd="0" parTransId="{EF1E7504-62AF-47ED-8060-9158990E4964}" sibTransId="{A5E019F1-C4B8-4900-BD92-B0A0AE090E6B}"/>
    <dgm:cxn modelId="{BDD7A3AE-894F-4D6F-BCDC-B9D0D36D811E}" srcId="{F928AC4F-3137-417F-964D-DE4A25BA32A8}" destId="{C9C63DCC-88B2-458A-83ED-AA84F48B143A}" srcOrd="1" destOrd="0" parTransId="{763D7B05-F326-4B64-A734-4427FF7E999A}" sibTransId="{952AE1C2-0139-461D-9689-E838293315CB}"/>
    <dgm:cxn modelId="{E21514B5-4930-465B-89FE-F6EDEF31C49C}" type="presOf" srcId="{EB7A5DC5-AC3D-4872-AF73-2FF8CC31D9EA}" destId="{DAAA1A22-598A-4996-AC22-7F4D3138BFB5}" srcOrd="0" destOrd="0" presId="urn:microsoft.com/office/officeart/2005/8/layout/list1"/>
    <dgm:cxn modelId="{AAD7B4C0-EE51-4D81-A583-A65ED4BD9D9A}" type="presOf" srcId="{39E50561-7C80-4069-8E74-75743CC5495E}" destId="{BBE98D72-F3A6-47F3-9993-A876A7E52A3F}" srcOrd="0" destOrd="1" presId="urn:microsoft.com/office/officeart/2005/8/layout/list1"/>
    <dgm:cxn modelId="{83818DD0-38D7-4A76-89B9-9EA2F902B78D}" srcId="{F928AC4F-3137-417F-964D-DE4A25BA32A8}" destId="{F1690BCA-7DD2-409F-9A12-CEAAB837E493}" srcOrd="0" destOrd="0" parTransId="{B4A5C514-1B60-4C66-87D1-8BA58DD7E262}" sibTransId="{D4F968BB-62EE-4EE5-93DF-4998C53682D3}"/>
    <dgm:cxn modelId="{9FF3E4D1-602B-464F-929B-263DFC26CB50}" type="presParOf" srcId="{912ED08F-38B2-41CA-9CFE-9FAA336C14F9}" destId="{8210A581-AD2B-4930-8111-04EA5D3F7A5E}" srcOrd="0" destOrd="0" presId="urn:microsoft.com/office/officeart/2005/8/layout/list1"/>
    <dgm:cxn modelId="{61AD6D96-EACA-49D0-8711-E64341EBD26B}" type="presParOf" srcId="{8210A581-AD2B-4930-8111-04EA5D3F7A5E}" destId="{4BF13344-B352-4BA6-8B16-894EBB0FF589}" srcOrd="0" destOrd="0" presId="urn:microsoft.com/office/officeart/2005/8/layout/list1"/>
    <dgm:cxn modelId="{1518E7C3-0191-4C67-9B59-BE8B7DB264FB}" type="presParOf" srcId="{8210A581-AD2B-4930-8111-04EA5D3F7A5E}" destId="{B2950B18-02B4-4583-B26E-0E55F61FF75F}" srcOrd="1" destOrd="0" presId="urn:microsoft.com/office/officeart/2005/8/layout/list1"/>
    <dgm:cxn modelId="{673C0E3C-5EAC-43FF-8C5F-B29A5FDA7BF3}" type="presParOf" srcId="{912ED08F-38B2-41CA-9CFE-9FAA336C14F9}" destId="{E3817CDB-99F2-4F7D-94D0-25F611AE5C7C}" srcOrd="1" destOrd="0" presId="urn:microsoft.com/office/officeart/2005/8/layout/list1"/>
    <dgm:cxn modelId="{F0CA0663-0CCF-40F4-8615-92544FD621F8}" type="presParOf" srcId="{912ED08F-38B2-41CA-9CFE-9FAA336C14F9}" destId="{BBE98D72-F3A6-47F3-9993-A876A7E52A3F}" srcOrd="2" destOrd="0" presId="urn:microsoft.com/office/officeart/2005/8/layout/list1"/>
    <dgm:cxn modelId="{F74B52DC-A292-457E-BAA8-C619BA7D5B8F}" type="presParOf" srcId="{912ED08F-38B2-41CA-9CFE-9FAA336C14F9}" destId="{55F63EDD-AEDC-4469-BF40-6B5DDEA3B356}" srcOrd="3" destOrd="0" presId="urn:microsoft.com/office/officeart/2005/8/layout/list1"/>
    <dgm:cxn modelId="{797E8E18-71C1-470E-941F-C8D99F46B3E7}" type="presParOf" srcId="{912ED08F-38B2-41CA-9CFE-9FAA336C14F9}" destId="{4EC8F698-2C63-49A1-BF45-1BE582F0BA5A}" srcOrd="4" destOrd="0" presId="urn:microsoft.com/office/officeart/2005/8/layout/list1"/>
    <dgm:cxn modelId="{0ED2A940-B9AF-4C07-8B13-58408C5B8C0D}" type="presParOf" srcId="{4EC8F698-2C63-49A1-BF45-1BE582F0BA5A}" destId="{9FC070CE-F70D-498F-8081-849A1712B9E6}" srcOrd="0" destOrd="0" presId="urn:microsoft.com/office/officeart/2005/8/layout/list1"/>
    <dgm:cxn modelId="{DE2BAEF2-8DD8-4B29-8AC3-0223D152A7D8}" type="presParOf" srcId="{4EC8F698-2C63-49A1-BF45-1BE582F0BA5A}" destId="{4B4A8837-3DED-4093-B776-2D0C8A88E940}" srcOrd="1" destOrd="0" presId="urn:microsoft.com/office/officeart/2005/8/layout/list1"/>
    <dgm:cxn modelId="{DDD3029E-86E7-433D-9983-93E8F4D96B80}" type="presParOf" srcId="{912ED08F-38B2-41CA-9CFE-9FAA336C14F9}" destId="{917C8C50-932A-48DE-9842-707F7A0EEC3B}" srcOrd="5" destOrd="0" presId="urn:microsoft.com/office/officeart/2005/8/layout/list1"/>
    <dgm:cxn modelId="{5726C77A-4439-45D9-B628-F39AE1F0DCE2}" type="presParOf" srcId="{912ED08F-38B2-41CA-9CFE-9FAA336C14F9}" destId="{003E6A72-A193-43A9-8D7A-69D4D2742190}" srcOrd="6" destOrd="0" presId="urn:microsoft.com/office/officeart/2005/8/layout/list1"/>
    <dgm:cxn modelId="{9B8E0C05-483A-4A2B-AA96-4907AA1D0703}" type="presParOf" srcId="{912ED08F-38B2-41CA-9CFE-9FAA336C14F9}" destId="{D7EB982A-B455-4F8E-879F-98451C30901C}" srcOrd="7" destOrd="0" presId="urn:microsoft.com/office/officeart/2005/8/layout/list1"/>
    <dgm:cxn modelId="{D3B53CD5-2B9A-4804-BB09-2F19654082EE}" type="presParOf" srcId="{912ED08F-38B2-41CA-9CFE-9FAA336C14F9}" destId="{4CA80677-9DBA-42CA-A7B5-B3D62EADD9A5}" srcOrd="8" destOrd="0" presId="urn:microsoft.com/office/officeart/2005/8/layout/list1"/>
    <dgm:cxn modelId="{31693A9C-EDD7-495A-9438-1975C4FFD2E1}" type="presParOf" srcId="{4CA80677-9DBA-42CA-A7B5-B3D62EADD9A5}" destId="{DAAA1A22-598A-4996-AC22-7F4D3138BFB5}" srcOrd="0" destOrd="0" presId="urn:microsoft.com/office/officeart/2005/8/layout/list1"/>
    <dgm:cxn modelId="{8073D66F-FCCF-4A33-8A3F-5C6160CB3074}" type="presParOf" srcId="{4CA80677-9DBA-42CA-A7B5-B3D62EADD9A5}" destId="{FDA798FF-23FA-47EA-9A4E-7549C4C37433}" srcOrd="1" destOrd="0" presId="urn:microsoft.com/office/officeart/2005/8/layout/list1"/>
    <dgm:cxn modelId="{DF95CE7A-B1B8-428C-A3B3-E61B8F2D300C}" type="presParOf" srcId="{912ED08F-38B2-41CA-9CFE-9FAA336C14F9}" destId="{A54F0B35-DDEB-4182-ABC1-8EDBE153329C}" srcOrd="9" destOrd="0" presId="urn:microsoft.com/office/officeart/2005/8/layout/list1"/>
    <dgm:cxn modelId="{48A5A540-FE5B-451F-B4AC-9D8ED678DD7B}" type="presParOf" srcId="{912ED08F-38B2-41CA-9CFE-9FAA336C14F9}" destId="{9F0A3301-1DC7-46A9-A504-C06D26DDD6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E42DD-721B-49D2-80DB-E984D78FDE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B17656-3BE2-4B42-8483-DABC8F9A9337}">
      <dgm:prSet/>
      <dgm:spPr/>
      <dgm:t>
        <a:bodyPr/>
        <a:lstStyle/>
        <a:p>
          <a:r>
            <a:rPr lang="en-IN"/>
            <a:t>Total count: 51299</a:t>
          </a:r>
          <a:endParaRPr lang="en-US"/>
        </a:p>
      </dgm:t>
    </dgm:pt>
    <dgm:pt modelId="{25E113A0-5202-4DBF-BEB0-2F5B798D2F75}" type="parTrans" cxnId="{04139BA8-02E5-4777-A61F-4891D38BD0B4}">
      <dgm:prSet/>
      <dgm:spPr/>
      <dgm:t>
        <a:bodyPr/>
        <a:lstStyle/>
        <a:p>
          <a:endParaRPr lang="en-US"/>
        </a:p>
      </dgm:t>
    </dgm:pt>
    <dgm:pt modelId="{8BE5A0C0-9D5D-4CEE-B329-CF7EF8615B00}" type="sibTrans" cxnId="{04139BA8-02E5-4777-A61F-4891D38BD0B4}">
      <dgm:prSet/>
      <dgm:spPr/>
      <dgm:t>
        <a:bodyPr/>
        <a:lstStyle/>
        <a:p>
          <a:endParaRPr lang="en-US"/>
        </a:p>
      </dgm:t>
    </dgm:pt>
    <dgm:pt modelId="{299AD725-65CF-4A0A-8B4D-702CB1CF3E3A}">
      <dgm:prSet/>
      <dgm:spPr/>
      <dgm:t>
        <a:bodyPr/>
        <a:lstStyle/>
        <a:p>
          <a:r>
            <a:rPr lang="en-IN"/>
            <a:t>Area type</a:t>
          </a:r>
          <a:endParaRPr lang="en-US"/>
        </a:p>
      </dgm:t>
    </dgm:pt>
    <dgm:pt modelId="{C445390B-AA32-4AA7-B500-196A5FDEC55D}" type="parTrans" cxnId="{878C0DA3-F463-4D5D-8774-66108F4B51A9}">
      <dgm:prSet/>
      <dgm:spPr/>
      <dgm:t>
        <a:bodyPr/>
        <a:lstStyle/>
        <a:p>
          <a:endParaRPr lang="en-US"/>
        </a:p>
      </dgm:t>
    </dgm:pt>
    <dgm:pt modelId="{9FE5F3ED-BC5C-4FC5-B0D5-AF88808E5CA3}" type="sibTrans" cxnId="{878C0DA3-F463-4D5D-8774-66108F4B51A9}">
      <dgm:prSet/>
      <dgm:spPr/>
      <dgm:t>
        <a:bodyPr/>
        <a:lstStyle/>
        <a:p>
          <a:endParaRPr lang="en-US"/>
        </a:p>
      </dgm:t>
    </dgm:pt>
    <dgm:pt modelId="{946F214A-5A00-44BB-98CC-CF473BF0362B}">
      <dgm:prSet/>
      <dgm:spPr/>
      <dgm:t>
        <a:bodyPr/>
        <a:lstStyle/>
        <a:p>
          <a:r>
            <a:rPr lang="en-IN"/>
            <a:t>Urban: 30627</a:t>
          </a:r>
          <a:endParaRPr lang="en-US"/>
        </a:p>
      </dgm:t>
    </dgm:pt>
    <dgm:pt modelId="{87964C24-7C34-4E33-BC15-26601CC6583D}" type="parTrans" cxnId="{5CB25A49-BF8C-4A41-8FB9-4A6F2443B418}">
      <dgm:prSet/>
      <dgm:spPr/>
      <dgm:t>
        <a:bodyPr/>
        <a:lstStyle/>
        <a:p>
          <a:endParaRPr lang="en-US"/>
        </a:p>
      </dgm:t>
    </dgm:pt>
    <dgm:pt modelId="{594A3B97-F207-40A9-8687-D5651A866F42}" type="sibTrans" cxnId="{5CB25A49-BF8C-4A41-8FB9-4A6F2443B418}">
      <dgm:prSet/>
      <dgm:spPr/>
      <dgm:t>
        <a:bodyPr/>
        <a:lstStyle/>
        <a:p>
          <a:endParaRPr lang="en-US"/>
        </a:p>
      </dgm:t>
    </dgm:pt>
    <dgm:pt modelId="{205610E1-6C51-4E7C-869A-D807778381A1}">
      <dgm:prSet/>
      <dgm:spPr/>
      <dgm:t>
        <a:bodyPr/>
        <a:lstStyle/>
        <a:p>
          <a:r>
            <a:rPr lang="en-IN"/>
            <a:t>Rural: 30627</a:t>
          </a:r>
          <a:endParaRPr lang="en-US"/>
        </a:p>
      </dgm:t>
    </dgm:pt>
    <dgm:pt modelId="{F2D41D67-EE21-4C53-B1A3-837DD53F891F}" type="parTrans" cxnId="{193DC2AC-D1C6-420F-82E4-66F4EA25F34A}">
      <dgm:prSet/>
      <dgm:spPr/>
      <dgm:t>
        <a:bodyPr/>
        <a:lstStyle/>
        <a:p>
          <a:endParaRPr lang="en-US"/>
        </a:p>
      </dgm:t>
    </dgm:pt>
    <dgm:pt modelId="{104321B8-8B9B-4B84-B1F4-E2AA8E751794}" type="sibTrans" cxnId="{193DC2AC-D1C6-420F-82E4-66F4EA25F34A}">
      <dgm:prSet/>
      <dgm:spPr/>
      <dgm:t>
        <a:bodyPr/>
        <a:lstStyle/>
        <a:p>
          <a:endParaRPr lang="en-US"/>
        </a:p>
      </dgm:t>
    </dgm:pt>
    <dgm:pt modelId="{8A95E250-48A7-42D8-9299-2296609A718D}">
      <dgm:prSet/>
      <dgm:spPr/>
      <dgm:t>
        <a:bodyPr/>
        <a:lstStyle/>
        <a:p>
          <a:r>
            <a:rPr lang="en-IN"/>
            <a:t>Sex</a:t>
          </a:r>
          <a:endParaRPr lang="en-US"/>
        </a:p>
      </dgm:t>
    </dgm:pt>
    <dgm:pt modelId="{5A193218-9E9A-46AB-8BDE-114B0D034B4A}" type="parTrans" cxnId="{66B62F27-2288-4E36-946A-038D3A71D9BB}">
      <dgm:prSet/>
      <dgm:spPr/>
      <dgm:t>
        <a:bodyPr/>
        <a:lstStyle/>
        <a:p>
          <a:endParaRPr lang="en-US"/>
        </a:p>
      </dgm:t>
    </dgm:pt>
    <dgm:pt modelId="{D8FB3067-0601-40FB-BC79-67925BE25263}" type="sibTrans" cxnId="{66B62F27-2288-4E36-946A-038D3A71D9BB}">
      <dgm:prSet/>
      <dgm:spPr/>
      <dgm:t>
        <a:bodyPr/>
        <a:lstStyle/>
        <a:p>
          <a:endParaRPr lang="en-US"/>
        </a:p>
      </dgm:t>
    </dgm:pt>
    <dgm:pt modelId="{BDD1FE24-C9C6-4C34-A58C-AB53A340BD4E}">
      <dgm:prSet/>
      <dgm:spPr/>
      <dgm:t>
        <a:bodyPr/>
        <a:lstStyle/>
        <a:p>
          <a:r>
            <a:rPr lang="en-US" dirty="0"/>
            <a:t>Male: 31979</a:t>
          </a:r>
        </a:p>
      </dgm:t>
    </dgm:pt>
    <dgm:pt modelId="{C3050453-D8F5-44E1-A539-2E65155580D2}" type="parTrans" cxnId="{6398F467-F8D6-4AB7-A478-32A590F29C78}">
      <dgm:prSet/>
      <dgm:spPr/>
      <dgm:t>
        <a:bodyPr/>
        <a:lstStyle/>
        <a:p>
          <a:endParaRPr lang="en-US"/>
        </a:p>
      </dgm:t>
    </dgm:pt>
    <dgm:pt modelId="{72D35D88-D12B-413C-A3E9-1BD832DA5294}" type="sibTrans" cxnId="{6398F467-F8D6-4AB7-A478-32A590F29C78}">
      <dgm:prSet/>
      <dgm:spPr/>
      <dgm:t>
        <a:bodyPr/>
        <a:lstStyle/>
        <a:p>
          <a:endParaRPr lang="en-US"/>
        </a:p>
      </dgm:t>
    </dgm:pt>
    <dgm:pt modelId="{48006AC0-9CBE-47B2-A923-80636BE3D642}">
      <dgm:prSet/>
      <dgm:spPr/>
      <dgm:t>
        <a:bodyPr/>
        <a:lstStyle/>
        <a:p>
          <a:r>
            <a:rPr lang="en-US" dirty="0"/>
            <a:t>Female: 19320</a:t>
          </a:r>
        </a:p>
      </dgm:t>
    </dgm:pt>
    <dgm:pt modelId="{B2AA2251-5402-4A94-ACA4-F80ACD2B7BF5}" type="parTrans" cxnId="{537CDB97-EA50-42B9-96EE-3CA3233C507F}">
      <dgm:prSet/>
      <dgm:spPr/>
      <dgm:t>
        <a:bodyPr/>
        <a:lstStyle/>
        <a:p>
          <a:endParaRPr lang="en-US"/>
        </a:p>
      </dgm:t>
    </dgm:pt>
    <dgm:pt modelId="{32148994-2F92-489B-8D92-69A1D96287EF}" type="sibTrans" cxnId="{537CDB97-EA50-42B9-96EE-3CA3233C507F}">
      <dgm:prSet/>
      <dgm:spPr/>
      <dgm:t>
        <a:bodyPr/>
        <a:lstStyle/>
        <a:p>
          <a:endParaRPr lang="en-US"/>
        </a:p>
      </dgm:t>
    </dgm:pt>
    <dgm:pt modelId="{DE19ABB8-7CBE-4108-95BB-3A1CAE038197}">
      <dgm:prSet/>
      <dgm:spPr/>
      <dgm:t>
        <a:bodyPr/>
        <a:lstStyle/>
        <a:p>
          <a:r>
            <a:rPr lang="en-IN"/>
            <a:t>Patient Age</a:t>
          </a:r>
          <a:endParaRPr lang="en-US"/>
        </a:p>
      </dgm:t>
    </dgm:pt>
    <dgm:pt modelId="{3CFC3E18-A714-4FFF-831B-E364B41B3FF8}" type="parTrans" cxnId="{3D25B5CF-9621-446C-93A0-333DD3BC8745}">
      <dgm:prSet/>
      <dgm:spPr/>
      <dgm:t>
        <a:bodyPr/>
        <a:lstStyle/>
        <a:p>
          <a:endParaRPr lang="en-US"/>
        </a:p>
      </dgm:t>
    </dgm:pt>
    <dgm:pt modelId="{1FD77DAA-5495-46D0-9459-46C887F6CFCF}" type="sibTrans" cxnId="{3D25B5CF-9621-446C-93A0-333DD3BC8745}">
      <dgm:prSet/>
      <dgm:spPr/>
      <dgm:t>
        <a:bodyPr/>
        <a:lstStyle/>
        <a:p>
          <a:endParaRPr lang="en-US"/>
        </a:p>
      </dgm:t>
    </dgm:pt>
    <dgm:pt modelId="{246B707F-9E7E-440D-8F5A-190979CEDA97}">
      <dgm:prSet/>
      <dgm:spPr/>
      <dgm:t>
        <a:bodyPr/>
        <a:lstStyle/>
        <a:p>
          <a:r>
            <a:rPr lang="en-IN"/>
            <a:t>Highest: 87</a:t>
          </a:r>
          <a:endParaRPr lang="en-US"/>
        </a:p>
      </dgm:t>
    </dgm:pt>
    <dgm:pt modelId="{BDC727A4-036B-45AC-AAFA-A8DC853DE92F}" type="parTrans" cxnId="{D65E7F6C-DA5F-4DB8-B493-1EFD0B253933}">
      <dgm:prSet/>
      <dgm:spPr/>
      <dgm:t>
        <a:bodyPr/>
        <a:lstStyle/>
        <a:p>
          <a:endParaRPr lang="en-US"/>
        </a:p>
      </dgm:t>
    </dgm:pt>
    <dgm:pt modelId="{F4325C2C-9942-4E4C-94CC-4502E67DCF5E}" type="sibTrans" cxnId="{D65E7F6C-DA5F-4DB8-B493-1EFD0B253933}">
      <dgm:prSet/>
      <dgm:spPr/>
      <dgm:t>
        <a:bodyPr/>
        <a:lstStyle/>
        <a:p>
          <a:endParaRPr lang="en-US"/>
        </a:p>
      </dgm:t>
    </dgm:pt>
    <dgm:pt modelId="{8F9028A6-D99D-46A4-B8E6-BCB93A092D96}">
      <dgm:prSet/>
      <dgm:spPr/>
      <dgm:t>
        <a:bodyPr/>
        <a:lstStyle/>
        <a:p>
          <a:r>
            <a:rPr lang="en-IN"/>
            <a:t>Lowest: 0</a:t>
          </a:r>
          <a:endParaRPr lang="en-US"/>
        </a:p>
      </dgm:t>
    </dgm:pt>
    <dgm:pt modelId="{AA821C05-8C4D-4C5E-A37F-A7921A566A24}" type="parTrans" cxnId="{4D362497-2264-4AAA-A3F7-BD0DDC3BB16A}">
      <dgm:prSet/>
      <dgm:spPr/>
      <dgm:t>
        <a:bodyPr/>
        <a:lstStyle/>
        <a:p>
          <a:endParaRPr lang="en-US"/>
        </a:p>
      </dgm:t>
    </dgm:pt>
    <dgm:pt modelId="{36ED0832-5866-4915-B5D1-C7CFEF7C6994}" type="sibTrans" cxnId="{4D362497-2264-4AAA-A3F7-BD0DDC3BB16A}">
      <dgm:prSet/>
      <dgm:spPr/>
      <dgm:t>
        <a:bodyPr/>
        <a:lstStyle/>
        <a:p>
          <a:endParaRPr lang="en-US"/>
        </a:p>
      </dgm:t>
    </dgm:pt>
    <dgm:pt modelId="{FCE4514A-8B84-40CA-AF85-6F1D5DEF95BF}">
      <dgm:prSet/>
      <dgm:spPr/>
      <dgm:t>
        <a:bodyPr/>
        <a:lstStyle/>
        <a:p>
          <a:r>
            <a:rPr lang="en-IN"/>
            <a:t>Mean: 24.909</a:t>
          </a:r>
          <a:endParaRPr lang="en-US"/>
        </a:p>
      </dgm:t>
    </dgm:pt>
    <dgm:pt modelId="{0E825E81-F6FA-4496-BBC0-6667B2BCD303}" type="parTrans" cxnId="{22D64B5C-CDA1-46F9-96F2-1D8F6EBB9F50}">
      <dgm:prSet/>
      <dgm:spPr/>
      <dgm:t>
        <a:bodyPr/>
        <a:lstStyle/>
        <a:p>
          <a:endParaRPr lang="en-US"/>
        </a:p>
      </dgm:t>
    </dgm:pt>
    <dgm:pt modelId="{C7CF182C-9392-4DB2-AD48-D5B663507D01}" type="sibTrans" cxnId="{22D64B5C-CDA1-46F9-96F2-1D8F6EBB9F50}">
      <dgm:prSet/>
      <dgm:spPr/>
      <dgm:t>
        <a:bodyPr/>
        <a:lstStyle/>
        <a:p>
          <a:endParaRPr lang="en-US"/>
        </a:p>
      </dgm:t>
    </dgm:pt>
    <dgm:pt modelId="{DC8C6818-59ED-4FF5-B849-1E1DAAAAF836}">
      <dgm:prSet/>
      <dgm:spPr/>
      <dgm:t>
        <a:bodyPr/>
        <a:lstStyle/>
        <a:p>
          <a:r>
            <a:rPr lang="en-IN"/>
            <a:t>Median: 19</a:t>
          </a:r>
          <a:endParaRPr lang="en-US"/>
        </a:p>
      </dgm:t>
    </dgm:pt>
    <dgm:pt modelId="{62CEE22A-3750-427D-ADBD-4EFB5CD3E846}" type="parTrans" cxnId="{BE9D1C8F-85E0-463E-AD90-162749F986D6}">
      <dgm:prSet/>
      <dgm:spPr/>
      <dgm:t>
        <a:bodyPr/>
        <a:lstStyle/>
        <a:p>
          <a:endParaRPr lang="en-US"/>
        </a:p>
      </dgm:t>
    </dgm:pt>
    <dgm:pt modelId="{957DA4C8-AF30-497F-BD90-45CEED26EF75}" type="sibTrans" cxnId="{BE9D1C8F-85E0-463E-AD90-162749F986D6}">
      <dgm:prSet/>
      <dgm:spPr/>
      <dgm:t>
        <a:bodyPr/>
        <a:lstStyle/>
        <a:p>
          <a:endParaRPr lang="en-US"/>
        </a:p>
      </dgm:t>
    </dgm:pt>
    <dgm:pt modelId="{92DE81D7-A9F0-4B2E-98D5-393DF5BEF6EC}">
      <dgm:prSet/>
      <dgm:spPr/>
      <dgm:t>
        <a:bodyPr/>
        <a:lstStyle/>
        <a:p>
          <a:r>
            <a:rPr lang="en-IN"/>
            <a:t>Date of Birth</a:t>
          </a:r>
          <a:endParaRPr lang="en-US"/>
        </a:p>
      </dgm:t>
    </dgm:pt>
    <dgm:pt modelId="{675FDFEA-3A3F-4B23-9561-992938A249A7}" type="parTrans" cxnId="{24E7344C-02E0-4956-A690-9EA2F5CF46BA}">
      <dgm:prSet/>
      <dgm:spPr/>
      <dgm:t>
        <a:bodyPr/>
        <a:lstStyle/>
        <a:p>
          <a:endParaRPr lang="en-US"/>
        </a:p>
      </dgm:t>
    </dgm:pt>
    <dgm:pt modelId="{14908D92-7BB8-4E6D-83A9-05087DC89E9E}" type="sibTrans" cxnId="{24E7344C-02E0-4956-A690-9EA2F5CF46BA}">
      <dgm:prSet/>
      <dgm:spPr/>
      <dgm:t>
        <a:bodyPr/>
        <a:lstStyle/>
        <a:p>
          <a:endParaRPr lang="en-US"/>
        </a:p>
      </dgm:t>
    </dgm:pt>
    <dgm:pt modelId="{C37E3899-D964-430B-AA2D-A6DBB11E5435}">
      <dgm:prSet/>
      <dgm:spPr/>
      <dgm:t>
        <a:bodyPr/>
        <a:lstStyle/>
        <a:p>
          <a:r>
            <a:rPr lang="en-IN"/>
            <a:t>Highest: 2021-12-28</a:t>
          </a:r>
          <a:endParaRPr lang="en-US"/>
        </a:p>
      </dgm:t>
    </dgm:pt>
    <dgm:pt modelId="{93B03D01-1547-419B-B4ED-E37022859498}" type="parTrans" cxnId="{F75422DB-65EF-45FC-A6BF-2CCC23415C15}">
      <dgm:prSet/>
      <dgm:spPr/>
      <dgm:t>
        <a:bodyPr/>
        <a:lstStyle/>
        <a:p>
          <a:endParaRPr lang="en-US"/>
        </a:p>
      </dgm:t>
    </dgm:pt>
    <dgm:pt modelId="{12900BA2-B800-471A-BCCC-9BD138B7ACC9}" type="sibTrans" cxnId="{F75422DB-65EF-45FC-A6BF-2CCC23415C15}">
      <dgm:prSet/>
      <dgm:spPr/>
      <dgm:t>
        <a:bodyPr/>
        <a:lstStyle/>
        <a:p>
          <a:endParaRPr lang="en-US"/>
        </a:p>
      </dgm:t>
    </dgm:pt>
    <dgm:pt modelId="{FEDF6CA0-168E-4877-A0C4-B64B5A195725}">
      <dgm:prSet/>
      <dgm:spPr/>
      <dgm:t>
        <a:bodyPr/>
        <a:lstStyle/>
        <a:p>
          <a:r>
            <a:rPr lang="en-IN"/>
            <a:t>Lowest: 1935-01-01</a:t>
          </a:r>
          <a:endParaRPr lang="en-US"/>
        </a:p>
      </dgm:t>
    </dgm:pt>
    <dgm:pt modelId="{8FF1C23C-1D90-41DA-8C2A-6A4B705C0D56}" type="parTrans" cxnId="{E1CA8975-4A53-4EBF-A657-4F2AF318796F}">
      <dgm:prSet/>
      <dgm:spPr/>
      <dgm:t>
        <a:bodyPr/>
        <a:lstStyle/>
        <a:p>
          <a:endParaRPr lang="en-US"/>
        </a:p>
      </dgm:t>
    </dgm:pt>
    <dgm:pt modelId="{92E259ED-5294-49E0-8119-8D2A13A6866D}" type="sibTrans" cxnId="{E1CA8975-4A53-4EBF-A657-4F2AF318796F}">
      <dgm:prSet/>
      <dgm:spPr/>
      <dgm:t>
        <a:bodyPr/>
        <a:lstStyle/>
        <a:p>
          <a:endParaRPr lang="en-US"/>
        </a:p>
      </dgm:t>
    </dgm:pt>
    <dgm:pt modelId="{BDBB7C68-7A22-4F85-A93B-77A9B70D2BE9}">
      <dgm:prSet/>
      <dgm:spPr/>
      <dgm:t>
        <a:bodyPr/>
        <a:lstStyle/>
        <a:p>
          <a:r>
            <a:rPr lang="en-IN"/>
            <a:t>Mean: 1996-02-11</a:t>
          </a:r>
          <a:endParaRPr lang="en-US"/>
        </a:p>
      </dgm:t>
    </dgm:pt>
    <dgm:pt modelId="{CCC70302-3A4B-410A-81B3-E5F3522B96C2}" type="parTrans" cxnId="{F9878661-BA5A-41CE-A062-DD0DB85596DA}">
      <dgm:prSet/>
      <dgm:spPr/>
      <dgm:t>
        <a:bodyPr/>
        <a:lstStyle/>
        <a:p>
          <a:endParaRPr lang="en-US"/>
        </a:p>
      </dgm:t>
    </dgm:pt>
    <dgm:pt modelId="{5995D896-5D4C-4836-998C-D449821DEE78}" type="sibTrans" cxnId="{F9878661-BA5A-41CE-A062-DD0DB85596DA}">
      <dgm:prSet/>
      <dgm:spPr/>
      <dgm:t>
        <a:bodyPr/>
        <a:lstStyle/>
        <a:p>
          <a:endParaRPr lang="en-US"/>
        </a:p>
      </dgm:t>
    </dgm:pt>
    <dgm:pt modelId="{41FB5CBE-3741-48B6-A737-3BE51B593000}">
      <dgm:prSet/>
      <dgm:spPr/>
      <dgm:t>
        <a:bodyPr/>
        <a:lstStyle/>
        <a:p>
          <a:r>
            <a:rPr lang="en-IN"/>
            <a:t>Median: 2002-04-05</a:t>
          </a:r>
          <a:endParaRPr lang="en-US"/>
        </a:p>
      </dgm:t>
    </dgm:pt>
    <dgm:pt modelId="{05C768CC-8A07-466F-89B1-EE19BE5A9800}" type="parTrans" cxnId="{79096D91-9304-4A2F-B408-67977301DC3F}">
      <dgm:prSet/>
      <dgm:spPr/>
      <dgm:t>
        <a:bodyPr/>
        <a:lstStyle/>
        <a:p>
          <a:endParaRPr lang="en-US"/>
        </a:p>
      </dgm:t>
    </dgm:pt>
    <dgm:pt modelId="{52AB4996-2043-4719-8E7F-AFBA6F4E421B}" type="sibTrans" cxnId="{79096D91-9304-4A2F-B408-67977301DC3F}">
      <dgm:prSet/>
      <dgm:spPr/>
      <dgm:t>
        <a:bodyPr/>
        <a:lstStyle/>
        <a:p>
          <a:endParaRPr lang="en-US"/>
        </a:p>
      </dgm:t>
    </dgm:pt>
    <dgm:pt modelId="{E8CA834E-9D21-4E32-A73B-B4458390072D}" type="pres">
      <dgm:prSet presAssocID="{1FBE42DD-721B-49D2-80DB-E984D78FDE1F}" presName="linear" presStyleCnt="0">
        <dgm:presLayoutVars>
          <dgm:animLvl val="lvl"/>
          <dgm:resizeHandles val="exact"/>
        </dgm:presLayoutVars>
      </dgm:prSet>
      <dgm:spPr/>
    </dgm:pt>
    <dgm:pt modelId="{909D48ED-5880-4762-BC7C-C4F9293E4E8F}" type="pres">
      <dgm:prSet presAssocID="{CEB17656-3BE2-4B42-8483-DABC8F9A93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07A9017-5D7A-40D4-885F-3CA9D58756DD}" type="pres">
      <dgm:prSet presAssocID="{8BE5A0C0-9D5D-4CEE-B329-CF7EF8615B00}" presName="spacer" presStyleCnt="0"/>
      <dgm:spPr/>
    </dgm:pt>
    <dgm:pt modelId="{938A6C7C-09EA-4A56-9D8C-51816C5376AA}" type="pres">
      <dgm:prSet presAssocID="{299AD725-65CF-4A0A-8B4D-702CB1CF3E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E693F1-265B-46F3-BEC5-0D2D80EC2613}" type="pres">
      <dgm:prSet presAssocID="{299AD725-65CF-4A0A-8B4D-702CB1CF3E3A}" presName="childText" presStyleLbl="revTx" presStyleIdx="0" presStyleCnt="4">
        <dgm:presLayoutVars>
          <dgm:bulletEnabled val="1"/>
        </dgm:presLayoutVars>
      </dgm:prSet>
      <dgm:spPr/>
    </dgm:pt>
    <dgm:pt modelId="{40656293-5F45-4602-9852-9846A343FC4B}" type="pres">
      <dgm:prSet presAssocID="{8A95E250-48A7-42D8-9299-2296609A71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0F4587-0171-4657-921B-74CE5DFA5FED}" type="pres">
      <dgm:prSet presAssocID="{8A95E250-48A7-42D8-9299-2296609A718D}" presName="childText" presStyleLbl="revTx" presStyleIdx="1" presStyleCnt="4">
        <dgm:presLayoutVars>
          <dgm:bulletEnabled val="1"/>
        </dgm:presLayoutVars>
      </dgm:prSet>
      <dgm:spPr/>
    </dgm:pt>
    <dgm:pt modelId="{D4D67405-9A7B-4277-BA77-A85A40FE2F8A}" type="pres">
      <dgm:prSet presAssocID="{DE19ABB8-7CBE-4108-95BB-3A1CAE0381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79F544-5292-4CAF-87C3-41746EE5238E}" type="pres">
      <dgm:prSet presAssocID="{DE19ABB8-7CBE-4108-95BB-3A1CAE038197}" presName="childText" presStyleLbl="revTx" presStyleIdx="2" presStyleCnt="4">
        <dgm:presLayoutVars>
          <dgm:bulletEnabled val="1"/>
        </dgm:presLayoutVars>
      </dgm:prSet>
      <dgm:spPr/>
    </dgm:pt>
    <dgm:pt modelId="{40F287AB-18FF-41FD-B981-47C66174CC4E}" type="pres">
      <dgm:prSet presAssocID="{92DE81D7-A9F0-4B2E-98D5-393DF5BEF6E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3B51E75-2A81-4843-83BD-DBCB9F7AAB05}" type="pres">
      <dgm:prSet presAssocID="{92DE81D7-A9F0-4B2E-98D5-393DF5BEF6E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8D1A106-D89E-4E7A-8572-EDF58B5238EA}" type="presOf" srcId="{41FB5CBE-3741-48B6-A737-3BE51B593000}" destId="{F3B51E75-2A81-4843-83BD-DBCB9F7AAB05}" srcOrd="0" destOrd="3" presId="urn:microsoft.com/office/officeart/2005/8/layout/vList2"/>
    <dgm:cxn modelId="{0481BD1A-E054-4804-9090-0655B978CA13}" type="presOf" srcId="{FEDF6CA0-168E-4877-A0C4-B64B5A195725}" destId="{F3B51E75-2A81-4843-83BD-DBCB9F7AAB05}" srcOrd="0" destOrd="1" presId="urn:microsoft.com/office/officeart/2005/8/layout/vList2"/>
    <dgm:cxn modelId="{382FE51C-CB1F-4514-BE85-58AC404AF199}" type="presOf" srcId="{92DE81D7-A9F0-4B2E-98D5-393DF5BEF6EC}" destId="{40F287AB-18FF-41FD-B981-47C66174CC4E}" srcOrd="0" destOrd="0" presId="urn:microsoft.com/office/officeart/2005/8/layout/vList2"/>
    <dgm:cxn modelId="{47225A1D-2A72-4415-AE3D-CCE9C62A8D11}" type="presOf" srcId="{CEB17656-3BE2-4B42-8483-DABC8F9A9337}" destId="{909D48ED-5880-4762-BC7C-C4F9293E4E8F}" srcOrd="0" destOrd="0" presId="urn:microsoft.com/office/officeart/2005/8/layout/vList2"/>
    <dgm:cxn modelId="{2877BF1F-3DC6-4664-A4C8-A70C97832DFF}" type="presOf" srcId="{48006AC0-9CBE-47B2-A923-80636BE3D642}" destId="{FF0F4587-0171-4657-921B-74CE5DFA5FED}" srcOrd="0" destOrd="1" presId="urn:microsoft.com/office/officeart/2005/8/layout/vList2"/>
    <dgm:cxn modelId="{66B62F27-2288-4E36-946A-038D3A71D9BB}" srcId="{1FBE42DD-721B-49D2-80DB-E984D78FDE1F}" destId="{8A95E250-48A7-42D8-9299-2296609A718D}" srcOrd="2" destOrd="0" parTransId="{5A193218-9E9A-46AB-8BDE-114B0D034B4A}" sibTransId="{D8FB3067-0601-40FB-BC79-67925BE25263}"/>
    <dgm:cxn modelId="{E79A322A-E1CA-434B-B743-ADDC52DE9D3D}" type="presOf" srcId="{BDD1FE24-C9C6-4C34-A58C-AB53A340BD4E}" destId="{FF0F4587-0171-4657-921B-74CE5DFA5FED}" srcOrd="0" destOrd="0" presId="urn:microsoft.com/office/officeart/2005/8/layout/vList2"/>
    <dgm:cxn modelId="{22D64B5C-CDA1-46F9-96F2-1D8F6EBB9F50}" srcId="{DE19ABB8-7CBE-4108-95BB-3A1CAE038197}" destId="{FCE4514A-8B84-40CA-AF85-6F1D5DEF95BF}" srcOrd="2" destOrd="0" parTransId="{0E825E81-F6FA-4496-BBC0-6667B2BCD303}" sibTransId="{C7CF182C-9392-4DB2-AD48-D5B663507D01}"/>
    <dgm:cxn modelId="{F9878661-BA5A-41CE-A062-DD0DB85596DA}" srcId="{92DE81D7-A9F0-4B2E-98D5-393DF5BEF6EC}" destId="{BDBB7C68-7A22-4F85-A93B-77A9B70D2BE9}" srcOrd="2" destOrd="0" parTransId="{CCC70302-3A4B-410A-81B3-E5F3522B96C2}" sibTransId="{5995D896-5D4C-4836-998C-D449821DEE78}"/>
    <dgm:cxn modelId="{7ABA4963-EB70-4910-AFF5-868236C26551}" type="presOf" srcId="{299AD725-65CF-4A0A-8B4D-702CB1CF3E3A}" destId="{938A6C7C-09EA-4A56-9D8C-51816C5376AA}" srcOrd="0" destOrd="0" presId="urn:microsoft.com/office/officeart/2005/8/layout/vList2"/>
    <dgm:cxn modelId="{6398F467-F8D6-4AB7-A478-32A590F29C78}" srcId="{8A95E250-48A7-42D8-9299-2296609A718D}" destId="{BDD1FE24-C9C6-4C34-A58C-AB53A340BD4E}" srcOrd="0" destOrd="0" parTransId="{C3050453-D8F5-44E1-A539-2E65155580D2}" sibTransId="{72D35D88-D12B-413C-A3E9-1BD832DA5294}"/>
    <dgm:cxn modelId="{5CB25A49-BF8C-4A41-8FB9-4A6F2443B418}" srcId="{299AD725-65CF-4A0A-8B4D-702CB1CF3E3A}" destId="{946F214A-5A00-44BB-98CC-CF473BF0362B}" srcOrd="0" destOrd="0" parTransId="{87964C24-7C34-4E33-BC15-26601CC6583D}" sibTransId="{594A3B97-F207-40A9-8687-D5651A866F42}"/>
    <dgm:cxn modelId="{5699DD4B-15B7-4C67-B06C-9A129970272D}" type="presOf" srcId="{DE19ABB8-7CBE-4108-95BB-3A1CAE038197}" destId="{D4D67405-9A7B-4277-BA77-A85A40FE2F8A}" srcOrd="0" destOrd="0" presId="urn:microsoft.com/office/officeart/2005/8/layout/vList2"/>
    <dgm:cxn modelId="{24E7344C-02E0-4956-A690-9EA2F5CF46BA}" srcId="{1FBE42DD-721B-49D2-80DB-E984D78FDE1F}" destId="{92DE81D7-A9F0-4B2E-98D5-393DF5BEF6EC}" srcOrd="4" destOrd="0" parTransId="{675FDFEA-3A3F-4B23-9561-992938A249A7}" sibTransId="{14908D92-7BB8-4E6D-83A9-05087DC89E9E}"/>
    <dgm:cxn modelId="{D65E7F6C-DA5F-4DB8-B493-1EFD0B253933}" srcId="{DE19ABB8-7CBE-4108-95BB-3A1CAE038197}" destId="{246B707F-9E7E-440D-8F5A-190979CEDA97}" srcOrd="0" destOrd="0" parTransId="{BDC727A4-036B-45AC-AAFA-A8DC853DE92F}" sibTransId="{F4325C2C-9942-4E4C-94CC-4502E67DCF5E}"/>
    <dgm:cxn modelId="{9FC65973-DF7D-4E3B-8738-3FA56872B4EE}" type="presOf" srcId="{205610E1-6C51-4E7C-869A-D807778381A1}" destId="{E4E693F1-265B-46F3-BEC5-0D2D80EC2613}" srcOrd="0" destOrd="1" presId="urn:microsoft.com/office/officeart/2005/8/layout/vList2"/>
    <dgm:cxn modelId="{E1CA8975-4A53-4EBF-A657-4F2AF318796F}" srcId="{92DE81D7-A9F0-4B2E-98D5-393DF5BEF6EC}" destId="{FEDF6CA0-168E-4877-A0C4-B64B5A195725}" srcOrd="1" destOrd="0" parTransId="{8FF1C23C-1D90-41DA-8C2A-6A4B705C0D56}" sibTransId="{92E259ED-5294-49E0-8119-8D2A13A6866D}"/>
    <dgm:cxn modelId="{BE9D1C8F-85E0-463E-AD90-162749F986D6}" srcId="{DE19ABB8-7CBE-4108-95BB-3A1CAE038197}" destId="{DC8C6818-59ED-4FF5-B849-1E1DAAAAF836}" srcOrd="3" destOrd="0" parTransId="{62CEE22A-3750-427D-ADBD-4EFB5CD3E846}" sibTransId="{957DA4C8-AF30-497F-BD90-45CEED26EF75}"/>
    <dgm:cxn modelId="{68D6338F-6B22-4814-A384-26390FE4B73F}" type="presOf" srcId="{C37E3899-D964-430B-AA2D-A6DBB11E5435}" destId="{F3B51E75-2A81-4843-83BD-DBCB9F7AAB05}" srcOrd="0" destOrd="0" presId="urn:microsoft.com/office/officeart/2005/8/layout/vList2"/>
    <dgm:cxn modelId="{7B311290-5B2F-4D18-B783-562E7F6AAF6F}" type="presOf" srcId="{8F9028A6-D99D-46A4-B8E6-BCB93A092D96}" destId="{0B79F544-5292-4CAF-87C3-41746EE5238E}" srcOrd="0" destOrd="1" presId="urn:microsoft.com/office/officeart/2005/8/layout/vList2"/>
    <dgm:cxn modelId="{79096D91-9304-4A2F-B408-67977301DC3F}" srcId="{92DE81D7-A9F0-4B2E-98D5-393DF5BEF6EC}" destId="{41FB5CBE-3741-48B6-A737-3BE51B593000}" srcOrd="3" destOrd="0" parTransId="{05C768CC-8A07-466F-89B1-EE19BE5A9800}" sibTransId="{52AB4996-2043-4719-8E7F-AFBA6F4E421B}"/>
    <dgm:cxn modelId="{4D362497-2264-4AAA-A3F7-BD0DDC3BB16A}" srcId="{DE19ABB8-7CBE-4108-95BB-3A1CAE038197}" destId="{8F9028A6-D99D-46A4-B8E6-BCB93A092D96}" srcOrd="1" destOrd="0" parTransId="{AA821C05-8C4D-4C5E-A37F-A7921A566A24}" sibTransId="{36ED0832-5866-4915-B5D1-C7CFEF7C6994}"/>
    <dgm:cxn modelId="{537CDB97-EA50-42B9-96EE-3CA3233C507F}" srcId="{8A95E250-48A7-42D8-9299-2296609A718D}" destId="{48006AC0-9CBE-47B2-A923-80636BE3D642}" srcOrd="1" destOrd="0" parTransId="{B2AA2251-5402-4A94-ACA4-F80ACD2B7BF5}" sibTransId="{32148994-2F92-489B-8D92-69A1D96287EF}"/>
    <dgm:cxn modelId="{E8BF659B-B1E6-461A-B501-C8F6F6163CEE}" type="presOf" srcId="{246B707F-9E7E-440D-8F5A-190979CEDA97}" destId="{0B79F544-5292-4CAF-87C3-41746EE5238E}" srcOrd="0" destOrd="0" presId="urn:microsoft.com/office/officeart/2005/8/layout/vList2"/>
    <dgm:cxn modelId="{F0B4369E-B75C-4672-B13A-D10CD5B712DC}" type="presOf" srcId="{946F214A-5A00-44BB-98CC-CF473BF0362B}" destId="{E4E693F1-265B-46F3-BEC5-0D2D80EC2613}" srcOrd="0" destOrd="0" presId="urn:microsoft.com/office/officeart/2005/8/layout/vList2"/>
    <dgm:cxn modelId="{878C0DA3-F463-4D5D-8774-66108F4B51A9}" srcId="{1FBE42DD-721B-49D2-80DB-E984D78FDE1F}" destId="{299AD725-65CF-4A0A-8B4D-702CB1CF3E3A}" srcOrd="1" destOrd="0" parTransId="{C445390B-AA32-4AA7-B500-196A5FDEC55D}" sibTransId="{9FE5F3ED-BC5C-4FC5-B0D5-AF88808E5CA3}"/>
    <dgm:cxn modelId="{04139BA8-02E5-4777-A61F-4891D38BD0B4}" srcId="{1FBE42DD-721B-49D2-80DB-E984D78FDE1F}" destId="{CEB17656-3BE2-4B42-8483-DABC8F9A9337}" srcOrd="0" destOrd="0" parTransId="{25E113A0-5202-4DBF-BEB0-2F5B798D2F75}" sibTransId="{8BE5A0C0-9D5D-4CEE-B329-CF7EF8615B00}"/>
    <dgm:cxn modelId="{193DC2AC-D1C6-420F-82E4-66F4EA25F34A}" srcId="{299AD725-65CF-4A0A-8B4D-702CB1CF3E3A}" destId="{205610E1-6C51-4E7C-869A-D807778381A1}" srcOrd="1" destOrd="0" parTransId="{F2D41D67-EE21-4C53-B1A3-837DD53F891F}" sibTransId="{104321B8-8B9B-4B84-B1F4-E2AA8E751794}"/>
    <dgm:cxn modelId="{3D25B5CF-9621-446C-93A0-333DD3BC8745}" srcId="{1FBE42DD-721B-49D2-80DB-E984D78FDE1F}" destId="{DE19ABB8-7CBE-4108-95BB-3A1CAE038197}" srcOrd="3" destOrd="0" parTransId="{3CFC3E18-A714-4FFF-831B-E364B41B3FF8}" sibTransId="{1FD77DAA-5495-46D0-9459-46C887F6CFCF}"/>
    <dgm:cxn modelId="{F75422DB-65EF-45FC-A6BF-2CCC23415C15}" srcId="{92DE81D7-A9F0-4B2E-98D5-393DF5BEF6EC}" destId="{C37E3899-D964-430B-AA2D-A6DBB11E5435}" srcOrd="0" destOrd="0" parTransId="{93B03D01-1547-419B-B4ED-E37022859498}" sibTransId="{12900BA2-B800-471A-BCCC-9BD138B7ACC9}"/>
    <dgm:cxn modelId="{0EF616DD-D1F0-49A1-B1B2-E6D52F28DFFB}" type="presOf" srcId="{FCE4514A-8B84-40CA-AF85-6F1D5DEF95BF}" destId="{0B79F544-5292-4CAF-87C3-41746EE5238E}" srcOrd="0" destOrd="2" presId="urn:microsoft.com/office/officeart/2005/8/layout/vList2"/>
    <dgm:cxn modelId="{0E2219E8-B61A-450D-8F37-88A74E2F50DD}" type="presOf" srcId="{1FBE42DD-721B-49D2-80DB-E984D78FDE1F}" destId="{E8CA834E-9D21-4E32-A73B-B4458390072D}" srcOrd="0" destOrd="0" presId="urn:microsoft.com/office/officeart/2005/8/layout/vList2"/>
    <dgm:cxn modelId="{7B0973E9-1FA7-4334-B639-81DD8E2A60A7}" type="presOf" srcId="{8A95E250-48A7-42D8-9299-2296609A718D}" destId="{40656293-5F45-4602-9852-9846A343FC4B}" srcOrd="0" destOrd="0" presId="urn:microsoft.com/office/officeart/2005/8/layout/vList2"/>
    <dgm:cxn modelId="{F2D7F8EC-6040-4284-AC50-0BF779B0732C}" type="presOf" srcId="{DC8C6818-59ED-4FF5-B849-1E1DAAAAF836}" destId="{0B79F544-5292-4CAF-87C3-41746EE5238E}" srcOrd="0" destOrd="3" presId="urn:microsoft.com/office/officeart/2005/8/layout/vList2"/>
    <dgm:cxn modelId="{7C8821F5-30D3-4D75-A5EB-1636B3B60FC7}" type="presOf" srcId="{BDBB7C68-7A22-4F85-A93B-77A9B70D2BE9}" destId="{F3B51E75-2A81-4843-83BD-DBCB9F7AAB05}" srcOrd="0" destOrd="2" presId="urn:microsoft.com/office/officeart/2005/8/layout/vList2"/>
    <dgm:cxn modelId="{62A141DB-D429-494B-AD1B-E08B1FBF04CA}" type="presParOf" srcId="{E8CA834E-9D21-4E32-A73B-B4458390072D}" destId="{909D48ED-5880-4762-BC7C-C4F9293E4E8F}" srcOrd="0" destOrd="0" presId="urn:microsoft.com/office/officeart/2005/8/layout/vList2"/>
    <dgm:cxn modelId="{95F61E38-07E9-4619-BE40-ECD55787EF99}" type="presParOf" srcId="{E8CA834E-9D21-4E32-A73B-B4458390072D}" destId="{207A9017-5D7A-40D4-885F-3CA9D58756DD}" srcOrd="1" destOrd="0" presId="urn:microsoft.com/office/officeart/2005/8/layout/vList2"/>
    <dgm:cxn modelId="{D5500008-294F-4F44-BA41-A6F809268366}" type="presParOf" srcId="{E8CA834E-9D21-4E32-A73B-B4458390072D}" destId="{938A6C7C-09EA-4A56-9D8C-51816C5376AA}" srcOrd="2" destOrd="0" presId="urn:microsoft.com/office/officeart/2005/8/layout/vList2"/>
    <dgm:cxn modelId="{CAB0CC8F-733A-4F3C-B128-5DB906DA69E2}" type="presParOf" srcId="{E8CA834E-9D21-4E32-A73B-B4458390072D}" destId="{E4E693F1-265B-46F3-BEC5-0D2D80EC2613}" srcOrd="3" destOrd="0" presId="urn:microsoft.com/office/officeart/2005/8/layout/vList2"/>
    <dgm:cxn modelId="{D9AF5C70-CDF1-41FA-BC99-504AEAE528D1}" type="presParOf" srcId="{E8CA834E-9D21-4E32-A73B-B4458390072D}" destId="{40656293-5F45-4602-9852-9846A343FC4B}" srcOrd="4" destOrd="0" presId="urn:microsoft.com/office/officeart/2005/8/layout/vList2"/>
    <dgm:cxn modelId="{8D9D3319-C64E-4CF6-8A8C-9A087A179D94}" type="presParOf" srcId="{E8CA834E-9D21-4E32-A73B-B4458390072D}" destId="{FF0F4587-0171-4657-921B-74CE5DFA5FED}" srcOrd="5" destOrd="0" presId="urn:microsoft.com/office/officeart/2005/8/layout/vList2"/>
    <dgm:cxn modelId="{05A7C113-C4D9-466A-B455-A7E3BE026B60}" type="presParOf" srcId="{E8CA834E-9D21-4E32-A73B-B4458390072D}" destId="{D4D67405-9A7B-4277-BA77-A85A40FE2F8A}" srcOrd="6" destOrd="0" presId="urn:microsoft.com/office/officeart/2005/8/layout/vList2"/>
    <dgm:cxn modelId="{DCE90E43-3637-4965-94FA-7F614ED5D6F6}" type="presParOf" srcId="{E8CA834E-9D21-4E32-A73B-B4458390072D}" destId="{0B79F544-5292-4CAF-87C3-41746EE5238E}" srcOrd="7" destOrd="0" presId="urn:microsoft.com/office/officeart/2005/8/layout/vList2"/>
    <dgm:cxn modelId="{AE67FE14-679D-4303-B335-81B874F31525}" type="presParOf" srcId="{E8CA834E-9D21-4E32-A73B-B4458390072D}" destId="{40F287AB-18FF-41FD-B981-47C66174CC4E}" srcOrd="8" destOrd="0" presId="urn:microsoft.com/office/officeart/2005/8/layout/vList2"/>
    <dgm:cxn modelId="{EFB89266-DC70-4A33-95BA-888A0E27388F}" type="presParOf" srcId="{E8CA834E-9D21-4E32-A73B-B4458390072D}" destId="{F3B51E75-2A81-4843-83BD-DBCB9F7AAB0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5B30-B088-4571-9F78-B28C1E2C69B5}">
      <dsp:nvSpPr>
        <dsp:cNvPr id="0" name=""/>
        <dsp:cNvSpPr/>
      </dsp:nvSpPr>
      <dsp:spPr>
        <a:xfrm>
          <a:off x="0" y="570270"/>
          <a:ext cx="69005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E5C89-53AB-4A4B-AE01-3070B1A2BF61}">
      <dsp:nvSpPr>
        <dsp:cNvPr id="0" name=""/>
        <dsp:cNvSpPr/>
      </dsp:nvSpPr>
      <dsp:spPr>
        <a:xfrm>
          <a:off x="345025" y="127470"/>
          <a:ext cx="4830358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Introduction</a:t>
          </a:r>
          <a:endParaRPr lang="en-US" sz="3000" kern="1200"/>
        </a:p>
      </dsp:txBody>
      <dsp:txXfrm>
        <a:off x="388256" y="170701"/>
        <a:ext cx="4743896" cy="799138"/>
      </dsp:txXfrm>
    </dsp:sp>
    <dsp:sp modelId="{0FBAC0FC-AA89-4A8E-A2E4-8DFEB632CA46}">
      <dsp:nvSpPr>
        <dsp:cNvPr id="0" name=""/>
        <dsp:cNvSpPr/>
      </dsp:nvSpPr>
      <dsp:spPr>
        <a:xfrm>
          <a:off x="0" y="1931070"/>
          <a:ext cx="69005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80DE0-BA07-4A95-9AAF-E4769E22C4CB}">
      <dsp:nvSpPr>
        <dsp:cNvPr id="0" name=""/>
        <dsp:cNvSpPr/>
      </dsp:nvSpPr>
      <dsp:spPr>
        <a:xfrm>
          <a:off x="345025" y="1488270"/>
          <a:ext cx="4830358" cy="8856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Generic Synthetic Data</a:t>
          </a:r>
          <a:endParaRPr lang="en-US" sz="3000" kern="1200" dirty="0"/>
        </a:p>
      </dsp:txBody>
      <dsp:txXfrm>
        <a:off x="388256" y="1531501"/>
        <a:ext cx="4743896" cy="799138"/>
      </dsp:txXfrm>
    </dsp:sp>
    <dsp:sp modelId="{92D24FF9-F4E7-4F75-A3AE-5744858CDA58}">
      <dsp:nvSpPr>
        <dsp:cNvPr id="0" name=""/>
        <dsp:cNvSpPr/>
      </dsp:nvSpPr>
      <dsp:spPr>
        <a:xfrm>
          <a:off x="0" y="3291870"/>
          <a:ext cx="69005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285C5-2755-4C84-BF5B-2DB602DB55EC}">
      <dsp:nvSpPr>
        <dsp:cNvPr id="0" name=""/>
        <dsp:cNvSpPr/>
      </dsp:nvSpPr>
      <dsp:spPr>
        <a:xfrm>
          <a:off x="345025" y="2849070"/>
          <a:ext cx="4830358" cy="8856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Entity-Relationship Diagram</a:t>
          </a:r>
          <a:endParaRPr lang="en-US" sz="3000" kern="1200" dirty="0"/>
        </a:p>
      </dsp:txBody>
      <dsp:txXfrm>
        <a:off x="388256" y="2892301"/>
        <a:ext cx="4743896" cy="799138"/>
      </dsp:txXfrm>
    </dsp:sp>
    <dsp:sp modelId="{EA4C5391-ADDB-4F54-82B8-1A2FCFFAE13B}">
      <dsp:nvSpPr>
        <dsp:cNvPr id="0" name=""/>
        <dsp:cNvSpPr/>
      </dsp:nvSpPr>
      <dsp:spPr>
        <a:xfrm>
          <a:off x="0" y="4652670"/>
          <a:ext cx="69005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260BA-8712-4687-96B3-1089387A123C}">
      <dsp:nvSpPr>
        <dsp:cNvPr id="0" name=""/>
        <dsp:cNvSpPr/>
      </dsp:nvSpPr>
      <dsp:spPr>
        <a:xfrm>
          <a:off x="345025" y="4209870"/>
          <a:ext cx="4830358" cy="885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Data Profile</a:t>
          </a:r>
          <a:endParaRPr lang="en-US" sz="3000" kern="1200" dirty="0"/>
        </a:p>
      </dsp:txBody>
      <dsp:txXfrm>
        <a:off x="388256" y="4253101"/>
        <a:ext cx="4743896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BB76C-7FB3-4C06-BEAC-0F89307D67DF}">
      <dsp:nvSpPr>
        <dsp:cNvPr id="0" name=""/>
        <dsp:cNvSpPr/>
      </dsp:nvSpPr>
      <dsp:spPr>
        <a:xfrm>
          <a:off x="0" y="9549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43689-24FD-4204-B35E-87755557DFE0}">
      <dsp:nvSpPr>
        <dsp:cNvPr id="0" name=""/>
        <dsp:cNvSpPr/>
      </dsp:nvSpPr>
      <dsp:spPr>
        <a:xfrm>
          <a:off x="222306" y="174901"/>
          <a:ext cx="404193" cy="4041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58E52-7C15-4728-A215-F699DB615F62}">
      <dsp:nvSpPr>
        <dsp:cNvPr id="0" name=""/>
        <dsp:cNvSpPr/>
      </dsp:nvSpPr>
      <dsp:spPr>
        <a:xfrm>
          <a:off x="848805" y="9549"/>
          <a:ext cx="11316685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889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b="1" kern="1200" dirty="0"/>
            <a:t>Integrated Disease Surveillance and Response (IDSR) </a:t>
          </a:r>
          <a:r>
            <a:rPr lang="en-US" sz="1550" kern="1200" dirty="0"/>
            <a:t>is a strategy adopted by countries in the WHO African Region for implementing comprehensive public health surveillance and response systems for priority diseases, conditions and events at all levels of health systems</a:t>
          </a:r>
        </a:p>
      </dsp:txBody>
      <dsp:txXfrm>
        <a:off x="848805" y="9549"/>
        <a:ext cx="11316685" cy="734896"/>
      </dsp:txXfrm>
    </dsp:sp>
    <dsp:sp modelId="{A2681889-8830-4586-8F3C-4F757AED3A2B}">
      <dsp:nvSpPr>
        <dsp:cNvPr id="0" name=""/>
        <dsp:cNvSpPr/>
      </dsp:nvSpPr>
      <dsp:spPr>
        <a:xfrm>
          <a:off x="0" y="928170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96A8-36F4-4E3A-A787-B9E80DEE0536}">
      <dsp:nvSpPr>
        <dsp:cNvPr id="0" name=""/>
        <dsp:cNvSpPr/>
      </dsp:nvSpPr>
      <dsp:spPr>
        <a:xfrm>
          <a:off x="222306" y="1093522"/>
          <a:ext cx="404193" cy="4041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A3E3D-481E-4559-ACD8-4D06CF84445B}">
      <dsp:nvSpPr>
        <dsp:cNvPr id="0" name=""/>
        <dsp:cNvSpPr/>
      </dsp:nvSpPr>
      <dsp:spPr>
        <a:xfrm>
          <a:off x="848805" y="928170"/>
          <a:ext cx="11316685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IDSR framework makes surveillance and laboratory data more usable, helping public health managers and decision-makers improve detection and response to the leading causes of illness, death, and disability in African countries</a:t>
          </a:r>
        </a:p>
      </dsp:txBody>
      <dsp:txXfrm>
        <a:off x="848805" y="928170"/>
        <a:ext cx="11316685" cy="734896"/>
      </dsp:txXfrm>
    </dsp:sp>
    <dsp:sp modelId="{ECAE6B36-1288-4F44-92AE-321FF2673119}">
      <dsp:nvSpPr>
        <dsp:cNvPr id="0" name=""/>
        <dsp:cNvSpPr/>
      </dsp:nvSpPr>
      <dsp:spPr>
        <a:xfrm>
          <a:off x="0" y="1846790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C980D-0272-43B5-AFAF-3F6CDFAB9B78}">
      <dsp:nvSpPr>
        <dsp:cNvPr id="0" name=""/>
        <dsp:cNvSpPr/>
      </dsp:nvSpPr>
      <dsp:spPr>
        <a:xfrm>
          <a:off x="222306" y="2012142"/>
          <a:ext cx="404193" cy="4041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C58F-5552-4675-8727-D03C5565E876}">
      <dsp:nvSpPr>
        <dsp:cNvPr id="0" name=""/>
        <dsp:cNvSpPr/>
      </dsp:nvSpPr>
      <dsp:spPr>
        <a:xfrm>
          <a:off x="848805" y="1846790"/>
          <a:ext cx="11316685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CDC has played a leading role in designing, developing, implementing, monitoring and evaluating IDSR since its inception in 1988. </a:t>
          </a:r>
        </a:p>
      </dsp:txBody>
      <dsp:txXfrm>
        <a:off x="848805" y="1846790"/>
        <a:ext cx="11316685" cy="734896"/>
      </dsp:txXfrm>
    </dsp:sp>
    <dsp:sp modelId="{909FDB21-1673-4EC1-A5C5-6CB313DF1786}">
      <dsp:nvSpPr>
        <dsp:cNvPr id="0" name=""/>
        <dsp:cNvSpPr/>
      </dsp:nvSpPr>
      <dsp:spPr>
        <a:xfrm>
          <a:off x="0" y="2765411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9337B-F12E-4A6F-80A7-FB972A3213DA}">
      <dsp:nvSpPr>
        <dsp:cNvPr id="0" name=""/>
        <dsp:cNvSpPr/>
      </dsp:nvSpPr>
      <dsp:spPr>
        <a:xfrm>
          <a:off x="222306" y="2930763"/>
          <a:ext cx="404193" cy="4041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021E5-3645-47E7-80B8-A539783601C9}">
      <dsp:nvSpPr>
        <dsp:cNvPr id="0" name=""/>
        <dsp:cNvSpPr/>
      </dsp:nvSpPr>
      <dsp:spPr>
        <a:xfrm>
          <a:off x="848805" y="2765411"/>
          <a:ext cx="11316685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funding from USAID, CDC’s IDSR team collaborated with WHO/AFRO to lead the development of the IDSR framework and the design and development of the Technical Guidelines for Integrated Disease Surveillance and the IDSR Training Modules</a:t>
          </a:r>
        </a:p>
      </dsp:txBody>
      <dsp:txXfrm>
        <a:off x="848805" y="2765411"/>
        <a:ext cx="11316685" cy="734896"/>
      </dsp:txXfrm>
    </dsp:sp>
    <dsp:sp modelId="{6320C2D7-C9C7-4235-90D5-E777C8910EA6}">
      <dsp:nvSpPr>
        <dsp:cNvPr id="0" name=""/>
        <dsp:cNvSpPr/>
      </dsp:nvSpPr>
      <dsp:spPr>
        <a:xfrm>
          <a:off x="0" y="3684032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59818-2689-47B7-88AD-21EF01CB1912}">
      <dsp:nvSpPr>
        <dsp:cNvPr id="0" name=""/>
        <dsp:cNvSpPr/>
      </dsp:nvSpPr>
      <dsp:spPr>
        <a:xfrm>
          <a:off x="222306" y="3849383"/>
          <a:ext cx="404193" cy="4041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5162F-B549-44E8-A031-21EB897A707F}">
      <dsp:nvSpPr>
        <dsp:cNvPr id="0" name=""/>
        <dsp:cNvSpPr/>
      </dsp:nvSpPr>
      <dsp:spPr>
        <a:xfrm>
          <a:off x="848805" y="3684032"/>
          <a:ext cx="11316685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IDSR strategy incorporates both Indicator-Based surveillance (IBS) and Event-Based Surveillance (EBS) approaches to early detection of priority diseases, conditions and events.</a:t>
          </a:r>
        </a:p>
      </dsp:txBody>
      <dsp:txXfrm>
        <a:off x="848805" y="3684032"/>
        <a:ext cx="11316685" cy="734896"/>
      </dsp:txXfrm>
    </dsp:sp>
    <dsp:sp modelId="{8E77C6F1-DF29-4BAF-B7F5-57DA0CF599B8}">
      <dsp:nvSpPr>
        <dsp:cNvPr id="0" name=""/>
        <dsp:cNvSpPr/>
      </dsp:nvSpPr>
      <dsp:spPr>
        <a:xfrm>
          <a:off x="0" y="4612202"/>
          <a:ext cx="12167151" cy="734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AB750-EF0F-49C1-B365-71567F483475}">
      <dsp:nvSpPr>
        <dsp:cNvPr id="0" name=""/>
        <dsp:cNvSpPr/>
      </dsp:nvSpPr>
      <dsp:spPr>
        <a:xfrm>
          <a:off x="222306" y="4768004"/>
          <a:ext cx="404193" cy="4041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2D13D-EE27-4D7D-B05B-8805ECD0ECC7}">
      <dsp:nvSpPr>
        <dsp:cNvPr id="0" name=""/>
        <dsp:cNvSpPr/>
      </dsp:nvSpPr>
      <dsp:spPr>
        <a:xfrm>
          <a:off x="1512724" y="4602652"/>
          <a:ext cx="1883377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References: </a:t>
          </a:r>
        </a:p>
      </dsp:txBody>
      <dsp:txXfrm>
        <a:off x="1512724" y="4602652"/>
        <a:ext cx="1883377" cy="734896"/>
      </dsp:txXfrm>
    </dsp:sp>
    <dsp:sp modelId="{413B9361-CE34-4264-83C2-26495B05A815}">
      <dsp:nvSpPr>
        <dsp:cNvPr id="0" name=""/>
        <dsp:cNvSpPr/>
      </dsp:nvSpPr>
      <dsp:spPr>
        <a:xfrm>
          <a:off x="3859512" y="4602652"/>
          <a:ext cx="6242484" cy="7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hlinkClick xmlns:r="http://schemas.openxmlformats.org/officeDocument/2006/relationships" r:id="rId13"/>
            </a:rPr>
            <a:t>https://www.cdc.gov/globalhealth/healthprotection/idsr/index.html 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hlinkClick xmlns:r="http://schemas.openxmlformats.org/officeDocument/2006/relationships" r:id="rId14"/>
            </a:rPr>
            <a:t>https://openwho.org/channels/idsr</a:t>
          </a:r>
          <a:endParaRPr lang="en-US" sz="1600" kern="1200" dirty="0"/>
        </a:p>
      </dsp:txBody>
      <dsp:txXfrm>
        <a:off x="3859512" y="4602652"/>
        <a:ext cx="6242484" cy="734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8D72-F3A6-47F3-9993-A876A7E52A3F}">
      <dsp:nvSpPr>
        <dsp:cNvPr id="0" name=""/>
        <dsp:cNvSpPr/>
      </dsp:nvSpPr>
      <dsp:spPr>
        <a:xfrm>
          <a:off x="0" y="271156"/>
          <a:ext cx="105156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This dataset does not represent any country or region-specific characteristics of population demographics, disease incidences and prevalence, trends or any scientific analysis results from the dataset.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This dataset is pure fictional for the purpose of demonstrations, trainings and learning.</a:t>
          </a:r>
          <a:endParaRPr lang="en-US" sz="1800" kern="1200" dirty="0"/>
        </a:p>
      </dsp:txBody>
      <dsp:txXfrm>
        <a:off x="0" y="271156"/>
        <a:ext cx="10515600" cy="1488375"/>
      </dsp:txXfrm>
    </dsp:sp>
    <dsp:sp modelId="{B2950B18-02B4-4583-B26E-0E55F61FF75F}">
      <dsp:nvSpPr>
        <dsp:cNvPr id="0" name=""/>
        <dsp:cNvSpPr/>
      </dsp:nvSpPr>
      <dsp:spPr>
        <a:xfrm>
          <a:off x="525780" y="497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Why generic? </a:t>
          </a:r>
          <a:endParaRPr lang="en-US" sz="1800" kern="1200"/>
        </a:p>
      </dsp:txBody>
      <dsp:txXfrm>
        <a:off x="547396" y="71372"/>
        <a:ext cx="7317688" cy="399568"/>
      </dsp:txXfrm>
    </dsp:sp>
    <dsp:sp modelId="{003E6A72-A193-43A9-8D7A-69D4D2742190}">
      <dsp:nvSpPr>
        <dsp:cNvPr id="0" name=""/>
        <dsp:cNvSpPr/>
      </dsp:nvSpPr>
      <dsp:spPr>
        <a:xfrm>
          <a:off x="0" y="2061931"/>
          <a:ext cx="1051560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This generic synthetic dataset has been stored in a PostgreSQL database and distributed as a PostgreSQL database backup file </a:t>
          </a:r>
          <a:endParaRPr lang="en-US" sz="1800" kern="1200"/>
        </a:p>
      </dsp:txBody>
      <dsp:txXfrm>
        <a:off x="0" y="2061931"/>
        <a:ext cx="10515600" cy="945000"/>
      </dsp:txXfrm>
    </dsp:sp>
    <dsp:sp modelId="{4B4A8837-3DED-4093-B776-2D0C8A88E940}">
      <dsp:nvSpPr>
        <dsp:cNvPr id="0" name=""/>
        <dsp:cNvSpPr/>
      </dsp:nvSpPr>
      <dsp:spPr>
        <a:xfrm>
          <a:off x="525780" y="18405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 storage?</a:t>
          </a:r>
          <a:endParaRPr lang="en-US" sz="1800" kern="1200"/>
        </a:p>
      </dsp:txBody>
      <dsp:txXfrm>
        <a:off x="547396" y="1862147"/>
        <a:ext cx="7317688" cy="399568"/>
      </dsp:txXfrm>
    </dsp:sp>
    <dsp:sp modelId="{9F0A3301-1DC7-46A9-A504-C06D26DDD60E}">
      <dsp:nvSpPr>
        <dsp:cNvPr id="0" name=""/>
        <dsp:cNvSpPr/>
      </dsp:nvSpPr>
      <dsp:spPr>
        <a:xfrm>
          <a:off x="0" y="3309331"/>
          <a:ext cx="10515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This generic synthetic dataset has been generated using the following software tools –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(a) Microsoft Excel, (b) PostgreSQL database, (c ) JavaScript and (d) Pentaho Data Integration.</a:t>
          </a:r>
          <a:endParaRPr lang="en-US" sz="1800" kern="1200" dirty="0"/>
        </a:p>
      </dsp:txBody>
      <dsp:txXfrm>
        <a:off x="0" y="3309331"/>
        <a:ext cx="10515600" cy="992250"/>
      </dsp:txXfrm>
    </dsp:sp>
    <dsp:sp modelId="{FDA798FF-23FA-47EA-9A4E-7549C4C37433}">
      <dsp:nvSpPr>
        <dsp:cNvPr id="0" name=""/>
        <dsp:cNvSpPr/>
      </dsp:nvSpPr>
      <dsp:spPr>
        <a:xfrm>
          <a:off x="525780" y="30879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Production:</a:t>
          </a:r>
          <a:endParaRPr lang="en-US" sz="1800" kern="1200"/>
        </a:p>
      </dsp:txBody>
      <dsp:txXfrm>
        <a:off x="547396" y="3109547"/>
        <a:ext cx="73176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D48ED-5880-4762-BC7C-C4F9293E4E8F}">
      <dsp:nvSpPr>
        <dsp:cNvPr id="0" name=""/>
        <dsp:cNvSpPr/>
      </dsp:nvSpPr>
      <dsp:spPr>
        <a:xfrm>
          <a:off x="0" y="26901"/>
          <a:ext cx="6364224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Total count: 51299</a:t>
          </a:r>
          <a:endParaRPr lang="en-US" sz="1900" kern="1200"/>
        </a:p>
      </dsp:txBody>
      <dsp:txXfrm>
        <a:off x="22246" y="49147"/>
        <a:ext cx="6319732" cy="411223"/>
      </dsp:txXfrm>
    </dsp:sp>
    <dsp:sp modelId="{938A6C7C-09EA-4A56-9D8C-51816C5376AA}">
      <dsp:nvSpPr>
        <dsp:cNvPr id="0" name=""/>
        <dsp:cNvSpPr/>
      </dsp:nvSpPr>
      <dsp:spPr>
        <a:xfrm>
          <a:off x="0" y="537336"/>
          <a:ext cx="6364224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Area type</a:t>
          </a:r>
          <a:endParaRPr lang="en-US" sz="1900" kern="1200"/>
        </a:p>
      </dsp:txBody>
      <dsp:txXfrm>
        <a:off x="22246" y="559582"/>
        <a:ext cx="6319732" cy="411223"/>
      </dsp:txXfrm>
    </dsp:sp>
    <dsp:sp modelId="{E4E693F1-265B-46F3-BEC5-0D2D80EC2613}">
      <dsp:nvSpPr>
        <dsp:cNvPr id="0" name=""/>
        <dsp:cNvSpPr/>
      </dsp:nvSpPr>
      <dsp:spPr>
        <a:xfrm>
          <a:off x="0" y="993051"/>
          <a:ext cx="6364224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Urban: 30627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Rural: 30627</a:t>
          </a:r>
          <a:endParaRPr lang="en-US" sz="1500" kern="1200"/>
        </a:p>
      </dsp:txBody>
      <dsp:txXfrm>
        <a:off x="0" y="993051"/>
        <a:ext cx="6364224" cy="521122"/>
      </dsp:txXfrm>
    </dsp:sp>
    <dsp:sp modelId="{40656293-5F45-4602-9852-9846A343FC4B}">
      <dsp:nvSpPr>
        <dsp:cNvPr id="0" name=""/>
        <dsp:cNvSpPr/>
      </dsp:nvSpPr>
      <dsp:spPr>
        <a:xfrm>
          <a:off x="0" y="1514173"/>
          <a:ext cx="6364224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Sex</a:t>
          </a:r>
          <a:endParaRPr lang="en-US" sz="1900" kern="1200"/>
        </a:p>
      </dsp:txBody>
      <dsp:txXfrm>
        <a:off x="22246" y="1536419"/>
        <a:ext cx="6319732" cy="411223"/>
      </dsp:txXfrm>
    </dsp:sp>
    <dsp:sp modelId="{FF0F4587-0171-4657-921B-74CE5DFA5FED}">
      <dsp:nvSpPr>
        <dsp:cNvPr id="0" name=""/>
        <dsp:cNvSpPr/>
      </dsp:nvSpPr>
      <dsp:spPr>
        <a:xfrm>
          <a:off x="0" y="1969888"/>
          <a:ext cx="6364224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Male: 31979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Female: 19320</a:t>
          </a:r>
        </a:p>
      </dsp:txBody>
      <dsp:txXfrm>
        <a:off x="0" y="1969888"/>
        <a:ext cx="6364224" cy="521122"/>
      </dsp:txXfrm>
    </dsp:sp>
    <dsp:sp modelId="{D4D67405-9A7B-4277-BA77-A85A40FE2F8A}">
      <dsp:nvSpPr>
        <dsp:cNvPr id="0" name=""/>
        <dsp:cNvSpPr/>
      </dsp:nvSpPr>
      <dsp:spPr>
        <a:xfrm>
          <a:off x="0" y="2491011"/>
          <a:ext cx="6364224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Patient Age</a:t>
          </a:r>
          <a:endParaRPr lang="en-US" sz="1900" kern="1200"/>
        </a:p>
      </dsp:txBody>
      <dsp:txXfrm>
        <a:off x="22246" y="2513257"/>
        <a:ext cx="6319732" cy="411223"/>
      </dsp:txXfrm>
    </dsp:sp>
    <dsp:sp modelId="{0B79F544-5292-4CAF-87C3-41746EE5238E}">
      <dsp:nvSpPr>
        <dsp:cNvPr id="0" name=""/>
        <dsp:cNvSpPr/>
      </dsp:nvSpPr>
      <dsp:spPr>
        <a:xfrm>
          <a:off x="0" y="2946726"/>
          <a:ext cx="6364224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Highest: 87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Lowest: 0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Mean: 24.909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Median: 19</a:t>
          </a:r>
          <a:endParaRPr lang="en-US" sz="1500" kern="1200"/>
        </a:p>
      </dsp:txBody>
      <dsp:txXfrm>
        <a:off x="0" y="2946726"/>
        <a:ext cx="6364224" cy="1042245"/>
      </dsp:txXfrm>
    </dsp:sp>
    <dsp:sp modelId="{40F287AB-18FF-41FD-B981-47C66174CC4E}">
      <dsp:nvSpPr>
        <dsp:cNvPr id="0" name=""/>
        <dsp:cNvSpPr/>
      </dsp:nvSpPr>
      <dsp:spPr>
        <a:xfrm>
          <a:off x="0" y="3988971"/>
          <a:ext cx="6364224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Date of Birth</a:t>
          </a:r>
          <a:endParaRPr lang="en-US" sz="1900" kern="1200"/>
        </a:p>
      </dsp:txBody>
      <dsp:txXfrm>
        <a:off x="22246" y="4011217"/>
        <a:ext cx="6319732" cy="411223"/>
      </dsp:txXfrm>
    </dsp:sp>
    <dsp:sp modelId="{F3B51E75-2A81-4843-83BD-DBCB9F7AAB05}">
      <dsp:nvSpPr>
        <dsp:cNvPr id="0" name=""/>
        <dsp:cNvSpPr/>
      </dsp:nvSpPr>
      <dsp:spPr>
        <a:xfrm>
          <a:off x="0" y="4444686"/>
          <a:ext cx="6364224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Highest: 2021-12-28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Lowest: 1935-01-01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Mean: 1996-02-11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Median: 2002-04-05</a:t>
          </a:r>
          <a:endParaRPr lang="en-US" sz="1500" kern="1200"/>
        </a:p>
      </dsp:txBody>
      <dsp:txXfrm>
        <a:off x="0" y="4444686"/>
        <a:ext cx="6364224" cy="104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34B2-A2F9-EB7D-D031-39D10C86A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5A57-67B2-BB8B-A12B-96D283CA9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AE6F-59C6-3851-B131-2263146A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1322-3D20-0C6F-4388-C9851F3F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0CEE-FC8B-7756-6FC1-C1CC6769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FF7C-B80F-2B25-C93B-FB9DE5A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ECFAF-7CD0-D9C9-0D6C-2817F5D7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3D72-0EFC-E3EC-295D-149D472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254-9B3D-4522-C09E-DD1456BC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0329-90A9-7938-ABA2-0E3F9B2F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54B6E-974F-FBDE-E17D-04D98258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7A4E4-F8E8-539B-7712-E6A8AA7D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967F-59A3-46BD-6F42-71B5D3CF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BF87-E2C8-8DD8-9A7E-B106C0CF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CDFA-DC06-E5AB-8069-09263454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5BF0-9AE3-FD2B-61BF-74435678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81C8-7FCA-3C67-CC4A-C0FEC028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F239-7DF9-DA41-CEF5-38B80F77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2B0A-661A-80F5-0CA4-E216732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CA97-4474-8A77-663B-2EACD8F4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55C4-8A6C-B396-030C-F1041EF9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41F5-653F-0DC7-839E-F3408D7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9EBC8-821A-517C-4A16-D8D9FAF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32C9-351A-BA23-F35E-BEE7D308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94ED-E915-6D74-02CC-DDB8AE34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F5DD-7CB6-6727-731D-A45A9AB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8186-3102-10BB-9599-5FAE13B67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6210-ED54-1108-2B06-96FF4AC0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B895-E526-DD71-453D-49256B0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A7E93-1F22-D4FD-F94E-217B7A5D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6312A-86D5-36FD-BA6F-3CD46B67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7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83B-4257-42EA-09FF-D249BD6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13C4C-2F58-CC56-60CF-20F8BCF6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973A-0F8B-57BB-0ACB-AFCEEA8A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B0DE3-2E55-70B6-EEA5-05EC1975C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C08C1-0724-86A6-7D39-5AFD328D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35668-CB06-9333-A0F2-7769D229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7BEB3-7FB5-7606-F4CD-B623494D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05F4A-D2A4-B5A3-3DCF-CD52FEA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D779-05EE-FA10-CCF7-CC92EC5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BC24D-5E05-5F0D-02A7-CCD8FE5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EA551-81BC-6411-DC47-29FDDCDB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79208-44A4-1ED8-1312-77DB496D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33DD8-9342-66DD-C743-9D437B5C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0B69A-4B8D-1A64-2EFF-03820D15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632F4-8506-3487-7A38-DF25C685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7F68-A28E-5751-7799-6F050CB4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2575-7139-6AF9-B439-905EFE3D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8938-7BEB-01D5-145C-7482382C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53AE-1AA4-E15D-F932-AC69896C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F460-BC71-B2AF-9592-970E6169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8B998-2D60-11E1-2A3F-B20F0C1F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2FB1-CD19-C69A-619E-FE37925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C9C4E-EED0-2FD0-1164-80782FC18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6061-1389-B25D-43E7-3D577AFFB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A316-3D01-3114-1063-B1029D0B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C2B6-80E6-8F2B-A75D-579EC9C1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E7A3-4D25-5AEC-A39C-4F69C5E8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D2B9D-4756-E0C3-9FB3-DF634F6F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8A2E-34AA-101C-B13F-BA743F78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98D8-77F7-E343-C0D3-0E71F1B2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3829-1494-4050-9DAB-E9AE6711621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6186-3E7F-B490-A1CC-B0CF72F42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6D36-4A4C-C15D-00AC-F2C86EC4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C7A2-1A28-4C6B-AD7D-68FED2ABC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312317/WHO-AF-WHE-CPI-01-2019-eng.pdf" TargetMode="External"/><Relationship Id="rId2" Type="http://schemas.openxmlformats.org/officeDocument/2006/relationships/hyperlink" Target="https://www.afro.who.int/publications/technical-guidelines-integrated-disease-surveillance-and-response-african-region-thi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1917-CD57-F5B2-D8B3-F38B531FF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749" y="1474078"/>
            <a:ext cx="6880825" cy="2518963"/>
          </a:xfrm>
        </p:spPr>
        <p:txBody>
          <a:bodyPr>
            <a:normAutofit/>
          </a:bodyPr>
          <a:lstStyle/>
          <a:p>
            <a:r>
              <a:rPr lang="en-US" sz="5400" b="1" dirty="0"/>
              <a:t>IDSR Generic Synthetic Dataset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1F6AE-421E-1CFD-EF06-58A8DD5F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232" y="4693717"/>
            <a:ext cx="6880825" cy="1048109"/>
          </a:xfrm>
        </p:spPr>
        <p:txBody>
          <a:bodyPr>
            <a:normAutofit/>
          </a:bodyPr>
          <a:lstStyle/>
          <a:p>
            <a:r>
              <a:rPr lang="en-US" sz="3200" dirty="0"/>
              <a:t>Tathagata Bhattacharjee</a:t>
            </a:r>
          </a:p>
          <a:p>
            <a:r>
              <a:rPr lang="en-US" dirty="0"/>
              <a:t>LSHTM</a:t>
            </a:r>
          </a:p>
        </p:txBody>
      </p:sp>
      <p:pic>
        <p:nvPicPr>
          <p:cNvPr id="1026" name="Picture 2" descr="African Population and Health Research Center - Home | Facebook">
            <a:extLst>
              <a:ext uri="{FF2B5EF4-FFF2-40B4-BE49-F238E27FC236}">
                <a16:creationId xmlns:a16="http://schemas.microsoft.com/office/drawing/2014/main" id="{2C2F1770-B8D9-79F8-579B-928A57C1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8" y="0"/>
            <a:ext cx="2127302" cy="212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School of Hygiene &amp; Tropical Medicine - data.org">
            <a:extLst>
              <a:ext uri="{FF2B5EF4-FFF2-40B4-BE49-F238E27FC236}">
                <a16:creationId xmlns:a16="http://schemas.microsoft.com/office/drawing/2014/main" id="{64573D6F-0042-8A2C-CF5E-138A0109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529" y="3103946"/>
            <a:ext cx="2831471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- CODATA, The Committee on Data for Science and Technology">
            <a:extLst>
              <a:ext uri="{FF2B5EF4-FFF2-40B4-BE49-F238E27FC236}">
                <a16:creationId xmlns:a16="http://schemas.microsoft.com/office/drawing/2014/main" id="{5E0A680D-E7AC-9997-C342-562571E2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86" y="1466429"/>
            <a:ext cx="2657175" cy="11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| Malawi University of Business and Applied Sciences">
            <a:extLst>
              <a:ext uri="{FF2B5EF4-FFF2-40B4-BE49-F238E27FC236}">
                <a16:creationId xmlns:a16="http://schemas.microsoft.com/office/drawing/2014/main" id="{D14A7462-87B3-7A0B-9CB5-383D776D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1" y="4049597"/>
            <a:ext cx="1424796" cy="14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7BCEA-E9CF-9D88-FA97-9E2EEB16EB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542" y="2050473"/>
            <a:ext cx="2410208" cy="1373447"/>
          </a:xfrm>
          <a:prstGeom prst="rect">
            <a:avLst/>
          </a:prstGeom>
        </p:spPr>
      </p:pic>
      <p:pic>
        <p:nvPicPr>
          <p:cNvPr id="13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32126" y="135228"/>
            <a:ext cx="2950902" cy="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EE7A5-608A-46AB-8425-67267DADF0E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7792" y="4693717"/>
            <a:ext cx="1866531" cy="690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272FEC-B299-432B-8414-8D8161161C3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38890" y="5384015"/>
            <a:ext cx="1745433" cy="8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86976-891A-DB5D-266A-08291992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Profile: Travel History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83EC6-2255-A60F-2D7A-13C57560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32" y="666728"/>
            <a:ext cx="5069520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028A-9E36-7CCF-06FB-50DE3161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Data Profile: Specimen Collection</a:t>
            </a:r>
            <a:endParaRPr lang="en-IN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E6E4E-954D-0A92-3573-51F9C68F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" y="2056778"/>
            <a:ext cx="7462193" cy="470389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BF6AF2-8BA1-0032-D594-23F18A91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6118"/>
              </p:ext>
            </p:extLst>
          </p:nvPr>
        </p:nvGraphicFramePr>
        <p:xfrm>
          <a:off x="5351681" y="3115838"/>
          <a:ext cx="6439352" cy="18297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6499">
                  <a:extLst>
                    <a:ext uri="{9D8B030D-6E8A-4147-A177-3AD203B41FA5}">
                      <a16:colId xmlns:a16="http://schemas.microsoft.com/office/drawing/2014/main" val="2120124373"/>
                    </a:ext>
                  </a:extLst>
                </a:gridCol>
                <a:gridCol w="2260423">
                  <a:extLst>
                    <a:ext uri="{9D8B030D-6E8A-4147-A177-3AD203B41FA5}">
                      <a16:colId xmlns:a16="http://schemas.microsoft.com/office/drawing/2014/main" val="2008972394"/>
                    </a:ext>
                  </a:extLst>
                </a:gridCol>
                <a:gridCol w="2222430">
                  <a:extLst>
                    <a:ext uri="{9D8B030D-6E8A-4147-A177-3AD203B41FA5}">
                      <a16:colId xmlns:a16="http://schemas.microsoft.com/office/drawing/2014/main" val="3424717612"/>
                    </a:ext>
                  </a:extLst>
                </a:gridCol>
              </a:tblGrid>
              <a:tr h="510785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specimen_collected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specimen_sent_lab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95515261"/>
                  </a:ext>
                </a:extLst>
              </a:tr>
              <a:tr h="510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collections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17688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17688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76597111"/>
                  </a:ext>
                </a:extLst>
              </a:tr>
              <a:tr h="383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Highest date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14-11-2022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15-11-2022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0652659"/>
                  </a:ext>
                </a:extLst>
              </a:tr>
              <a:tr h="383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Lowest date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19-02-2020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19-02-2020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6426988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7D76949-0A93-5F48-8FCE-1B397AA0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92017"/>
              </p:ext>
            </p:extLst>
          </p:nvPr>
        </p:nvGraphicFramePr>
        <p:xfrm>
          <a:off x="5406335" y="5221910"/>
          <a:ext cx="5715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465">
                  <a:extLst>
                    <a:ext uri="{9D8B030D-6E8A-4147-A177-3AD203B41FA5}">
                      <a16:colId xmlns:a16="http://schemas.microsoft.com/office/drawing/2014/main" val="3271742769"/>
                    </a:ext>
                  </a:extLst>
                </a:gridCol>
                <a:gridCol w="2435087">
                  <a:extLst>
                    <a:ext uri="{9D8B030D-6E8A-4147-A177-3AD203B41FA5}">
                      <a16:colId xmlns:a16="http://schemas.microsoft.com/office/drawing/2014/main" val="396355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Specimen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One (Only Blood)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One (Only Swab)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Two (Blood and Swab)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4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2D11-D942-49FC-4FC8-F8CB9D74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Data Profile: Laboratory Tests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9F2DAB-FF61-698A-9B4D-937CC144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4" y="2011476"/>
            <a:ext cx="6383833" cy="4213751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CAD977D-B0FB-43D8-2C49-CF587885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12" y="3327514"/>
            <a:ext cx="5066557" cy="331408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44B4C3-E4A8-8515-7CFB-7C783F863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68864"/>
              </p:ext>
            </p:extLst>
          </p:nvPr>
        </p:nvGraphicFramePr>
        <p:xfrm>
          <a:off x="7718983" y="1643646"/>
          <a:ext cx="4305300" cy="8872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562531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871535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38592573"/>
                    </a:ext>
                  </a:extLst>
                </a:gridCol>
              </a:tblGrid>
              <a:tr h="22181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lab_test_date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lab_result_date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79404811"/>
                  </a:ext>
                </a:extLst>
              </a:tr>
              <a:tr h="2218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Lab </a:t>
                      </a:r>
                      <a:r>
                        <a:rPr lang="en-IN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Resuts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17688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17688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406240151"/>
                  </a:ext>
                </a:extLst>
              </a:tr>
              <a:tr h="2218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 date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15-11-2022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15-11-2022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51852506"/>
                  </a:ext>
                </a:extLst>
              </a:tr>
              <a:tr h="2218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 date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19-02-2020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19-02-2020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0842055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2F2605-5073-87D4-C974-1EAFBAD2B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39745"/>
              </p:ext>
            </p:extLst>
          </p:nvPr>
        </p:nvGraphicFramePr>
        <p:xfrm>
          <a:off x="8005969" y="4605684"/>
          <a:ext cx="3886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502">
                  <a:extLst>
                    <a:ext uri="{9D8B030D-6E8A-4147-A177-3AD203B41FA5}">
                      <a16:colId xmlns:a16="http://schemas.microsoft.com/office/drawing/2014/main" val="3271742769"/>
                    </a:ext>
                  </a:extLst>
                </a:gridCol>
                <a:gridCol w="1655699">
                  <a:extLst>
                    <a:ext uri="{9D8B030D-6E8A-4147-A177-3AD203B41FA5}">
                      <a16:colId xmlns:a16="http://schemas.microsoft.com/office/drawing/2014/main" val="396355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(Only Antigen)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(Only PCR)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(Antigen and PCR)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2D11-D942-49FC-4FC8-F8CB9D74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Data Profile: Laboratory Results</a:t>
            </a:r>
            <a:endParaRPr lang="en-US" sz="66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E81D3-B4F4-56A0-185E-134FB94C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2" y="2642616"/>
            <a:ext cx="5683157" cy="372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BC994-0855-1BB2-A8F8-0CF724791B7B}"/>
              </a:ext>
            </a:extLst>
          </p:cNvPr>
          <p:cNvSpPr txBox="1"/>
          <p:nvPr/>
        </p:nvSpPr>
        <p:spPr>
          <a:xfrm>
            <a:off x="6196530" y="2273284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COVID-19 PCR Test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761F5-A80E-8F75-F507-B3EFB69ABBBB}"/>
              </a:ext>
            </a:extLst>
          </p:cNvPr>
          <p:cNvSpPr txBox="1"/>
          <p:nvPr/>
        </p:nvSpPr>
        <p:spPr>
          <a:xfrm>
            <a:off x="572620" y="2339009"/>
            <a:ext cx="312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COVID-19 Antigen Test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43FCD6-ECE7-7754-681F-5765D627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30" y="2732339"/>
            <a:ext cx="5535057" cy="34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11D3-7FA6-145F-4583-3E3AD1F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Data Profile: Diagnosis and Symptoms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9B925B-84C6-AAAA-ACD6-D31D1BE93E8B}"/>
              </a:ext>
            </a:extLst>
          </p:cNvPr>
          <p:cNvGrpSpPr/>
          <p:nvPr/>
        </p:nvGrpSpPr>
        <p:grpSpPr>
          <a:xfrm>
            <a:off x="485014" y="1613623"/>
            <a:ext cx="7945164" cy="987991"/>
            <a:chOff x="485014" y="1613624"/>
            <a:chExt cx="7518747" cy="76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76F391-64C1-8786-9FF0-846451BD3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014" y="1613624"/>
              <a:ext cx="4029098" cy="6989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8A4D6A-C3C9-CAC6-EBF3-A64B9763C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361" y="1613624"/>
              <a:ext cx="3327400" cy="762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5A2673-B9FD-6D9E-34D5-C875BEE76BB2}"/>
              </a:ext>
            </a:extLst>
          </p:cNvPr>
          <p:cNvGrpSpPr/>
          <p:nvPr/>
        </p:nvGrpSpPr>
        <p:grpSpPr>
          <a:xfrm>
            <a:off x="1616915" y="2752968"/>
            <a:ext cx="6925351" cy="3739907"/>
            <a:chOff x="485014" y="2802834"/>
            <a:chExt cx="6184581" cy="34588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3EAE65-5791-88AE-6E3B-5B9B0911CC8D}"/>
                </a:ext>
              </a:extLst>
            </p:cNvPr>
            <p:cNvGrpSpPr/>
            <p:nvPr/>
          </p:nvGrpSpPr>
          <p:grpSpPr>
            <a:xfrm>
              <a:off x="485014" y="2802834"/>
              <a:ext cx="4191347" cy="3458817"/>
              <a:chOff x="485014" y="2802834"/>
              <a:chExt cx="4191347" cy="345881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D092296-9582-8A3B-1530-1DA8AEEF0561}"/>
                  </a:ext>
                </a:extLst>
              </p:cNvPr>
              <p:cNvGrpSpPr/>
              <p:nvPr/>
            </p:nvGrpSpPr>
            <p:grpSpPr>
              <a:xfrm>
                <a:off x="485014" y="3122023"/>
                <a:ext cx="4191347" cy="3139628"/>
                <a:chOff x="485014" y="2684702"/>
                <a:chExt cx="2872779" cy="17526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3E18539-3E56-509A-94CD-DEBD5B82BE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014" y="2684702"/>
                  <a:ext cx="1857470" cy="175269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E577582-7D86-8AB7-671F-F1CFF1BDA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3346" y="2890609"/>
                  <a:ext cx="914447" cy="83824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704B78-6C8C-5BF7-A1DE-3F626D58C369}"/>
                  </a:ext>
                </a:extLst>
              </p:cNvPr>
              <p:cNvSpPr txBox="1"/>
              <p:nvPr/>
            </p:nvSpPr>
            <p:spPr>
              <a:xfrm>
                <a:off x="1256212" y="2802834"/>
                <a:ext cx="116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Symptoms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75672E-A6FF-F196-50CE-CA2F69DC8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2195" y="5189883"/>
              <a:ext cx="33274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23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C02B8-F80A-359D-59B0-5D1CBA0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Profile: Other Diagnosis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3DF79-6ADF-AB10-F9A8-8499A5B9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86" y="1845426"/>
            <a:ext cx="7389725" cy="46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C02B8-F80A-359D-59B0-5D1CBA0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Profile: Final Classification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78F5EE-4A54-1307-FD51-FD497083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57" y="1318569"/>
            <a:ext cx="6832935" cy="43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C02B8-F80A-359D-59B0-5D1CBA0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Profile: Patient Visits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25B13-FF5D-2D19-01BE-00A70AB4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82" y="1366636"/>
            <a:ext cx="6787510" cy="42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9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FDCE-17E8-AA80-70F7-E258F03C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D9DED8F-DFAD-780F-B010-7A3C2132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36176-9D80-9DC7-DCA8-ABF119D4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>
                <a:latin typeface="Aharoni" panose="02010803020104030203" pitchFamily="2" charset="-79"/>
                <a:cs typeface="Aharoni" panose="02010803020104030203" pitchFamily="2" charset="-79"/>
              </a:rPr>
              <a:t>Key Topics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BC68C-0FAA-4F3C-BE5D-9443E9FB2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92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9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91765-60E5-78DF-B90B-C75253DD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0339" y="58794"/>
            <a:ext cx="3147787" cy="1302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62279-5065-78A4-2FE2-6BE8EF1E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Aharoni" panose="02010803020104030203" pitchFamily="2" charset="-79"/>
                <a:cs typeface="Aharoni" panose="02010803020104030203" pitchFamily="2" charset="-79"/>
              </a:rPr>
              <a:t>What is IDSR?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74E842-42CE-2395-AD94-8E6D9ACA6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65972"/>
              </p:ext>
            </p:extLst>
          </p:nvPr>
        </p:nvGraphicFramePr>
        <p:xfrm>
          <a:off x="24849" y="1361326"/>
          <a:ext cx="12167151" cy="534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22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05FE7-6FB8-C9A7-3699-E25DF197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7" y="69069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Source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7596-A921-1407-0483-FD4AB516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94" y="1331383"/>
            <a:ext cx="7066113" cy="5457547"/>
          </a:xfrm>
        </p:spPr>
        <p:txBody>
          <a:bodyPr>
            <a:normAutofit/>
          </a:bodyPr>
          <a:lstStyle/>
          <a:p>
            <a:r>
              <a:rPr lang="en-US" sz="2400" dirty="0"/>
              <a:t>Technical Guidelines for Integrated Disease Surveillance and Response in the African Region: Third edition</a:t>
            </a:r>
          </a:p>
          <a:p>
            <a:pPr lvl="1"/>
            <a:r>
              <a:rPr lang="en-US" dirty="0">
                <a:hlinkClick r:id="rId2"/>
              </a:rPr>
              <a:t>https://www.afro.who.int/publications/technical-guidelines-integrated-disease-surveillance-and-response-african-region-third</a:t>
            </a:r>
            <a:endParaRPr lang="en-US" dirty="0"/>
          </a:p>
          <a:p>
            <a:r>
              <a:rPr lang="en-US" sz="2400" dirty="0"/>
              <a:t>Booklet two: Section 1,2 and 3 </a:t>
            </a:r>
          </a:p>
          <a:p>
            <a:pPr lvl="1"/>
            <a:r>
              <a:rPr lang="en-US" dirty="0">
                <a:hlinkClick r:id="rId3"/>
              </a:rPr>
              <a:t>https://apps.who.int/iris/bitstream/handle/10665/312317/WHO-AF-WHE-CPI-01-2019-eng.pdf</a:t>
            </a:r>
            <a:endParaRPr lang="en-US" dirty="0"/>
          </a:p>
          <a:p>
            <a:r>
              <a:rPr lang="en-US" sz="2400" dirty="0"/>
              <a:t>Annex 2F: IDSR immediate case-based reporting form (page 92)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1EA51-2532-7758-89B8-25115CE85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33" b="-2"/>
          <a:stretch/>
        </p:blipFill>
        <p:spPr>
          <a:xfrm>
            <a:off x="715968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60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3C8-DB82-1095-7548-AE9A486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26" y="176282"/>
            <a:ext cx="10515600" cy="1325563"/>
          </a:xfrm>
        </p:spPr>
        <p:txBody>
          <a:bodyPr/>
          <a:lstStyle/>
          <a:p>
            <a:r>
              <a:rPr lang="en-IN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IDSR Generic Synthetic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A5868F-8F45-ECEE-A4D6-356EE577E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16303"/>
              </p:ext>
            </p:extLst>
          </p:nvPr>
        </p:nvGraphicFramePr>
        <p:xfrm>
          <a:off x="763657" y="11497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CE3923-B3D2-6541-54AC-94E3FE7C3ABE}"/>
              </a:ext>
            </a:extLst>
          </p:cNvPr>
          <p:cNvSpPr txBox="1"/>
          <p:nvPr/>
        </p:nvSpPr>
        <p:spPr>
          <a:xfrm>
            <a:off x="139149" y="5735278"/>
            <a:ext cx="11832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  <a:latin typeface="Arial Nova" panose="020B0504020202020204" pitchFamily="34" charset="0"/>
              </a:rPr>
              <a:t>This generic synthetic dataset focus only on COVID-19 (SARS-CoV-2) disease for one instance of surveillance and response for one participant (person).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  <a:latin typeface="Arial Nova" panose="020B0504020202020204" pitchFamily="34" charset="0"/>
              </a:rPr>
              <a:t>The database is designed accordingly to store one instance of the Annex 2F form for one participant (person).</a:t>
            </a:r>
          </a:p>
        </p:txBody>
      </p:sp>
    </p:spTree>
    <p:extLst>
      <p:ext uri="{BB962C8B-B14F-4D97-AF65-F5344CB8AC3E}">
        <p14:creationId xmlns:p14="http://schemas.microsoft.com/office/powerpoint/2010/main" val="121102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4C8A-6D52-8C0B-B381-5FD8DE6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Entity-Relationship Diagram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A7EDC32-E437-68C3-1C23-3F4672E00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58641"/>
            <a:ext cx="7116417" cy="646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24CF5-A891-DAE7-1918-CCFA4D1ADB49}"/>
              </a:ext>
            </a:extLst>
          </p:cNvPr>
          <p:cNvSpPr txBox="1"/>
          <p:nvPr/>
        </p:nvSpPr>
        <p:spPr>
          <a:xfrm>
            <a:off x="74544" y="6488154"/>
            <a:ext cx="6396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This ER diagram has been drawn using </a:t>
            </a:r>
            <a:r>
              <a:rPr lang="en-IN" sz="1200" dirty="0" err="1">
                <a:solidFill>
                  <a:schemeClr val="accent6">
                    <a:lumMod val="50000"/>
                  </a:schemeClr>
                </a:solidFill>
              </a:rPr>
              <a:t>DBeaver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 Community Edition Version 23.1.2.202307091549</a:t>
            </a:r>
          </a:p>
        </p:txBody>
      </p:sp>
    </p:spTree>
    <p:extLst>
      <p:ext uri="{BB962C8B-B14F-4D97-AF65-F5344CB8AC3E}">
        <p14:creationId xmlns:p14="http://schemas.microsoft.com/office/powerpoint/2010/main" val="34786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FA54-F3EB-603F-9650-C5F9383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Data Profile: Patient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F7A838-C8BF-DA02-83D5-925CE097D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8999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4B2933-B42D-E848-2B68-F8717C4C85C7}"/>
              </a:ext>
            </a:extLst>
          </p:cNvPr>
          <p:cNvSpPr txBox="1"/>
          <p:nvPr/>
        </p:nvSpPr>
        <p:spPr>
          <a:xfrm>
            <a:off x="128016" y="6406372"/>
            <a:ext cx="103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profiling of the IDSR Generic Synthetic data has been done using </a:t>
            </a:r>
            <a:r>
              <a:rPr lang="en-IN" b="1" dirty="0" err="1"/>
              <a:t>DataCleaner</a:t>
            </a:r>
            <a:r>
              <a:rPr lang="en-IN" dirty="0"/>
              <a:t> Community editionn5.8.1</a:t>
            </a:r>
          </a:p>
        </p:txBody>
      </p:sp>
    </p:spTree>
    <p:extLst>
      <p:ext uri="{BB962C8B-B14F-4D97-AF65-F5344CB8AC3E}">
        <p14:creationId xmlns:p14="http://schemas.microsoft.com/office/powerpoint/2010/main" val="24248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85784-6921-AF70-434C-972C7E81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Profile: Occupation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7EC4ED-1454-567E-D8DD-4354D42E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18" y="715617"/>
            <a:ext cx="7892494" cy="49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4EF4-211E-2AA9-B5E8-B9D147AB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 Profile: Vaccines (Covid-19 Vaccines)</a:t>
            </a:r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170E1-3096-532B-EE62-466F700D5511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Total population vaccinated: </a:t>
            </a:r>
            <a:r>
              <a:rPr lang="en-US" sz="2200" b="0" i="0">
                <a:effectLst/>
              </a:rPr>
              <a:t>18205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Highest vaccination date: 2023-02-07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Lowest vaccination date: 2019-10-22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81277D-911B-22C7-85C6-118C717B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04455"/>
            <a:ext cx="5468112" cy="36089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B49E00-29E1-A450-E867-C03F4A03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9642"/>
            <a:ext cx="5468112" cy="3458580"/>
          </a:xfrm>
          <a:prstGeom prst="rect">
            <a:avLst/>
          </a:prstGeom>
        </p:spPr>
      </p:pic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ADFD9276-8318-989C-C45E-8DC64767E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66"/>
              </p:ext>
            </p:extLst>
          </p:nvPr>
        </p:nvGraphicFramePr>
        <p:xfrm>
          <a:off x="8901883" y="5263543"/>
          <a:ext cx="32351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849">
                  <a:extLst>
                    <a:ext uri="{9D8B030D-6E8A-4147-A177-3AD203B41FA5}">
                      <a16:colId xmlns:a16="http://schemas.microsoft.com/office/drawing/2014/main" val="3271742769"/>
                    </a:ext>
                  </a:extLst>
                </a:gridCol>
                <a:gridCol w="1378338">
                  <a:extLst>
                    <a:ext uri="{9D8B030D-6E8A-4147-A177-3AD203B41FA5}">
                      <a16:colId xmlns:a16="http://schemas.microsoft.com/office/drawing/2014/main" val="396355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Only 1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Only 2 doses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All 3 doses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6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704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Nova</vt:lpstr>
      <vt:lpstr>Calibri</vt:lpstr>
      <vt:lpstr>Calibri Light</vt:lpstr>
      <vt:lpstr>Office Theme</vt:lpstr>
      <vt:lpstr>IDSR Generic Synthetic Dataset v3</vt:lpstr>
      <vt:lpstr>Key Topics </vt:lpstr>
      <vt:lpstr>What is IDSR?</vt:lpstr>
      <vt:lpstr>Source Form</vt:lpstr>
      <vt:lpstr>IDSR Generic Synthetic Data</vt:lpstr>
      <vt:lpstr>Entity-Relationship Diagram</vt:lpstr>
      <vt:lpstr>Data Profile: Patient</vt:lpstr>
      <vt:lpstr>Data Profile: Occupation</vt:lpstr>
      <vt:lpstr>Data Profile: Vaccines (Covid-19 Vaccines)</vt:lpstr>
      <vt:lpstr>Data Profile: Travel History</vt:lpstr>
      <vt:lpstr>Data Profile: Specimen Collection</vt:lpstr>
      <vt:lpstr>Data Profile: Laboratory Tests</vt:lpstr>
      <vt:lpstr>Data Profile: Laboratory Results</vt:lpstr>
      <vt:lpstr>Data Profile: Diagnosis and Symptoms</vt:lpstr>
      <vt:lpstr>Data Profile: Other Diagnosis</vt:lpstr>
      <vt:lpstr>Data Profile: Final Classification</vt:lpstr>
      <vt:lpstr>Data Profile: Patient Visits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Bhattacharjee</dc:creator>
  <cp:lastModifiedBy>Tathagata Bhattacharjee</cp:lastModifiedBy>
  <cp:revision>29</cp:revision>
  <dcterms:created xsi:type="dcterms:W3CDTF">2023-07-14T05:11:02Z</dcterms:created>
  <dcterms:modified xsi:type="dcterms:W3CDTF">2023-07-14T13:49:08Z</dcterms:modified>
</cp:coreProperties>
</file>