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7" r:id="rId4"/>
    <p:sldId id="258" r:id="rId5"/>
    <p:sldId id="263" r:id="rId6"/>
    <p:sldId id="259" r:id="rId7"/>
    <p:sldId id="261" r:id="rId8"/>
    <p:sldId id="264" r:id="rId9"/>
    <p:sldId id="265" r:id="rId10"/>
    <p:sldId id="266" r:id="rId11"/>
    <p:sldId id="260" r:id="rId12"/>
    <p:sldId id="268"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E7E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57394-4349-4181-AD98-F2BB3ABE45A1}" v="84" dt="2022-06-25T18:24:27.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5" autoAdjust="0"/>
    <p:restoredTop sz="61442" autoAdjust="0"/>
  </p:normalViewPr>
  <p:slideViewPr>
    <p:cSldViewPr snapToGrid="0">
      <p:cViewPr varScale="1">
        <p:scale>
          <a:sx n="68" d="100"/>
          <a:sy n="68" d="100"/>
        </p:scale>
        <p:origin x="20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B8421-078D-45BA-ABE8-B9C0956D43E1}" type="datetimeFigureOut">
              <a:rPr lang="de-DE" smtClean="0"/>
              <a:t>26.06.2022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3C98D-1887-4C32-815E-C2076787E276}" type="slidenum">
              <a:rPr lang="de-DE" smtClean="0"/>
              <a:t>‹Nr.›</a:t>
            </a:fld>
            <a:endParaRPr lang="de-DE"/>
          </a:p>
        </p:txBody>
      </p:sp>
    </p:spTree>
    <p:extLst>
      <p:ext uri="{BB962C8B-B14F-4D97-AF65-F5344CB8AC3E}">
        <p14:creationId xmlns:p14="http://schemas.microsoft.com/office/powerpoint/2010/main" val="379235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den letzten Jahren ist religiöser Extremismus in vielen Teilen der Welt zu einem wachsenden Problem geworden. Während es eine Reihe von Faktoren gibt, die zu diesem Problem beitragen, ist einer der wichtigsten die wachsende Zahl von Menschen, die sich mit einer bestimmten Religion identifizieren. Dies liegt oft daran, dass die Menschen immer religiöser werden, wenn sie nach Sinn und Zweck in ihrem Leben suchen.</a:t>
            </a:r>
          </a:p>
        </p:txBody>
      </p:sp>
      <p:sp>
        <p:nvSpPr>
          <p:cNvPr id="4" name="Foliennummernplatzhalter 3"/>
          <p:cNvSpPr>
            <a:spLocks noGrp="1"/>
          </p:cNvSpPr>
          <p:nvPr>
            <p:ph type="sldNum" sz="quarter" idx="5"/>
          </p:nvPr>
        </p:nvSpPr>
        <p:spPr/>
        <p:txBody>
          <a:bodyPr/>
          <a:lstStyle/>
          <a:p>
            <a:fld id="{4233C98D-1887-4C32-815E-C2076787E276}" type="slidenum">
              <a:rPr lang="de-DE" smtClean="0"/>
              <a:t>1</a:t>
            </a:fld>
            <a:endParaRPr lang="de-DE"/>
          </a:p>
        </p:txBody>
      </p:sp>
    </p:spTree>
    <p:extLst>
      <p:ext uri="{BB962C8B-B14F-4D97-AF65-F5344CB8AC3E}">
        <p14:creationId xmlns:p14="http://schemas.microsoft.com/office/powerpoint/2010/main" val="263049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Frage zu beantworten ist schwer, es gibt aber mögliche Maßnahmen, die ergriffen werden könnten, um religiösen Extremismus zu reduzieren</a:t>
            </a:r>
          </a:p>
          <a:p>
            <a:pPr marL="171450" indent="-171450">
              <a:buFontTx/>
              <a:buChar char="-"/>
            </a:pPr>
            <a:r>
              <a:rPr lang="de-DE" dirty="0"/>
              <a:t>Bereitstellung von Bildungsangeboten, die religiöse Toleranz und Verständnis fördern</a:t>
            </a:r>
          </a:p>
          <a:p>
            <a:pPr marL="171450" indent="-171450">
              <a:buFontTx/>
              <a:buChar char="-"/>
            </a:pPr>
            <a:r>
              <a:rPr lang="de-DE" dirty="0"/>
              <a:t>Förderung des Dialogs und der Debatte zwischen verschiedenen religiösen Gruppen</a:t>
            </a:r>
          </a:p>
          <a:p>
            <a:pPr marL="171450" indent="-171450">
              <a:buFontTx/>
              <a:buChar char="-"/>
            </a:pPr>
            <a:r>
              <a:rPr lang="de-DE" dirty="0"/>
              <a:t>Förderung des Säkularismus und der Trennung von Kirche und Staat</a:t>
            </a:r>
          </a:p>
          <a:p>
            <a:pPr marL="171450" indent="-171450">
              <a:buFontTx/>
              <a:buChar char="-"/>
            </a:pPr>
            <a:r>
              <a:rPr lang="de-DE" dirty="0"/>
              <a:t>Arbeiten zur Lösung sozialer und wirtschaftlicher Missstände, die von Extremisten ausgenutzt werden können</a:t>
            </a:r>
          </a:p>
          <a:p>
            <a:pPr marL="171450" indent="-171450">
              <a:buFontTx/>
              <a:buChar char="-"/>
            </a:pPr>
            <a:r>
              <a:rPr lang="de-DE" dirty="0"/>
              <a:t>Störung der Finanzierung und Rekrutierung von Extremisten</a:t>
            </a:r>
          </a:p>
          <a:p>
            <a:endParaRPr lang="de-DE" dirty="0"/>
          </a:p>
          <a:p>
            <a:r>
              <a:rPr lang="de-DE" dirty="0"/>
              <a:t>Säkularismus ist im eine Weltanschauung, die auf einer Trennung von Religion und Staat beruht.</a:t>
            </a:r>
          </a:p>
        </p:txBody>
      </p:sp>
      <p:sp>
        <p:nvSpPr>
          <p:cNvPr id="4" name="Foliennummernplatzhalter 3"/>
          <p:cNvSpPr>
            <a:spLocks noGrp="1"/>
          </p:cNvSpPr>
          <p:nvPr>
            <p:ph type="sldNum" sz="quarter" idx="5"/>
          </p:nvPr>
        </p:nvSpPr>
        <p:spPr/>
        <p:txBody>
          <a:bodyPr/>
          <a:lstStyle/>
          <a:p>
            <a:fld id="{4233C98D-1887-4C32-815E-C2076787E276}" type="slidenum">
              <a:rPr lang="de-DE" smtClean="0"/>
              <a:t>10</a:t>
            </a:fld>
            <a:endParaRPr lang="de-DE"/>
          </a:p>
        </p:txBody>
      </p:sp>
    </p:spTree>
    <p:extLst>
      <p:ext uri="{BB962C8B-B14F-4D97-AF65-F5344CB8AC3E}">
        <p14:creationId xmlns:p14="http://schemas.microsoft.com/office/powerpoint/2010/main" val="303697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Wie bereits am Anfang </a:t>
            </a:r>
            <a:r>
              <a:rPr lang="de-DE" sz="1200" kern="1200" dirty="0" err="1">
                <a:solidFill>
                  <a:schemeClr val="tx1"/>
                </a:solidFill>
                <a:effectLst/>
                <a:latin typeface="+mn-lt"/>
                <a:ea typeface="+mn-ea"/>
                <a:cs typeface="+mn-cs"/>
              </a:rPr>
              <a:t>erwähnt</a:t>
            </a:r>
            <a:r>
              <a:rPr lang="de-DE" sz="1200" kern="1200" dirty="0">
                <a:solidFill>
                  <a:schemeClr val="tx1"/>
                </a:solidFill>
                <a:effectLst/>
                <a:latin typeface="+mn-lt"/>
                <a:ea typeface="+mn-ea"/>
                <a:cs typeface="+mn-cs"/>
              </a:rPr>
              <a:t> ist es wichtig die </a:t>
            </a:r>
            <a:r>
              <a:rPr lang="de-DE" sz="1200" kern="1200" dirty="0" err="1">
                <a:solidFill>
                  <a:schemeClr val="tx1"/>
                </a:solidFill>
                <a:effectLst/>
                <a:latin typeface="+mn-lt"/>
                <a:ea typeface="+mn-ea"/>
                <a:cs typeface="+mn-cs"/>
              </a:rPr>
              <a:t>Gründe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Extremismus zu verstehen und nicht jeden der sich mit einer bestimmten Religion identifiziert als Extremist abstempeln.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11</a:t>
            </a:fld>
            <a:endParaRPr lang="de-DE"/>
          </a:p>
        </p:txBody>
      </p:sp>
    </p:spTree>
    <p:extLst>
      <p:ext uri="{BB962C8B-B14F-4D97-AF65-F5344CB8AC3E}">
        <p14:creationId xmlns:p14="http://schemas.microsoft.com/office/powerpoint/2010/main" val="385568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233C98D-1887-4C32-815E-C2076787E276}" type="slidenum">
              <a:rPr lang="de-DE" smtClean="0"/>
              <a:t>12</a:t>
            </a:fld>
            <a:endParaRPr lang="de-DE"/>
          </a:p>
        </p:txBody>
      </p:sp>
    </p:spTree>
    <p:extLst>
      <p:ext uri="{BB962C8B-B14F-4D97-AF65-F5344CB8AC3E}">
        <p14:creationId xmlns:p14="http://schemas.microsoft.com/office/powerpoint/2010/main" val="3519991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13</a:t>
            </a:fld>
            <a:endParaRPr lang="de-DE"/>
          </a:p>
        </p:txBody>
      </p:sp>
    </p:spTree>
    <p:extLst>
      <p:ext uri="{BB962C8B-B14F-4D97-AF65-F5344CB8AC3E}">
        <p14:creationId xmlns:p14="http://schemas.microsoft.com/office/powerpoint/2010/main" val="62275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Während es wichtig ist, die Gründe für religiösen Extremismus zu verstehen, ist es auch wichtig, sich daran zu erinnern, dass die überwiegende Mehrheit der Menschen, die sich mit einer bestimmten Religion identifizieren, keine Extremisten sind. Tatsächlich praktizieren die meisten Menschen eine Religion friedlich und ohne die Absicht, anderen zu schaden. Nur eine kleine Minderheit treibt ihre Religion auf die Spitze und rechtfertigt damit Gewalt.</a:t>
            </a:r>
          </a:p>
        </p:txBody>
      </p:sp>
      <p:sp>
        <p:nvSpPr>
          <p:cNvPr id="4" name="Foliennummernplatzhalter 3"/>
          <p:cNvSpPr>
            <a:spLocks noGrp="1"/>
          </p:cNvSpPr>
          <p:nvPr>
            <p:ph type="sldNum" sz="quarter" idx="5"/>
          </p:nvPr>
        </p:nvSpPr>
        <p:spPr/>
        <p:txBody>
          <a:bodyPr/>
          <a:lstStyle/>
          <a:p>
            <a:fld id="{4233C98D-1887-4C32-815E-C2076787E276}" type="slidenum">
              <a:rPr lang="de-DE" smtClean="0"/>
              <a:t>2</a:t>
            </a:fld>
            <a:endParaRPr lang="de-DE"/>
          </a:p>
        </p:txBody>
      </p:sp>
    </p:spTree>
    <p:extLst>
      <p:ext uri="{BB962C8B-B14F-4D97-AF65-F5344CB8AC3E}">
        <p14:creationId xmlns:p14="http://schemas.microsoft.com/office/powerpoint/2010/main" val="389645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Religiöser Extremismus wird definiert als sehr starke religiöse Überzeugungen, die zu Gewalt oder Intoleranz gegenüber anderen führen. […]</a:t>
            </a:r>
          </a:p>
        </p:txBody>
      </p:sp>
      <p:sp>
        <p:nvSpPr>
          <p:cNvPr id="4" name="Foliennummernplatzhalter 3"/>
          <p:cNvSpPr>
            <a:spLocks noGrp="1"/>
          </p:cNvSpPr>
          <p:nvPr>
            <p:ph type="sldNum" sz="quarter" idx="5"/>
          </p:nvPr>
        </p:nvSpPr>
        <p:spPr/>
        <p:txBody>
          <a:bodyPr/>
          <a:lstStyle/>
          <a:p>
            <a:fld id="{4233C98D-1887-4C32-815E-C2076787E276}" type="slidenum">
              <a:rPr lang="de-DE" smtClean="0"/>
              <a:t>3</a:t>
            </a:fld>
            <a:endParaRPr lang="de-DE"/>
          </a:p>
        </p:txBody>
      </p:sp>
    </p:spTree>
    <p:extLst>
      <p:ext uri="{BB962C8B-B14F-4D97-AF65-F5344CB8AC3E}">
        <p14:creationId xmlns:p14="http://schemas.microsoft.com/office/powerpoint/2010/main" val="339006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sz="1200" kern="1200" dirty="0">
                <a:solidFill>
                  <a:schemeClr val="tx1"/>
                </a:solidFill>
                <a:effectLst/>
                <a:latin typeface="+mn-lt"/>
                <a:ea typeface="+mn-ea"/>
                <a:cs typeface="+mn-cs"/>
              </a:rPr>
              <a:t>Dies kann zu Religionskriegen und Konflikten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Außerdem glauben </a:t>
            </a:r>
            <a:r>
              <a:rPr lang="de-DE" sz="1200" kern="1200" dirty="0" err="1">
                <a:solidFill>
                  <a:schemeClr val="tx1"/>
                </a:solidFill>
                <a:effectLst/>
                <a:latin typeface="+mn-lt"/>
                <a:ea typeface="+mn-ea"/>
                <a:cs typeface="+mn-cs"/>
              </a:rPr>
              <a:t>religiöse</a:t>
            </a:r>
            <a:r>
              <a:rPr lang="de-DE" sz="1200" kern="1200" dirty="0">
                <a:solidFill>
                  <a:schemeClr val="tx1"/>
                </a:solidFill>
                <a:effectLst/>
                <a:latin typeface="+mn-lt"/>
                <a:ea typeface="+mn-ea"/>
                <a:cs typeface="+mn-cs"/>
              </a:rPr>
              <a:t> Extremisten oft, dass sie die Einzigen sind, die Recht haben, und dass alle anderen Unrecht haben. Dies kann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sie den Glauben anderer Menschen nicht tolerieren und sogar versuchen, anderen ihren Glauben aufzuzwingen. </a:t>
            </a:r>
            <a:endParaRPr lang="de-DE" dirty="0">
              <a:effectLst/>
            </a:endParaRPr>
          </a:p>
          <a:p>
            <a:endParaRPr lang="de-DE" dirty="0"/>
          </a:p>
        </p:txBody>
      </p:sp>
      <p:sp>
        <p:nvSpPr>
          <p:cNvPr id="4" name="Foliennummernplatzhalter 3"/>
          <p:cNvSpPr>
            <a:spLocks noGrp="1"/>
          </p:cNvSpPr>
          <p:nvPr>
            <p:ph type="sldNum" sz="quarter" idx="5"/>
          </p:nvPr>
        </p:nvSpPr>
        <p:spPr/>
        <p:txBody>
          <a:bodyPr/>
          <a:lstStyle/>
          <a:p>
            <a:fld id="{4233C98D-1887-4C32-815E-C2076787E276}" type="slidenum">
              <a:rPr lang="de-DE" smtClean="0"/>
              <a:t>4</a:t>
            </a:fld>
            <a:endParaRPr lang="de-DE"/>
          </a:p>
        </p:txBody>
      </p:sp>
    </p:spTree>
    <p:extLst>
      <p:ext uri="{BB962C8B-B14F-4D97-AF65-F5344CB8AC3E}">
        <p14:creationId xmlns:p14="http://schemas.microsoft.com/office/powerpoint/2010/main" val="257931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Einige Beispiele für religiösen Extremismus sind: […]</a:t>
            </a:r>
          </a:p>
        </p:txBody>
      </p:sp>
      <p:sp>
        <p:nvSpPr>
          <p:cNvPr id="4" name="Foliennummernplatzhalter 3"/>
          <p:cNvSpPr>
            <a:spLocks noGrp="1"/>
          </p:cNvSpPr>
          <p:nvPr>
            <p:ph type="sldNum" sz="quarter" idx="5"/>
          </p:nvPr>
        </p:nvSpPr>
        <p:spPr/>
        <p:txBody>
          <a:bodyPr/>
          <a:lstStyle/>
          <a:p>
            <a:fld id="{4233C98D-1887-4C32-815E-C2076787E276}" type="slidenum">
              <a:rPr lang="de-DE" smtClean="0"/>
              <a:t>5</a:t>
            </a:fld>
            <a:endParaRPr lang="de-DE"/>
          </a:p>
        </p:txBody>
      </p:sp>
    </p:spTree>
    <p:extLst>
      <p:ext uri="{BB962C8B-B14F-4D97-AF65-F5344CB8AC3E}">
        <p14:creationId xmlns:p14="http://schemas.microsoft.com/office/powerpoint/2010/main" val="37668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Die Anschläge vom 11. September waren eine Serie von vier koordinierten Terroranschlägen der islamistischen Terrorgruppe Al-Qaida auf die Vereinigten Staaten am Morgen des 11. September 2001. Die Anschläge töteten 2.996 Menschen, verletzten über 6.000 weitere und verursachten mindestens 10 Milliarden Dollar an Infrastruktur- und Sachschäden.</a:t>
            </a:r>
          </a:p>
          <a:p>
            <a:r>
              <a:rPr lang="de-DE" dirty="0"/>
              <a:t>Die Anschläge waren der tödlichste Terroranschlag auf US-amerikanischem Boden in der Geschichte und lösten die größte eintägige Mobilisierung von Strafverfolgungspersonal in der Geschichte der USA aus, wobei etwa 40.000 Beamte nach New York City entsandt wurden. […]</a:t>
            </a:r>
          </a:p>
        </p:txBody>
      </p:sp>
      <p:sp>
        <p:nvSpPr>
          <p:cNvPr id="4" name="Foliennummernplatzhalter 3"/>
          <p:cNvSpPr>
            <a:spLocks noGrp="1"/>
          </p:cNvSpPr>
          <p:nvPr>
            <p:ph type="sldNum" sz="quarter" idx="5"/>
          </p:nvPr>
        </p:nvSpPr>
        <p:spPr/>
        <p:txBody>
          <a:bodyPr/>
          <a:lstStyle/>
          <a:p>
            <a:fld id="{4233C98D-1887-4C32-815E-C2076787E276}" type="slidenum">
              <a:rPr lang="de-DE" smtClean="0"/>
              <a:t>6</a:t>
            </a:fld>
            <a:endParaRPr lang="de-DE"/>
          </a:p>
        </p:txBody>
      </p:sp>
    </p:spTree>
    <p:extLst>
      <p:ext uri="{BB962C8B-B14F-4D97-AF65-F5344CB8AC3E}">
        <p14:creationId xmlns:p14="http://schemas.microsoft.com/office/powerpoint/2010/main" val="325449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sz="1200" kern="1200" dirty="0">
                <a:solidFill>
                  <a:schemeClr val="tx1"/>
                </a:solidFill>
                <a:effectLst/>
                <a:latin typeface="+mn-lt"/>
                <a:ea typeface="+mn-ea"/>
                <a:cs typeface="+mn-cs"/>
              </a:rPr>
              <a:t>Die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-Buddhas waren zwei riesige Statuen, die seit Jahrhunderten im </a:t>
            </a:r>
            <a:r>
              <a:rPr lang="de-DE" sz="1200" kern="1200" dirty="0" err="1">
                <a:solidFill>
                  <a:schemeClr val="tx1"/>
                </a:solidFill>
                <a:effectLst/>
                <a:latin typeface="+mn-lt"/>
                <a:ea typeface="+mn-ea"/>
                <a:cs typeface="+mn-cs"/>
              </a:rPr>
              <a:t>Bamiyan</a:t>
            </a:r>
            <a:r>
              <a:rPr lang="de-DE" sz="1200" kern="1200" dirty="0">
                <a:solidFill>
                  <a:schemeClr val="tx1"/>
                </a:solidFill>
                <a:effectLst/>
                <a:latin typeface="+mn-lt"/>
                <a:ea typeface="+mn-ea"/>
                <a:cs typeface="+mn-cs"/>
              </a:rPr>
              <a:t>-Tal in der Region </a:t>
            </a:r>
            <a:r>
              <a:rPr lang="de-DE" sz="1200" kern="1200" dirty="0" err="1">
                <a:solidFill>
                  <a:schemeClr val="tx1"/>
                </a:solidFill>
                <a:effectLst/>
                <a:latin typeface="+mn-lt"/>
                <a:ea typeface="+mn-ea"/>
                <a:cs typeface="+mn-cs"/>
              </a:rPr>
              <a:t>Hazarajat</a:t>
            </a:r>
            <a:r>
              <a:rPr lang="de-DE" sz="1200" kern="1200" dirty="0">
                <a:solidFill>
                  <a:schemeClr val="tx1"/>
                </a:solidFill>
                <a:effectLst/>
                <a:latin typeface="+mn-lt"/>
                <a:ea typeface="+mn-ea"/>
                <a:cs typeface="+mn-cs"/>
              </a:rPr>
              <a:t> standen und deren </a:t>
            </a:r>
            <a:r>
              <a:rPr lang="de-DE" sz="1200" kern="1200" dirty="0" err="1">
                <a:solidFill>
                  <a:schemeClr val="tx1"/>
                </a:solidFill>
                <a:effectLst/>
                <a:latin typeface="+mn-lt"/>
                <a:ea typeface="+mn-ea"/>
                <a:cs typeface="+mn-cs"/>
              </a:rPr>
              <a:t>Zerstörung</a:t>
            </a:r>
            <a:r>
              <a:rPr lang="de-DE" sz="1200" kern="1200" dirty="0">
                <a:solidFill>
                  <a:schemeClr val="tx1"/>
                </a:solidFill>
                <a:effectLst/>
                <a:latin typeface="+mn-lt"/>
                <a:ea typeface="+mn-ea"/>
                <a:cs typeface="+mn-cs"/>
              </a:rPr>
              <a:t> als sinnloser Akt des Vandalismus angesehen wird. Sie waren die </a:t>
            </a:r>
            <a:r>
              <a:rPr lang="de-DE" sz="1200" kern="1200" dirty="0" err="1">
                <a:solidFill>
                  <a:schemeClr val="tx1"/>
                </a:solidFill>
                <a:effectLst/>
                <a:latin typeface="+mn-lt"/>
                <a:ea typeface="+mn-ea"/>
                <a:cs typeface="+mn-cs"/>
              </a:rPr>
              <a:t>größten</a:t>
            </a:r>
            <a:r>
              <a:rPr lang="de-DE" sz="1200" kern="1200" dirty="0">
                <a:solidFill>
                  <a:schemeClr val="tx1"/>
                </a:solidFill>
                <a:effectLst/>
                <a:latin typeface="+mn-lt"/>
                <a:ea typeface="+mn-ea"/>
                <a:cs typeface="+mn-cs"/>
              </a:rPr>
              <a:t> Beispiele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stehende Buddhas der Welt und wahrscheinlich die </a:t>
            </a:r>
            <a:r>
              <a:rPr lang="de-DE" sz="1200" kern="1200" dirty="0" err="1">
                <a:solidFill>
                  <a:schemeClr val="tx1"/>
                </a:solidFill>
                <a:effectLst/>
                <a:latin typeface="+mn-lt"/>
                <a:ea typeface="+mn-ea"/>
                <a:cs typeface="+mn-cs"/>
              </a:rPr>
              <a:t>berühmtesten</a:t>
            </a:r>
            <a:r>
              <a:rPr lang="de-DE" sz="1200" kern="1200" dirty="0">
                <a:solidFill>
                  <a:schemeClr val="tx1"/>
                </a:solidFill>
                <a:effectLst/>
                <a:latin typeface="+mn-lt"/>
                <a:ea typeface="+mn-ea"/>
                <a:cs typeface="+mn-cs"/>
              </a:rPr>
              <a:t> buddhistischen Relikte in Afghanistan. </a:t>
            </a:r>
            <a:endParaRPr lang="de-DE" dirty="0">
              <a:effectLst/>
            </a:endParaRPr>
          </a:p>
          <a:p>
            <a:r>
              <a:rPr lang="de-DE" sz="1200" kern="1200" dirty="0">
                <a:solidFill>
                  <a:schemeClr val="tx1"/>
                </a:solidFill>
                <a:effectLst/>
                <a:latin typeface="+mn-lt"/>
                <a:ea typeface="+mn-ea"/>
                <a:cs typeface="+mn-cs"/>
              </a:rPr>
              <a:t>Der Verlust der Buddhas war eine große kulturelle </a:t>
            </a:r>
            <a:r>
              <a:rPr lang="de-DE" sz="1200" kern="1200" dirty="0" err="1">
                <a:solidFill>
                  <a:schemeClr val="tx1"/>
                </a:solidFill>
                <a:effectLst/>
                <a:latin typeface="+mn-lt"/>
                <a:ea typeface="+mn-ea"/>
                <a:cs typeface="+mn-cs"/>
              </a:rPr>
              <a:t>Tragödie</a:t>
            </a:r>
            <a:r>
              <a:rPr lang="de-DE" sz="1200" kern="1200" dirty="0">
                <a:solidFill>
                  <a:schemeClr val="tx1"/>
                </a:solidFill>
                <a:effectLst/>
                <a:latin typeface="+mn-lt"/>
                <a:ea typeface="+mn-ea"/>
                <a:cs typeface="+mn-cs"/>
              </a:rPr>
              <a:t> und wird noch heute von vielen Menschen betrauert. Die Taliban behaupteten, sie </a:t>
            </a:r>
            <a:r>
              <a:rPr lang="de-DE" sz="1200" kern="1200" dirty="0" err="1">
                <a:solidFill>
                  <a:schemeClr val="tx1"/>
                </a:solidFill>
                <a:effectLst/>
                <a:latin typeface="+mn-lt"/>
                <a:ea typeface="+mn-ea"/>
                <a:cs typeface="+mn-cs"/>
              </a:rPr>
              <a:t>hätten</a:t>
            </a:r>
            <a:r>
              <a:rPr lang="de-DE" sz="1200" kern="1200" dirty="0">
                <a:solidFill>
                  <a:schemeClr val="tx1"/>
                </a:solidFill>
                <a:effectLst/>
                <a:latin typeface="+mn-lt"/>
                <a:ea typeface="+mn-ea"/>
                <a:cs typeface="+mn-cs"/>
              </a:rPr>
              <a:t> die Buddhas </a:t>
            </a:r>
            <a:r>
              <a:rPr lang="de-DE" sz="1200" kern="1200" dirty="0" err="1">
                <a:solidFill>
                  <a:schemeClr val="tx1"/>
                </a:solidFill>
                <a:effectLst/>
                <a:latin typeface="+mn-lt"/>
                <a:ea typeface="+mn-ea"/>
                <a:cs typeface="+mn-cs"/>
              </a:rPr>
              <a:t>zerstört</a:t>
            </a:r>
            <a:r>
              <a:rPr lang="de-DE" sz="1200" kern="1200" dirty="0">
                <a:solidFill>
                  <a:schemeClr val="tx1"/>
                </a:solidFill>
                <a:effectLst/>
                <a:latin typeface="+mn-lt"/>
                <a:ea typeface="+mn-ea"/>
                <a:cs typeface="+mn-cs"/>
              </a:rPr>
              <a:t>, weil sie Idole waren, die verehrt wurden, aber viele Leute glauben, das die Tat vollbracht wurde um die buddhistische Vergangenheit Afghanistans </a:t>
            </a:r>
            <a:r>
              <a:rPr lang="de-DE" sz="1200" kern="1200" dirty="0" err="1">
                <a:solidFill>
                  <a:schemeClr val="tx1"/>
                </a:solidFill>
                <a:effectLst/>
                <a:latin typeface="+mn-lt"/>
                <a:ea typeface="+mn-ea"/>
                <a:cs typeface="+mn-cs"/>
              </a:rPr>
              <a:t>auszulöschen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7</a:t>
            </a:fld>
            <a:endParaRPr lang="de-DE"/>
          </a:p>
        </p:txBody>
      </p:sp>
    </p:spTree>
    <p:extLst>
      <p:ext uri="{BB962C8B-B14F-4D97-AF65-F5344CB8AC3E}">
        <p14:creationId xmlns:p14="http://schemas.microsoft.com/office/powerpoint/2010/main" val="30525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diese Frage gibt es keine allgemeingültige Antwort, da es viele verschiedene Ursachen für religiösen Extremismus geben kann. Einige mögliche Ursachen könnten der Wunsch sein, seine Überzeugungen vor wahrgenommenen Bedrohungen zu schützen, das Gefühl, von der Gesellschaft angegriffen oder ausgegrenzt zu werden, oder das Bedürfnis, einer Gruppe oder Gemeinschaft anzugehören. Darüber hinaus kann religiöser Extremismus manchmal durch politische oder wirtschaftliche Faktoren, wie z. B. den Wunsch, Macht oder Kontrolle zu erlangen, angeheizt werden. </a:t>
            </a:r>
          </a:p>
        </p:txBody>
      </p:sp>
      <p:sp>
        <p:nvSpPr>
          <p:cNvPr id="4" name="Foliennummernplatzhalter 3"/>
          <p:cNvSpPr>
            <a:spLocks noGrp="1"/>
          </p:cNvSpPr>
          <p:nvPr>
            <p:ph type="sldNum" sz="quarter" idx="5"/>
          </p:nvPr>
        </p:nvSpPr>
        <p:spPr/>
        <p:txBody>
          <a:bodyPr/>
          <a:lstStyle/>
          <a:p>
            <a:fld id="{4233C98D-1887-4C32-815E-C2076787E276}" type="slidenum">
              <a:rPr lang="de-DE" smtClean="0"/>
              <a:t>8</a:t>
            </a:fld>
            <a:endParaRPr lang="de-DE"/>
          </a:p>
        </p:txBody>
      </p:sp>
    </p:spTree>
    <p:extLst>
      <p:ext uri="{BB962C8B-B14F-4D97-AF65-F5344CB8AC3E}">
        <p14:creationId xmlns:p14="http://schemas.microsoft.com/office/powerpoint/2010/main" val="3997093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eine Reihe von Konsequenzen, die sich aus </a:t>
            </a:r>
            <a:r>
              <a:rPr lang="de-DE" sz="1200" kern="1200" dirty="0" err="1">
                <a:solidFill>
                  <a:schemeClr val="tx1"/>
                </a:solidFill>
                <a:effectLst/>
                <a:latin typeface="+mn-lt"/>
                <a:ea typeface="+mn-ea"/>
                <a:cs typeface="+mn-cs"/>
              </a:rPr>
              <a:t>religiösem</a:t>
            </a:r>
            <a:r>
              <a:rPr lang="de-DE" sz="1200" kern="1200" dirty="0">
                <a:solidFill>
                  <a:schemeClr val="tx1"/>
                </a:solidFill>
                <a:effectLst/>
                <a:latin typeface="+mn-lt"/>
                <a:ea typeface="+mn-ea"/>
                <a:cs typeface="+mn-cs"/>
              </a:rPr>
              <a:t> Extremismus ergeben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Dazu </a:t>
            </a:r>
            <a:r>
              <a:rPr lang="de-DE" sz="1200" kern="1200" dirty="0" err="1">
                <a:solidFill>
                  <a:schemeClr val="tx1"/>
                </a:solidFill>
                <a:effectLst/>
                <a:latin typeface="+mn-lt"/>
                <a:ea typeface="+mn-ea"/>
                <a:cs typeface="+mn-cs"/>
              </a:rPr>
              <a:t>können</a:t>
            </a:r>
            <a:r>
              <a:rPr lang="de-DE" sz="1200" kern="1200" dirty="0">
                <a:solidFill>
                  <a:schemeClr val="tx1"/>
                </a:solidFill>
                <a:effectLst/>
                <a:latin typeface="+mn-lt"/>
                <a:ea typeface="+mn-ea"/>
                <a:cs typeface="+mn-cs"/>
              </a:rPr>
              <a:t> soziale Disharmonie sowie Konflikte und Gewalt </a:t>
            </a:r>
            <a:r>
              <a:rPr lang="de-DE" sz="1200" kern="1200" dirty="0" err="1">
                <a:solidFill>
                  <a:schemeClr val="tx1"/>
                </a:solidFill>
                <a:effectLst/>
                <a:latin typeface="+mn-lt"/>
                <a:ea typeface="+mn-ea"/>
                <a:cs typeface="+mn-cs"/>
              </a:rPr>
              <a:t>gehören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Darüber</a:t>
            </a:r>
            <a:r>
              <a:rPr lang="de-DE" sz="1200" kern="1200" dirty="0">
                <a:solidFill>
                  <a:schemeClr val="tx1"/>
                </a:solidFill>
                <a:effectLst/>
                <a:latin typeface="+mn-lt"/>
                <a:ea typeface="+mn-ea"/>
                <a:cs typeface="+mn-cs"/>
              </a:rPr>
              <a:t> hinaus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zu einem Verlust individueller Freiheiten sowie zu einer allgemeinen Verschlechterung der </a:t>
            </a:r>
            <a:r>
              <a:rPr lang="de-DE" sz="1200" kern="1200" dirty="0" err="1">
                <a:solidFill>
                  <a:schemeClr val="tx1"/>
                </a:solidFill>
                <a:effectLst/>
                <a:latin typeface="+mn-lt"/>
                <a:ea typeface="+mn-ea"/>
                <a:cs typeface="+mn-cs"/>
              </a:rPr>
              <a:t>Lebensqualität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für</a:t>
            </a:r>
            <a:r>
              <a:rPr lang="de-DE" sz="1200" kern="1200" dirty="0">
                <a:solidFill>
                  <a:schemeClr val="tx1"/>
                </a:solidFill>
                <a:effectLst/>
                <a:latin typeface="+mn-lt"/>
                <a:ea typeface="+mn-ea"/>
                <a:cs typeface="+mn-cs"/>
              </a:rPr>
              <a:t> diejenigen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die unter seinem Einfluss leben. Dies zeigt sich in einer Reihe von Konflikten auf der ganzen Welt, in denen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ein Faktor war, wie der Bosnien krieg und die Unruhen in Nordirland.</a:t>
            </a:r>
          </a:p>
          <a:p>
            <a:r>
              <a:rPr lang="de-DE" sz="1200" kern="1200" dirty="0">
                <a:solidFill>
                  <a:schemeClr val="tx1"/>
                </a:solidFill>
                <a:effectLst/>
                <a:latin typeface="+mn-lt"/>
                <a:ea typeface="+mn-ea"/>
                <a:cs typeface="+mn-cs"/>
              </a:rPr>
              <a:t>Es kann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Menschen sich von der Gesellschaft entfremden, wenn sie das </a:t>
            </a:r>
            <a:r>
              <a:rPr lang="de-DE" sz="1200" kern="1200" dirty="0" err="1">
                <a:solidFill>
                  <a:schemeClr val="tx1"/>
                </a:solidFill>
                <a:effectLst/>
                <a:latin typeface="+mn-lt"/>
                <a:ea typeface="+mn-ea"/>
                <a:cs typeface="+mn-cs"/>
              </a:rPr>
              <a:t>Gefühl</a:t>
            </a:r>
            <a:r>
              <a:rPr lang="de-DE" sz="1200" kern="1200" dirty="0">
                <a:solidFill>
                  <a:schemeClr val="tx1"/>
                </a:solidFill>
                <a:effectLst/>
                <a:latin typeface="+mn-lt"/>
                <a:ea typeface="+mn-ea"/>
                <a:cs typeface="+mn-cs"/>
              </a:rPr>
              <a:t> haben, dass ihre </a:t>
            </a:r>
            <a:r>
              <a:rPr lang="de-DE" sz="1200" kern="1200" dirty="0" err="1">
                <a:solidFill>
                  <a:schemeClr val="tx1"/>
                </a:solidFill>
                <a:effectLst/>
                <a:latin typeface="+mn-lt"/>
                <a:ea typeface="+mn-ea"/>
                <a:cs typeface="+mn-cs"/>
              </a:rPr>
              <a:t>religiösen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Überzeugungen</a:t>
            </a:r>
            <a:r>
              <a:rPr lang="de-DE" sz="1200" kern="1200" dirty="0">
                <a:solidFill>
                  <a:schemeClr val="tx1"/>
                </a:solidFill>
                <a:effectLst/>
                <a:latin typeface="+mn-lt"/>
                <a:ea typeface="+mn-ea"/>
                <a:cs typeface="+mn-cs"/>
              </a:rPr>
              <a:t> nicht respektiert werden.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kann in manchen </a:t>
            </a:r>
            <a:r>
              <a:rPr lang="de-DE" sz="1200" kern="1200" dirty="0" err="1">
                <a:solidFill>
                  <a:schemeClr val="tx1"/>
                </a:solidFill>
                <a:effectLst/>
                <a:latin typeface="+mn-lt"/>
                <a:ea typeface="+mn-ea"/>
                <a:cs typeface="+mn-cs"/>
              </a:rPr>
              <a:t>Fällen</a:t>
            </a:r>
            <a:r>
              <a:rPr lang="de-DE" sz="1200" kern="1200" dirty="0">
                <a:solidFill>
                  <a:schemeClr val="tx1"/>
                </a:solidFill>
                <a:effectLst/>
                <a:latin typeface="+mn-lt"/>
                <a:ea typeface="+mn-ea"/>
                <a:cs typeface="+mn-cs"/>
              </a:rPr>
              <a:t> auch dazu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dass sich Menschen radikalisieren und terroristischen Organisationen beitreten. Im Extremfall kann </a:t>
            </a:r>
            <a:r>
              <a:rPr lang="de-DE" sz="1200" kern="1200" dirty="0" err="1">
                <a:solidFill>
                  <a:schemeClr val="tx1"/>
                </a:solidFill>
                <a:effectLst/>
                <a:latin typeface="+mn-lt"/>
                <a:ea typeface="+mn-ea"/>
                <a:cs typeface="+mn-cs"/>
              </a:rPr>
              <a:t>religiöser</a:t>
            </a:r>
            <a:r>
              <a:rPr lang="de-DE" sz="1200" kern="1200" dirty="0">
                <a:solidFill>
                  <a:schemeClr val="tx1"/>
                </a:solidFill>
                <a:effectLst/>
                <a:latin typeface="+mn-lt"/>
                <a:ea typeface="+mn-ea"/>
                <a:cs typeface="+mn-cs"/>
              </a:rPr>
              <a:t> Extremismus sogar zu </a:t>
            </a:r>
            <a:r>
              <a:rPr lang="de-DE" sz="1200" kern="1200" dirty="0" err="1">
                <a:solidFill>
                  <a:schemeClr val="tx1"/>
                </a:solidFill>
                <a:effectLst/>
                <a:latin typeface="+mn-lt"/>
                <a:ea typeface="+mn-ea"/>
                <a:cs typeface="+mn-cs"/>
              </a:rPr>
              <a:t>Völkermord</a:t>
            </a:r>
            <a:r>
              <a:rPr lang="de-DE" sz="1200" kern="1200" dirty="0">
                <a:solidFill>
                  <a:schemeClr val="tx1"/>
                </a:solidFill>
                <a:effectLst/>
                <a:latin typeface="+mn-lt"/>
                <a:ea typeface="+mn-ea"/>
                <a:cs typeface="+mn-cs"/>
              </a:rPr>
              <a:t> und Massenmord </a:t>
            </a:r>
            <a:r>
              <a:rPr lang="de-DE" sz="1200" kern="1200" dirty="0" err="1">
                <a:solidFill>
                  <a:schemeClr val="tx1"/>
                </a:solidFill>
                <a:effectLst/>
                <a:latin typeface="+mn-lt"/>
                <a:ea typeface="+mn-ea"/>
                <a:cs typeface="+mn-cs"/>
              </a:rPr>
              <a:t>führen</a:t>
            </a:r>
            <a:r>
              <a:rPr lang="de-DE" sz="1200" kern="1200" dirty="0">
                <a:solidFill>
                  <a:schemeClr val="tx1"/>
                </a:solidFill>
                <a:effectLst/>
                <a:latin typeface="+mn-lt"/>
                <a:ea typeface="+mn-ea"/>
                <a:cs typeface="+mn-cs"/>
              </a:rPr>
              <a:t>. </a:t>
            </a:r>
            <a:endParaRPr lang="de-DE" dirty="0">
              <a:effectLst/>
            </a:endParaRPr>
          </a:p>
        </p:txBody>
      </p:sp>
      <p:sp>
        <p:nvSpPr>
          <p:cNvPr id="4" name="Foliennummernplatzhalter 3"/>
          <p:cNvSpPr>
            <a:spLocks noGrp="1"/>
          </p:cNvSpPr>
          <p:nvPr>
            <p:ph type="sldNum" sz="quarter" idx="5"/>
          </p:nvPr>
        </p:nvSpPr>
        <p:spPr/>
        <p:txBody>
          <a:bodyPr/>
          <a:lstStyle/>
          <a:p>
            <a:fld id="{4233C98D-1887-4C32-815E-C2076787E276}" type="slidenum">
              <a:rPr lang="de-DE" smtClean="0"/>
              <a:t>9</a:t>
            </a:fld>
            <a:endParaRPr lang="de-DE"/>
          </a:p>
        </p:txBody>
      </p:sp>
    </p:spTree>
    <p:extLst>
      <p:ext uri="{BB962C8B-B14F-4D97-AF65-F5344CB8AC3E}">
        <p14:creationId xmlns:p14="http://schemas.microsoft.com/office/powerpoint/2010/main" val="1023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8632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86069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65083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330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9132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78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0422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59113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22297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70226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6/26/2022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846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6/26/2022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2116708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52D1D-4A63-48A8-8335-5B3A8BEC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47B5DB-9895-4F80-B037-1DC074A90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61581" cy="6858000"/>
          </a:xfrm>
          <a:custGeom>
            <a:avLst/>
            <a:gdLst>
              <a:gd name="connsiteX0" fmla="*/ 892087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0" fmla="*/ 910375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103756 w 10961581"/>
              <a:gd name="connsiteY6" fmla="*/ 0 h 6858000"/>
              <a:gd name="connsiteX0" fmla="*/ 9305886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05886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37328 h 6858000"/>
              <a:gd name="connsiteX6" fmla="*/ 9363638 w 10961581"/>
              <a:gd name="connsiteY6" fmla="*/ 0 h 6858000"/>
              <a:gd name="connsiteX0" fmla="*/ 9363638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363638 w 10961581"/>
              <a:gd name="connsiteY6" fmla="*/ 0 h 6858000"/>
              <a:gd name="connsiteX0" fmla="*/ 9508017 w 10961581"/>
              <a:gd name="connsiteY0" fmla="*/ 9625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08017 w 10961581"/>
              <a:gd name="connsiteY6" fmla="*/ 9625 h 6858000"/>
              <a:gd name="connsiteX0" fmla="*/ 9527267 w 10961581"/>
              <a:gd name="connsiteY0" fmla="*/ 0 h 6858000"/>
              <a:gd name="connsiteX1" fmla="*/ 10729569 w 10961581"/>
              <a:gd name="connsiteY1" fmla="*/ 0 h 6858000"/>
              <a:gd name="connsiteX2" fmla="*/ 10961581 w 10961581"/>
              <a:gd name="connsiteY2" fmla="*/ 6604757 h 6858000"/>
              <a:gd name="connsiteX3" fmla="*/ 3198981 w 10961581"/>
              <a:gd name="connsiteY3" fmla="*/ 6858000 h 6858000"/>
              <a:gd name="connsiteX4" fmla="*/ 0 w 10961581"/>
              <a:gd name="connsiteY4" fmla="*/ 6858000 h 6858000"/>
              <a:gd name="connsiteX5" fmla="*/ 0 w 10961581"/>
              <a:gd name="connsiteY5" fmla="*/ 356579 h 6858000"/>
              <a:gd name="connsiteX6" fmla="*/ 9527267 w 1096158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1581" h="6858000">
                <a:moveTo>
                  <a:pt x="9527267" y="0"/>
                </a:moveTo>
                <a:lnTo>
                  <a:pt x="10729569" y="0"/>
                </a:lnTo>
                <a:lnTo>
                  <a:pt x="10961581" y="6604757"/>
                </a:lnTo>
                <a:lnTo>
                  <a:pt x="3198981" y="6858000"/>
                </a:lnTo>
                <a:lnTo>
                  <a:pt x="0" y="6858000"/>
                </a:lnTo>
                <a:lnTo>
                  <a:pt x="0" y="356579"/>
                </a:lnTo>
                <a:lnTo>
                  <a:pt x="9527267" y="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CA5747C-8A92-4D00-89F4-4223A1B28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7328"/>
            <a:ext cx="10836068" cy="6786312"/>
          </a:xfrm>
          <a:custGeom>
            <a:avLst/>
            <a:gdLst>
              <a:gd name="connsiteX0" fmla="*/ 10525984 w 10787215"/>
              <a:gd name="connsiteY0" fmla="*/ 0 h 6755717"/>
              <a:gd name="connsiteX1" fmla="*/ 10563060 w 10787215"/>
              <a:gd name="connsiteY1" fmla="*/ 25925 h 6755717"/>
              <a:gd name="connsiteX2" fmla="*/ 10568511 w 10787215"/>
              <a:gd name="connsiteY2" fmla="*/ 48223 h 6755717"/>
              <a:gd name="connsiteX3" fmla="*/ 10671688 w 10787215"/>
              <a:gd name="connsiteY3" fmla="*/ 3001804 h 6755717"/>
              <a:gd name="connsiteX4" fmla="*/ 10683897 w 10787215"/>
              <a:gd name="connsiteY4" fmla="*/ 3351424 h 6755717"/>
              <a:gd name="connsiteX5" fmla="*/ 10787035 w 10787215"/>
              <a:gd name="connsiteY5" fmla="*/ 6304910 h 6755717"/>
              <a:gd name="connsiteX6" fmla="*/ 10787032 w 10787215"/>
              <a:gd name="connsiteY6" fmla="*/ 6304915 h 6755717"/>
              <a:gd name="connsiteX7" fmla="*/ 10787215 w 10787215"/>
              <a:gd name="connsiteY7" fmla="*/ 6310070 h 6755717"/>
              <a:gd name="connsiteX8" fmla="*/ 10779134 w 10787215"/>
              <a:gd name="connsiteY8" fmla="*/ 6324066 h 6755717"/>
              <a:gd name="connsiteX9" fmla="*/ 10772641 w 10787215"/>
              <a:gd name="connsiteY9" fmla="*/ 6339804 h 6755717"/>
              <a:gd name="connsiteX10" fmla="*/ 10767163 w 10787215"/>
              <a:gd name="connsiteY10" fmla="*/ 6344794 h 6755717"/>
              <a:gd name="connsiteX11" fmla="*/ 10761538 w 10787215"/>
              <a:gd name="connsiteY11" fmla="*/ 6354534 h 6755717"/>
              <a:gd name="connsiteX12" fmla="*/ 10753020 w 10787215"/>
              <a:gd name="connsiteY12" fmla="*/ 6354826 h 6755717"/>
              <a:gd name="connsiteX13" fmla="*/ 10742859 w 10787215"/>
              <a:gd name="connsiteY13" fmla="*/ 6358485 h 6755717"/>
              <a:gd name="connsiteX14" fmla="*/ 10717371 w 10787215"/>
              <a:gd name="connsiteY14" fmla="*/ 6359376 h 6755717"/>
              <a:gd name="connsiteX15" fmla="*/ 10716864 w 10787215"/>
              <a:gd name="connsiteY15" fmla="*/ 6360582 h 6755717"/>
              <a:gd name="connsiteX16" fmla="*/ 10676656 w 10787215"/>
              <a:gd name="connsiteY16" fmla="*/ 6389205 h 6755717"/>
              <a:gd name="connsiteX17" fmla="*/ 10597111 w 10787215"/>
              <a:gd name="connsiteY17" fmla="*/ 6363575 h 6755717"/>
              <a:gd name="connsiteX18" fmla="*/ 9820767 w 10787215"/>
              <a:gd name="connsiteY18" fmla="*/ 6390686 h 6755717"/>
              <a:gd name="connsiteX19" fmla="*/ 9807405 w 10787215"/>
              <a:gd name="connsiteY19" fmla="*/ 6395341 h 6755717"/>
              <a:gd name="connsiteX20" fmla="*/ 9775284 w 10787215"/>
              <a:gd name="connsiteY20" fmla="*/ 6400669 h 6755717"/>
              <a:gd name="connsiteX21" fmla="*/ 9642733 w 10787215"/>
              <a:gd name="connsiteY21" fmla="*/ 6406266 h 6755717"/>
              <a:gd name="connsiteX22" fmla="*/ 9564655 w 10787215"/>
              <a:gd name="connsiteY22" fmla="*/ 6413661 h 6755717"/>
              <a:gd name="connsiteX23" fmla="*/ 9536921 w 10787215"/>
              <a:gd name="connsiteY23" fmla="*/ 6422825 h 6755717"/>
              <a:gd name="connsiteX24" fmla="*/ 9496893 w 10787215"/>
              <a:gd name="connsiteY24" fmla="*/ 6431347 h 6755717"/>
              <a:gd name="connsiteX25" fmla="*/ 9427742 w 10787215"/>
              <a:gd name="connsiteY25" fmla="*/ 6451312 h 6755717"/>
              <a:gd name="connsiteX26" fmla="*/ 9360781 w 10787215"/>
              <a:gd name="connsiteY26" fmla="*/ 6461217 h 6755717"/>
              <a:gd name="connsiteX27" fmla="*/ 9315635 w 10787215"/>
              <a:gd name="connsiteY27" fmla="*/ 6464259 h 6755717"/>
              <a:gd name="connsiteX28" fmla="*/ 9309069 w 10787215"/>
              <a:gd name="connsiteY28" fmla="*/ 6464198 h 6755717"/>
              <a:gd name="connsiteX29" fmla="*/ 9254486 w 10787215"/>
              <a:gd name="connsiteY29" fmla="*/ 6455747 h 6755717"/>
              <a:gd name="connsiteX30" fmla="*/ 9249615 w 10787215"/>
              <a:gd name="connsiteY30" fmla="*/ 6461132 h 6755717"/>
              <a:gd name="connsiteX31" fmla="*/ 9232811 w 10787215"/>
              <a:gd name="connsiteY31" fmla="*/ 6467037 h 6755717"/>
              <a:gd name="connsiteX32" fmla="*/ 9218036 w 10787215"/>
              <a:gd name="connsiteY32" fmla="*/ 6461328 h 6755717"/>
              <a:gd name="connsiteX33" fmla="*/ 9149486 w 10787215"/>
              <a:gd name="connsiteY33" fmla="*/ 6452624 h 6755717"/>
              <a:gd name="connsiteX34" fmla="*/ 9049412 w 10787215"/>
              <a:gd name="connsiteY34" fmla="*/ 6445894 h 6755717"/>
              <a:gd name="connsiteX35" fmla="*/ 9034119 w 10787215"/>
              <a:gd name="connsiteY35" fmla="*/ 6440025 h 6755717"/>
              <a:gd name="connsiteX36" fmla="*/ 8935776 w 10787215"/>
              <a:gd name="connsiteY36" fmla="*/ 6427814 h 6755717"/>
              <a:gd name="connsiteX37" fmla="*/ 8884376 w 10787215"/>
              <a:gd name="connsiteY37" fmla="*/ 6427190 h 6755717"/>
              <a:gd name="connsiteX38" fmla="*/ 8878872 w 10787215"/>
              <a:gd name="connsiteY38" fmla="*/ 6433234 h 6755717"/>
              <a:gd name="connsiteX39" fmla="*/ 8863669 w 10787215"/>
              <a:gd name="connsiteY39" fmla="*/ 6432221 h 6755717"/>
              <a:gd name="connsiteX40" fmla="*/ 8859625 w 10787215"/>
              <a:gd name="connsiteY40" fmla="*/ 6433232 h 6755717"/>
              <a:gd name="connsiteX41" fmla="*/ 8836444 w 10787215"/>
              <a:gd name="connsiteY41" fmla="*/ 6437751 h 6755717"/>
              <a:gd name="connsiteX42" fmla="*/ 8831733 w 10787215"/>
              <a:gd name="connsiteY42" fmla="*/ 6426801 h 6755717"/>
              <a:gd name="connsiteX43" fmla="*/ 8824805 w 10787215"/>
              <a:gd name="connsiteY43" fmla="*/ 6425465 h 6755717"/>
              <a:gd name="connsiteX44" fmla="*/ 8573061 w 10787215"/>
              <a:gd name="connsiteY44" fmla="*/ 6434256 h 6755717"/>
              <a:gd name="connsiteX45" fmla="*/ 8551836 w 10787215"/>
              <a:gd name="connsiteY45" fmla="*/ 6445197 h 6755717"/>
              <a:gd name="connsiteX46" fmla="*/ 8484874 w 10787215"/>
              <a:gd name="connsiteY46" fmla="*/ 6455103 h 6755717"/>
              <a:gd name="connsiteX47" fmla="*/ 8439729 w 10787215"/>
              <a:gd name="connsiteY47" fmla="*/ 6458145 h 6755717"/>
              <a:gd name="connsiteX48" fmla="*/ 8433162 w 10787215"/>
              <a:gd name="connsiteY48" fmla="*/ 6458083 h 6755717"/>
              <a:gd name="connsiteX49" fmla="*/ 8378580 w 10787215"/>
              <a:gd name="connsiteY49" fmla="*/ 6449632 h 6755717"/>
              <a:gd name="connsiteX50" fmla="*/ 8373709 w 10787215"/>
              <a:gd name="connsiteY50" fmla="*/ 6455018 h 6755717"/>
              <a:gd name="connsiteX51" fmla="*/ 8356905 w 10787215"/>
              <a:gd name="connsiteY51" fmla="*/ 6460922 h 6755717"/>
              <a:gd name="connsiteX52" fmla="*/ 8342130 w 10787215"/>
              <a:gd name="connsiteY52" fmla="*/ 6455214 h 6755717"/>
              <a:gd name="connsiteX53" fmla="*/ 8273578 w 10787215"/>
              <a:gd name="connsiteY53" fmla="*/ 6446510 h 6755717"/>
              <a:gd name="connsiteX54" fmla="*/ 8256015 w 10787215"/>
              <a:gd name="connsiteY54" fmla="*/ 6445328 h 6755717"/>
              <a:gd name="connsiteX55" fmla="*/ 7524878 w 10787215"/>
              <a:gd name="connsiteY55" fmla="*/ 6470860 h 6755717"/>
              <a:gd name="connsiteX56" fmla="*/ 6892841 w 10787215"/>
              <a:gd name="connsiteY56" fmla="*/ 6492931 h 6755717"/>
              <a:gd name="connsiteX57" fmla="*/ 6476543 w 10787215"/>
              <a:gd name="connsiteY57" fmla="*/ 6507469 h 6755717"/>
              <a:gd name="connsiteX58" fmla="*/ 6443282 w 10787215"/>
              <a:gd name="connsiteY58" fmla="*/ 6508810 h 6755717"/>
              <a:gd name="connsiteX59" fmla="*/ 6241132 w 10787215"/>
              <a:gd name="connsiteY59" fmla="*/ 6515954 h 6755717"/>
              <a:gd name="connsiteX60" fmla="*/ 6239723 w 10787215"/>
              <a:gd name="connsiteY60" fmla="*/ 6515738 h 6755717"/>
              <a:gd name="connsiteX61" fmla="*/ 3903363 w 10787215"/>
              <a:gd name="connsiteY61" fmla="*/ 6597326 h 6755717"/>
              <a:gd name="connsiteX62" fmla="*/ 488708 w 10787215"/>
              <a:gd name="connsiteY62" fmla="*/ 6755717 h 6755717"/>
              <a:gd name="connsiteX63" fmla="*/ 0 w 10787215"/>
              <a:gd name="connsiteY63" fmla="*/ 6755717 h 6755717"/>
              <a:gd name="connsiteX64" fmla="*/ 0 w 10787215"/>
              <a:gd name="connsiteY64" fmla="*/ 376860 h 6755717"/>
              <a:gd name="connsiteX65" fmla="*/ 1459259 w 10787215"/>
              <a:gd name="connsiteY65" fmla="*/ 325901 h 6755717"/>
              <a:gd name="connsiteX66" fmla="*/ 1511989 w 10787215"/>
              <a:gd name="connsiteY66" fmla="*/ 312691 h 6755717"/>
              <a:gd name="connsiteX67" fmla="*/ 1567031 w 10787215"/>
              <a:gd name="connsiteY67" fmla="*/ 322138 h 6755717"/>
              <a:gd name="connsiteX68" fmla="*/ 2295246 w 10787215"/>
              <a:gd name="connsiteY68" fmla="*/ 296708 h 6755717"/>
              <a:gd name="connsiteX69" fmla="*/ 2391907 w 10787215"/>
              <a:gd name="connsiteY69" fmla="*/ 293333 h 6755717"/>
              <a:gd name="connsiteX70" fmla="*/ 2445474 w 10787215"/>
              <a:gd name="connsiteY70" fmla="*/ 279345 h 6755717"/>
              <a:gd name="connsiteX71" fmla="*/ 2500189 w 10787215"/>
              <a:gd name="connsiteY71" fmla="*/ 263547 h 6755717"/>
              <a:gd name="connsiteX72" fmla="*/ 2553172 w 10787215"/>
              <a:gd name="connsiteY72" fmla="*/ 255710 h 6755717"/>
              <a:gd name="connsiteX73" fmla="*/ 2594089 w 10787215"/>
              <a:gd name="connsiteY73" fmla="*/ 253351 h 6755717"/>
              <a:gd name="connsiteX74" fmla="*/ 2637277 w 10787215"/>
              <a:gd name="connsiteY74" fmla="*/ 260039 h 6755717"/>
              <a:gd name="connsiteX75" fmla="*/ 2666118 w 10787215"/>
              <a:gd name="connsiteY75" fmla="*/ 255623 h 6755717"/>
              <a:gd name="connsiteX76" fmla="*/ 2720359 w 10787215"/>
              <a:gd name="connsiteY76" fmla="*/ 262510 h 6755717"/>
              <a:gd name="connsiteX77" fmla="*/ 2799543 w 10787215"/>
              <a:gd name="connsiteY77" fmla="*/ 267835 h 6755717"/>
              <a:gd name="connsiteX78" fmla="*/ 2854155 w 10787215"/>
              <a:gd name="connsiteY78" fmla="*/ 274551 h 6755717"/>
              <a:gd name="connsiteX79" fmla="*/ 2864721 w 10787215"/>
              <a:gd name="connsiteY79" fmla="*/ 276822 h 6755717"/>
              <a:gd name="connsiteX80" fmla="*/ 3220117 w 10787215"/>
              <a:gd name="connsiteY80" fmla="*/ 264411 h 6755717"/>
              <a:gd name="connsiteX81" fmla="*/ 3246230 w 10787215"/>
              <a:gd name="connsiteY81" fmla="*/ 260548 h 6755717"/>
              <a:gd name="connsiteX82" fmla="*/ 3334781 w 10787215"/>
              <a:gd name="connsiteY82" fmla="*/ 260407 h 6755717"/>
              <a:gd name="connsiteX83" fmla="*/ 3347486 w 10787215"/>
              <a:gd name="connsiteY83" fmla="*/ 255944 h 6755717"/>
              <a:gd name="connsiteX84" fmla="*/ 3434099 w 10787215"/>
              <a:gd name="connsiteY84" fmla="*/ 256939 h 6755717"/>
              <a:gd name="connsiteX85" fmla="*/ 3528723 w 10787215"/>
              <a:gd name="connsiteY85" fmla="*/ 250220 h 6755717"/>
              <a:gd name="connsiteX86" fmla="*/ 3535478 w 10787215"/>
              <a:gd name="connsiteY86" fmla="*/ 240807 h 6755717"/>
              <a:gd name="connsiteX87" fmla="*/ 3556228 w 10787215"/>
              <a:gd name="connsiteY87" fmla="*/ 239277 h 6755717"/>
              <a:gd name="connsiteX88" fmla="*/ 3588945 w 10787215"/>
              <a:gd name="connsiteY88" fmla="*/ 238310 h 6755717"/>
              <a:gd name="connsiteX89" fmla="*/ 3662553 w 10787215"/>
              <a:gd name="connsiteY89" fmla="*/ 245371 h 675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a:blipFill>
            <a:blip r:embed="rId3"/>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46E0A67-0FB4-4F34-4615-0DFF729458F1}"/>
              </a:ext>
            </a:extLst>
          </p:cNvPr>
          <p:cNvPicPr>
            <a:picLocks noChangeAspect="1"/>
          </p:cNvPicPr>
          <p:nvPr/>
        </p:nvPicPr>
        <p:blipFill rotWithShape="1">
          <a:blip r:embed="rId4">
            <a:alphaModFix amt="84000"/>
          </a:blip>
          <a:srcRect r="-1" b="6173"/>
          <a:stretch/>
        </p:blipFill>
        <p:spPr>
          <a:xfrm>
            <a:off x="-1" y="97328"/>
            <a:ext cx="10836068" cy="6786312"/>
          </a:xfrm>
          <a:custGeom>
            <a:avLst/>
            <a:gdLst/>
            <a:ahLst/>
            <a:cxnLst/>
            <a:rect l="l" t="t" r="r" b="b"/>
            <a:pathLst>
              <a:path w="10787215" h="6755717">
                <a:moveTo>
                  <a:pt x="10525984" y="0"/>
                </a:moveTo>
                <a:cubicBezTo>
                  <a:pt x="10547044" y="8337"/>
                  <a:pt x="10550472" y="10713"/>
                  <a:pt x="10563060" y="25925"/>
                </a:cubicBezTo>
                <a:lnTo>
                  <a:pt x="10568511" y="48223"/>
                </a:lnTo>
                <a:cubicBezTo>
                  <a:pt x="10585764" y="542122"/>
                  <a:pt x="10652457" y="2451271"/>
                  <a:pt x="10671688" y="3001804"/>
                </a:cubicBezTo>
                <a:lnTo>
                  <a:pt x="10683897" y="3351424"/>
                </a:lnTo>
                <a:lnTo>
                  <a:pt x="10787035" y="6304910"/>
                </a:lnTo>
                <a:cubicBezTo>
                  <a:pt x="10787034" y="6304912"/>
                  <a:pt x="10787033" y="6304913"/>
                  <a:pt x="10787032" y="6304915"/>
                </a:cubicBezTo>
                <a:cubicBezTo>
                  <a:pt x="10787093" y="6306633"/>
                  <a:pt x="10787154" y="6308352"/>
                  <a:pt x="10787215" y="6310070"/>
                </a:cubicBezTo>
                <a:lnTo>
                  <a:pt x="10779134" y="6324066"/>
                </a:lnTo>
                <a:lnTo>
                  <a:pt x="10772641" y="6339804"/>
                </a:lnTo>
                <a:lnTo>
                  <a:pt x="10767163" y="6344794"/>
                </a:lnTo>
                <a:lnTo>
                  <a:pt x="10761538" y="6354534"/>
                </a:lnTo>
                <a:lnTo>
                  <a:pt x="10753020" y="6354826"/>
                </a:lnTo>
                <a:lnTo>
                  <a:pt x="10742859" y="6358485"/>
                </a:lnTo>
                <a:lnTo>
                  <a:pt x="10717371" y="6359376"/>
                </a:lnTo>
                <a:lnTo>
                  <a:pt x="10716864" y="6360582"/>
                </a:lnTo>
                <a:cubicBezTo>
                  <a:pt x="10715793" y="6375139"/>
                  <a:pt x="10734400" y="6387188"/>
                  <a:pt x="10676656" y="6389205"/>
                </a:cubicBezTo>
                <a:lnTo>
                  <a:pt x="10597111" y="6363575"/>
                </a:lnTo>
                <a:lnTo>
                  <a:pt x="9820767" y="6390686"/>
                </a:lnTo>
                <a:lnTo>
                  <a:pt x="9807405" y="6395341"/>
                </a:lnTo>
                <a:cubicBezTo>
                  <a:pt x="9800223" y="6397336"/>
                  <a:pt x="9790323" y="6399300"/>
                  <a:pt x="9775284" y="6400669"/>
                </a:cubicBezTo>
                <a:cubicBezTo>
                  <a:pt x="9737352" y="6388020"/>
                  <a:pt x="9689923" y="6423409"/>
                  <a:pt x="9642733" y="6406266"/>
                </a:cubicBezTo>
                <a:cubicBezTo>
                  <a:pt x="9625581" y="6402315"/>
                  <a:pt x="9573710" y="6404482"/>
                  <a:pt x="9564655" y="6413661"/>
                </a:cubicBezTo>
                <a:cubicBezTo>
                  <a:pt x="9553995" y="6415919"/>
                  <a:pt x="9541098" y="6413167"/>
                  <a:pt x="9536921" y="6422825"/>
                </a:cubicBezTo>
                <a:cubicBezTo>
                  <a:pt x="9529648" y="6434516"/>
                  <a:pt x="9490341" y="6418021"/>
                  <a:pt x="9496893" y="6431347"/>
                </a:cubicBezTo>
                <a:cubicBezTo>
                  <a:pt x="9469017" y="6420076"/>
                  <a:pt x="9449776" y="6444692"/>
                  <a:pt x="9427742" y="6451312"/>
                </a:cubicBezTo>
                <a:lnTo>
                  <a:pt x="9360781" y="6461217"/>
                </a:lnTo>
                <a:lnTo>
                  <a:pt x="9315635" y="6464259"/>
                </a:lnTo>
                <a:lnTo>
                  <a:pt x="9309069" y="6464198"/>
                </a:lnTo>
                <a:lnTo>
                  <a:pt x="9254486" y="6455747"/>
                </a:lnTo>
                <a:cubicBezTo>
                  <a:pt x="9253289" y="6457680"/>
                  <a:pt x="9251650" y="6459495"/>
                  <a:pt x="9249615" y="6461132"/>
                </a:cubicBezTo>
                <a:lnTo>
                  <a:pt x="9232811" y="6467037"/>
                </a:lnTo>
                <a:lnTo>
                  <a:pt x="9218036" y="6461328"/>
                </a:lnTo>
                <a:lnTo>
                  <a:pt x="9149486" y="6452624"/>
                </a:lnTo>
                <a:lnTo>
                  <a:pt x="9049412" y="6445894"/>
                </a:lnTo>
                <a:lnTo>
                  <a:pt x="9034119" y="6440025"/>
                </a:lnTo>
                <a:cubicBezTo>
                  <a:pt x="8999480" y="6434206"/>
                  <a:pt x="8958258" y="6442933"/>
                  <a:pt x="8935776" y="6427814"/>
                </a:cubicBezTo>
                <a:lnTo>
                  <a:pt x="8884376" y="6427190"/>
                </a:lnTo>
                <a:lnTo>
                  <a:pt x="8878872" y="6433234"/>
                </a:lnTo>
                <a:lnTo>
                  <a:pt x="8863669" y="6432221"/>
                </a:lnTo>
                <a:lnTo>
                  <a:pt x="8859625" y="6433232"/>
                </a:lnTo>
                <a:cubicBezTo>
                  <a:pt x="8851908" y="6435193"/>
                  <a:pt x="8844245" y="6436925"/>
                  <a:pt x="8836444" y="6437751"/>
                </a:cubicBezTo>
                <a:cubicBezTo>
                  <a:pt x="8837077" y="6432204"/>
                  <a:pt x="8835160" y="6428812"/>
                  <a:pt x="8831733" y="6426801"/>
                </a:cubicBezTo>
                <a:lnTo>
                  <a:pt x="8824805" y="6425465"/>
                </a:lnTo>
                <a:lnTo>
                  <a:pt x="8573061" y="6434256"/>
                </a:lnTo>
                <a:lnTo>
                  <a:pt x="8551836" y="6445197"/>
                </a:lnTo>
                <a:lnTo>
                  <a:pt x="8484874" y="6455103"/>
                </a:lnTo>
                <a:lnTo>
                  <a:pt x="8439729" y="6458145"/>
                </a:lnTo>
                <a:lnTo>
                  <a:pt x="8433162" y="6458083"/>
                </a:lnTo>
                <a:lnTo>
                  <a:pt x="8378580" y="6449632"/>
                </a:lnTo>
                <a:cubicBezTo>
                  <a:pt x="8377382" y="6451564"/>
                  <a:pt x="8375743" y="6453381"/>
                  <a:pt x="8373709" y="6455018"/>
                </a:cubicBezTo>
                <a:lnTo>
                  <a:pt x="8356905" y="6460922"/>
                </a:lnTo>
                <a:lnTo>
                  <a:pt x="8342130" y="6455214"/>
                </a:lnTo>
                <a:lnTo>
                  <a:pt x="8273578" y="6446510"/>
                </a:lnTo>
                <a:lnTo>
                  <a:pt x="8256015" y="6445328"/>
                </a:lnTo>
                <a:lnTo>
                  <a:pt x="7524878" y="6470860"/>
                </a:lnTo>
                <a:lnTo>
                  <a:pt x="6892841" y="6492931"/>
                </a:lnTo>
                <a:lnTo>
                  <a:pt x="6476543" y="6507469"/>
                </a:lnTo>
                <a:lnTo>
                  <a:pt x="6443282" y="6508810"/>
                </a:lnTo>
                <a:cubicBezTo>
                  <a:pt x="6450945" y="6516774"/>
                  <a:pt x="6296920" y="6520781"/>
                  <a:pt x="6241132" y="6515954"/>
                </a:cubicBezTo>
                <a:lnTo>
                  <a:pt x="6239723" y="6515738"/>
                </a:lnTo>
                <a:lnTo>
                  <a:pt x="3903363" y="6597326"/>
                </a:lnTo>
                <a:lnTo>
                  <a:pt x="488708" y="6755717"/>
                </a:lnTo>
                <a:lnTo>
                  <a:pt x="0" y="6755717"/>
                </a:lnTo>
                <a:lnTo>
                  <a:pt x="0" y="376860"/>
                </a:lnTo>
                <a:lnTo>
                  <a:pt x="1459259" y="325901"/>
                </a:lnTo>
                <a:lnTo>
                  <a:pt x="1511989" y="312691"/>
                </a:lnTo>
                <a:cubicBezTo>
                  <a:pt x="1541823" y="312150"/>
                  <a:pt x="1548684" y="318989"/>
                  <a:pt x="1567031" y="322138"/>
                </a:cubicBezTo>
                <a:lnTo>
                  <a:pt x="2295246" y="296708"/>
                </a:lnTo>
                <a:lnTo>
                  <a:pt x="2391907" y="293333"/>
                </a:lnTo>
                <a:lnTo>
                  <a:pt x="2445474" y="279345"/>
                </a:lnTo>
                <a:cubicBezTo>
                  <a:pt x="2467530" y="288263"/>
                  <a:pt x="2482756" y="268786"/>
                  <a:pt x="2500189" y="263547"/>
                </a:cubicBezTo>
                <a:lnTo>
                  <a:pt x="2553172" y="255710"/>
                </a:lnTo>
                <a:lnTo>
                  <a:pt x="2594089" y="253351"/>
                </a:lnTo>
                <a:lnTo>
                  <a:pt x="2637277" y="260039"/>
                </a:lnTo>
                <a:cubicBezTo>
                  <a:pt x="2649282" y="260417"/>
                  <a:pt x="2652271" y="255211"/>
                  <a:pt x="2666118" y="255623"/>
                </a:cubicBezTo>
                <a:lnTo>
                  <a:pt x="2720359" y="262510"/>
                </a:lnTo>
                <a:lnTo>
                  <a:pt x="2799543" y="267835"/>
                </a:lnTo>
                <a:lnTo>
                  <a:pt x="2854155" y="274551"/>
                </a:lnTo>
                <a:lnTo>
                  <a:pt x="2864721" y="276822"/>
                </a:lnTo>
                <a:lnTo>
                  <a:pt x="3220117" y="264411"/>
                </a:lnTo>
                <a:lnTo>
                  <a:pt x="3246230" y="260548"/>
                </a:lnTo>
                <a:lnTo>
                  <a:pt x="3334781" y="260407"/>
                </a:lnTo>
                <a:lnTo>
                  <a:pt x="3347486" y="255944"/>
                </a:lnTo>
                <a:lnTo>
                  <a:pt x="3434099" y="256939"/>
                </a:lnTo>
                <a:cubicBezTo>
                  <a:pt x="3462714" y="255371"/>
                  <a:pt x="3512366" y="254534"/>
                  <a:pt x="3528723" y="250220"/>
                </a:cubicBezTo>
                <a:lnTo>
                  <a:pt x="3535478" y="240807"/>
                </a:lnTo>
                <a:lnTo>
                  <a:pt x="3556228" y="239277"/>
                </a:lnTo>
                <a:cubicBezTo>
                  <a:pt x="3557772" y="239926"/>
                  <a:pt x="3587707" y="238294"/>
                  <a:pt x="3588945" y="238310"/>
                </a:cubicBezTo>
                <a:lnTo>
                  <a:pt x="3662553" y="245371"/>
                </a:lnTo>
                <a:close/>
              </a:path>
            </a:pathLst>
          </a:custGeom>
        </p:spPr>
      </p:pic>
      <p:sp>
        <p:nvSpPr>
          <p:cNvPr id="15" name="Freeform: Shape 14">
            <a:extLst>
              <a:ext uri="{FF2B5EF4-FFF2-40B4-BE49-F238E27FC236}">
                <a16:creationId xmlns:a16="http://schemas.microsoft.com/office/drawing/2014/main" id="{5163BA8B-9A73-44EA-9FA4-BD1D04E8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55" y="3081675"/>
            <a:ext cx="10951269" cy="3801963"/>
          </a:xfrm>
          <a:custGeom>
            <a:avLst/>
            <a:gdLst>
              <a:gd name="connsiteX0" fmla="*/ 45157 w 10901897"/>
              <a:gd name="connsiteY0" fmla="*/ 0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45157 w 10901897"/>
              <a:gd name="connsiteY0" fmla="*/ 708524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69" fmla="*/ 45157 w 10901897"/>
              <a:gd name="connsiteY69" fmla="*/ 708524 h 7061024"/>
              <a:gd name="connsiteX0" fmla="*/ 0 w 10901897"/>
              <a:gd name="connsiteY0" fmla="*/ 710101 h 7061024"/>
              <a:gd name="connsiteX1" fmla="*/ 10693358 w 10901897"/>
              <a:gd name="connsiteY1" fmla="*/ 0 h 7061024"/>
              <a:gd name="connsiteX2" fmla="*/ 10693358 w 10901897"/>
              <a:gd name="connsiteY2" fmla="*/ 668465 h 7061024"/>
              <a:gd name="connsiteX3" fmla="*/ 10697473 w 10901897"/>
              <a:gd name="connsiteY3" fmla="*/ 786257 h 7061024"/>
              <a:gd name="connsiteX4" fmla="*/ 10786370 w 10901897"/>
              <a:gd name="connsiteY4" fmla="*/ 3331041 h 7061024"/>
              <a:gd name="connsiteX5" fmla="*/ 10798579 w 10901897"/>
              <a:gd name="connsiteY5" fmla="*/ 3680661 h 7061024"/>
              <a:gd name="connsiteX6" fmla="*/ 10901717 w 10901897"/>
              <a:gd name="connsiteY6" fmla="*/ 6634146 h 7061024"/>
              <a:gd name="connsiteX7" fmla="*/ 10901714 w 10901897"/>
              <a:gd name="connsiteY7" fmla="*/ 6634151 h 7061024"/>
              <a:gd name="connsiteX8" fmla="*/ 10901897 w 10901897"/>
              <a:gd name="connsiteY8" fmla="*/ 6639306 h 7061024"/>
              <a:gd name="connsiteX9" fmla="*/ 10893816 w 10901897"/>
              <a:gd name="connsiteY9" fmla="*/ 6653302 h 7061024"/>
              <a:gd name="connsiteX10" fmla="*/ 10887323 w 10901897"/>
              <a:gd name="connsiteY10" fmla="*/ 6669040 h 7061024"/>
              <a:gd name="connsiteX11" fmla="*/ 10881845 w 10901897"/>
              <a:gd name="connsiteY11" fmla="*/ 6674030 h 7061024"/>
              <a:gd name="connsiteX12" fmla="*/ 10876220 w 10901897"/>
              <a:gd name="connsiteY12" fmla="*/ 6683770 h 7061024"/>
              <a:gd name="connsiteX13" fmla="*/ 10867702 w 10901897"/>
              <a:gd name="connsiteY13" fmla="*/ 6684062 h 7061024"/>
              <a:gd name="connsiteX14" fmla="*/ 10857541 w 10901897"/>
              <a:gd name="connsiteY14" fmla="*/ 6687722 h 7061024"/>
              <a:gd name="connsiteX15" fmla="*/ 10832053 w 10901897"/>
              <a:gd name="connsiteY15" fmla="*/ 6688612 h 7061024"/>
              <a:gd name="connsiteX16" fmla="*/ 10831546 w 10901897"/>
              <a:gd name="connsiteY16" fmla="*/ 6689818 h 7061024"/>
              <a:gd name="connsiteX17" fmla="*/ 10791337 w 10901897"/>
              <a:gd name="connsiteY17" fmla="*/ 6718441 h 7061024"/>
              <a:gd name="connsiteX18" fmla="*/ 10711793 w 10901897"/>
              <a:gd name="connsiteY18" fmla="*/ 6692811 h 7061024"/>
              <a:gd name="connsiteX19" fmla="*/ 9935449 w 10901897"/>
              <a:gd name="connsiteY19" fmla="*/ 6719922 h 7061024"/>
              <a:gd name="connsiteX20" fmla="*/ 9922087 w 10901897"/>
              <a:gd name="connsiteY20" fmla="*/ 6724577 h 7061024"/>
              <a:gd name="connsiteX21" fmla="*/ 9889965 w 10901897"/>
              <a:gd name="connsiteY21" fmla="*/ 6729905 h 7061024"/>
              <a:gd name="connsiteX22" fmla="*/ 9757415 w 10901897"/>
              <a:gd name="connsiteY22" fmla="*/ 6735503 h 7061024"/>
              <a:gd name="connsiteX23" fmla="*/ 9679337 w 10901897"/>
              <a:gd name="connsiteY23" fmla="*/ 6742897 h 7061024"/>
              <a:gd name="connsiteX24" fmla="*/ 9651603 w 10901897"/>
              <a:gd name="connsiteY24" fmla="*/ 6752061 h 7061024"/>
              <a:gd name="connsiteX25" fmla="*/ 9611575 w 10901897"/>
              <a:gd name="connsiteY25" fmla="*/ 6760584 h 7061024"/>
              <a:gd name="connsiteX26" fmla="*/ 9542424 w 10901897"/>
              <a:gd name="connsiteY26" fmla="*/ 6780548 h 7061024"/>
              <a:gd name="connsiteX27" fmla="*/ 9475463 w 10901897"/>
              <a:gd name="connsiteY27" fmla="*/ 6790453 h 7061024"/>
              <a:gd name="connsiteX28" fmla="*/ 9430317 w 10901897"/>
              <a:gd name="connsiteY28" fmla="*/ 6793495 h 7061024"/>
              <a:gd name="connsiteX29" fmla="*/ 9423751 w 10901897"/>
              <a:gd name="connsiteY29" fmla="*/ 6793435 h 7061024"/>
              <a:gd name="connsiteX30" fmla="*/ 9369168 w 10901897"/>
              <a:gd name="connsiteY30" fmla="*/ 6784983 h 7061024"/>
              <a:gd name="connsiteX31" fmla="*/ 9364297 w 10901897"/>
              <a:gd name="connsiteY31" fmla="*/ 6790369 h 7061024"/>
              <a:gd name="connsiteX32" fmla="*/ 9347493 w 10901897"/>
              <a:gd name="connsiteY32" fmla="*/ 6796274 h 7061024"/>
              <a:gd name="connsiteX33" fmla="*/ 9332718 w 10901897"/>
              <a:gd name="connsiteY33" fmla="*/ 6790564 h 7061024"/>
              <a:gd name="connsiteX34" fmla="*/ 9264167 w 10901897"/>
              <a:gd name="connsiteY34" fmla="*/ 6781860 h 7061024"/>
              <a:gd name="connsiteX35" fmla="*/ 9164094 w 10901897"/>
              <a:gd name="connsiteY35" fmla="*/ 6775130 h 7061024"/>
              <a:gd name="connsiteX36" fmla="*/ 9148800 w 10901897"/>
              <a:gd name="connsiteY36" fmla="*/ 6769262 h 7061024"/>
              <a:gd name="connsiteX37" fmla="*/ 9050458 w 10901897"/>
              <a:gd name="connsiteY37" fmla="*/ 6757050 h 7061024"/>
              <a:gd name="connsiteX38" fmla="*/ 8999058 w 10901897"/>
              <a:gd name="connsiteY38" fmla="*/ 6756427 h 7061024"/>
              <a:gd name="connsiteX39" fmla="*/ 8993554 w 10901897"/>
              <a:gd name="connsiteY39" fmla="*/ 6762470 h 7061024"/>
              <a:gd name="connsiteX40" fmla="*/ 8978351 w 10901897"/>
              <a:gd name="connsiteY40" fmla="*/ 6761457 h 7061024"/>
              <a:gd name="connsiteX41" fmla="*/ 8974307 w 10901897"/>
              <a:gd name="connsiteY41" fmla="*/ 6762468 h 7061024"/>
              <a:gd name="connsiteX42" fmla="*/ 8951126 w 10901897"/>
              <a:gd name="connsiteY42" fmla="*/ 6766987 h 7061024"/>
              <a:gd name="connsiteX43" fmla="*/ 8946415 w 10901897"/>
              <a:gd name="connsiteY43" fmla="*/ 6756038 h 7061024"/>
              <a:gd name="connsiteX44" fmla="*/ 8939487 w 10901897"/>
              <a:gd name="connsiteY44" fmla="*/ 6754702 h 7061024"/>
              <a:gd name="connsiteX45" fmla="*/ 8687743 w 10901897"/>
              <a:gd name="connsiteY45" fmla="*/ 6763493 h 7061024"/>
              <a:gd name="connsiteX46" fmla="*/ 8666518 w 10901897"/>
              <a:gd name="connsiteY46" fmla="*/ 6774433 h 7061024"/>
              <a:gd name="connsiteX47" fmla="*/ 8599556 w 10901897"/>
              <a:gd name="connsiteY47" fmla="*/ 6784339 h 7061024"/>
              <a:gd name="connsiteX48" fmla="*/ 8554411 w 10901897"/>
              <a:gd name="connsiteY48" fmla="*/ 6787381 h 7061024"/>
              <a:gd name="connsiteX49" fmla="*/ 8547844 w 10901897"/>
              <a:gd name="connsiteY49" fmla="*/ 6787320 h 7061024"/>
              <a:gd name="connsiteX50" fmla="*/ 8493261 w 10901897"/>
              <a:gd name="connsiteY50" fmla="*/ 6778868 h 7061024"/>
              <a:gd name="connsiteX51" fmla="*/ 8488390 w 10901897"/>
              <a:gd name="connsiteY51" fmla="*/ 6784255 h 7061024"/>
              <a:gd name="connsiteX52" fmla="*/ 8471586 w 10901897"/>
              <a:gd name="connsiteY52" fmla="*/ 6790159 h 7061024"/>
              <a:gd name="connsiteX53" fmla="*/ 8456812 w 10901897"/>
              <a:gd name="connsiteY53" fmla="*/ 6784450 h 7061024"/>
              <a:gd name="connsiteX54" fmla="*/ 8388259 w 10901897"/>
              <a:gd name="connsiteY54" fmla="*/ 6775746 h 7061024"/>
              <a:gd name="connsiteX55" fmla="*/ 8370697 w 10901897"/>
              <a:gd name="connsiteY55" fmla="*/ 6774564 h 7061024"/>
              <a:gd name="connsiteX56" fmla="*/ 7639559 w 10901897"/>
              <a:gd name="connsiteY56" fmla="*/ 6800096 h 7061024"/>
              <a:gd name="connsiteX57" fmla="*/ 7007522 w 10901897"/>
              <a:gd name="connsiteY57" fmla="*/ 6822167 h 7061024"/>
              <a:gd name="connsiteX58" fmla="*/ 6591224 w 10901897"/>
              <a:gd name="connsiteY58" fmla="*/ 6836705 h 7061024"/>
              <a:gd name="connsiteX59" fmla="*/ 6557964 w 10901897"/>
              <a:gd name="connsiteY59" fmla="*/ 6838046 h 7061024"/>
              <a:gd name="connsiteX60" fmla="*/ 6355814 w 10901897"/>
              <a:gd name="connsiteY60" fmla="*/ 6845191 h 7061024"/>
              <a:gd name="connsiteX61" fmla="*/ 6354404 w 10901897"/>
              <a:gd name="connsiteY61" fmla="*/ 6844975 h 7061024"/>
              <a:gd name="connsiteX62" fmla="*/ 4018045 w 10901897"/>
              <a:gd name="connsiteY62" fmla="*/ 6926562 h 7061024"/>
              <a:gd name="connsiteX63" fmla="*/ 168026 w 10901897"/>
              <a:gd name="connsiteY63" fmla="*/ 7061008 h 7061024"/>
              <a:gd name="connsiteX64" fmla="*/ 130799 w 10901897"/>
              <a:gd name="connsiteY64" fmla="*/ 7021785 h 7061024"/>
              <a:gd name="connsiteX65" fmla="*/ 27661 w 10901897"/>
              <a:gd name="connsiteY65" fmla="*/ 4068301 h 7061024"/>
              <a:gd name="connsiteX66" fmla="*/ 15046 w 10901897"/>
              <a:gd name="connsiteY66" fmla="*/ 3707070 h 7061024"/>
              <a:gd name="connsiteX67" fmla="*/ 0 w 10901897"/>
              <a:gd name="connsiteY67" fmla="*/ 3276202 h 7061024"/>
              <a:gd name="connsiteX68" fmla="*/ 0 w 10901897"/>
              <a:gd name="connsiteY68" fmla="*/ 710101 h 7061024"/>
              <a:gd name="connsiteX0" fmla="*/ 0 w 10901897"/>
              <a:gd name="connsiteY0" fmla="*/ 41636 h 6392559"/>
              <a:gd name="connsiteX1" fmla="*/ 10693358 w 10901897"/>
              <a:gd name="connsiteY1" fmla="*/ 0 h 6392559"/>
              <a:gd name="connsiteX2" fmla="*/ 10697473 w 10901897"/>
              <a:gd name="connsiteY2" fmla="*/ 117792 h 6392559"/>
              <a:gd name="connsiteX3" fmla="*/ 10786370 w 10901897"/>
              <a:gd name="connsiteY3" fmla="*/ 2662576 h 6392559"/>
              <a:gd name="connsiteX4" fmla="*/ 10798579 w 10901897"/>
              <a:gd name="connsiteY4" fmla="*/ 3012196 h 6392559"/>
              <a:gd name="connsiteX5" fmla="*/ 10901717 w 10901897"/>
              <a:gd name="connsiteY5" fmla="*/ 5965681 h 6392559"/>
              <a:gd name="connsiteX6" fmla="*/ 10901714 w 10901897"/>
              <a:gd name="connsiteY6" fmla="*/ 5965686 h 6392559"/>
              <a:gd name="connsiteX7" fmla="*/ 10901897 w 10901897"/>
              <a:gd name="connsiteY7" fmla="*/ 5970841 h 6392559"/>
              <a:gd name="connsiteX8" fmla="*/ 10893816 w 10901897"/>
              <a:gd name="connsiteY8" fmla="*/ 5984837 h 6392559"/>
              <a:gd name="connsiteX9" fmla="*/ 10887323 w 10901897"/>
              <a:gd name="connsiteY9" fmla="*/ 6000575 h 6392559"/>
              <a:gd name="connsiteX10" fmla="*/ 10881845 w 10901897"/>
              <a:gd name="connsiteY10" fmla="*/ 6005565 h 6392559"/>
              <a:gd name="connsiteX11" fmla="*/ 10876220 w 10901897"/>
              <a:gd name="connsiteY11" fmla="*/ 6015305 h 6392559"/>
              <a:gd name="connsiteX12" fmla="*/ 10867702 w 10901897"/>
              <a:gd name="connsiteY12" fmla="*/ 6015597 h 6392559"/>
              <a:gd name="connsiteX13" fmla="*/ 10857541 w 10901897"/>
              <a:gd name="connsiteY13" fmla="*/ 6019257 h 6392559"/>
              <a:gd name="connsiteX14" fmla="*/ 10832053 w 10901897"/>
              <a:gd name="connsiteY14" fmla="*/ 6020147 h 6392559"/>
              <a:gd name="connsiteX15" fmla="*/ 10831546 w 10901897"/>
              <a:gd name="connsiteY15" fmla="*/ 6021353 h 6392559"/>
              <a:gd name="connsiteX16" fmla="*/ 10791337 w 10901897"/>
              <a:gd name="connsiteY16" fmla="*/ 6049976 h 6392559"/>
              <a:gd name="connsiteX17" fmla="*/ 10711793 w 10901897"/>
              <a:gd name="connsiteY17" fmla="*/ 6024346 h 6392559"/>
              <a:gd name="connsiteX18" fmla="*/ 9935449 w 10901897"/>
              <a:gd name="connsiteY18" fmla="*/ 6051457 h 6392559"/>
              <a:gd name="connsiteX19" fmla="*/ 9922087 w 10901897"/>
              <a:gd name="connsiteY19" fmla="*/ 6056112 h 6392559"/>
              <a:gd name="connsiteX20" fmla="*/ 9889965 w 10901897"/>
              <a:gd name="connsiteY20" fmla="*/ 6061440 h 6392559"/>
              <a:gd name="connsiteX21" fmla="*/ 9757415 w 10901897"/>
              <a:gd name="connsiteY21" fmla="*/ 6067038 h 6392559"/>
              <a:gd name="connsiteX22" fmla="*/ 9679337 w 10901897"/>
              <a:gd name="connsiteY22" fmla="*/ 6074432 h 6392559"/>
              <a:gd name="connsiteX23" fmla="*/ 9651603 w 10901897"/>
              <a:gd name="connsiteY23" fmla="*/ 6083596 h 6392559"/>
              <a:gd name="connsiteX24" fmla="*/ 9611575 w 10901897"/>
              <a:gd name="connsiteY24" fmla="*/ 6092119 h 6392559"/>
              <a:gd name="connsiteX25" fmla="*/ 9542424 w 10901897"/>
              <a:gd name="connsiteY25" fmla="*/ 6112083 h 6392559"/>
              <a:gd name="connsiteX26" fmla="*/ 9475463 w 10901897"/>
              <a:gd name="connsiteY26" fmla="*/ 6121988 h 6392559"/>
              <a:gd name="connsiteX27" fmla="*/ 9430317 w 10901897"/>
              <a:gd name="connsiteY27" fmla="*/ 6125030 h 6392559"/>
              <a:gd name="connsiteX28" fmla="*/ 9423751 w 10901897"/>
              <a:gd name="connsiteY28" fmla="*/ 6124970 h 6392559"/>
              <a:gd name="connsiteX29" fmla="*/ 9369168 w 10901897"/>
              <a:gd name="connsiteY29" fmla="*/ 6116518 h 6392559"/>
              <a:gd name="connsiteX30" fmla="*/ 9364297 w 10901897"/>
              <a:gd name="connsiteY30" fmla="*/ 6121904 h 6392559"/>
              <a:gd name="connsiteX31" fmla="*/ 9347493 w 10901897"/>
              <a:gd name="connsiteY31" fmla="*/ 6127809 h 6392559"/>
              <a:gd name="connsiteX32" fmla="*/ 9332718 w 10901897"/>
              <a:gd name="connsiteY32" fmla="*/ 6122099 h 6392559"/>
              <a:gd name="connsiteX33" fmla="*/ 9264167 w 10901897"/>
              <a:gd name="connsiteY33" fmla="*/ 6113395 h 6392559"/>
              <a:gd name="connsiteX34" fmla="*/ 9164094 w 10901897"/>
              <a:gd name="connsiteY34" fmla="*/ 6106665 h 6392559"/>
              <a:gd name="connsiteX35" fmla="*/ 9148800 w 10901897"/>
              <a:gd name="connsiteY35" fmla="*/ 6100797 h 6392559"/>
              <a:gd name="connsiteX36" fmla="*/ 9050458 w 10901897"/>
              <a:gd name="connsiteY36" fmla="*/ 6088585 h 6392559"/>
              <a:gd name="connsiteX37" fmla="*/ 8999058 w 10901897"/>
              <a:gd name="connsiteY37" fmla="*/ 6087962 h 6392559"/>
              <a:gd name="connsiteX38" fmla="*/ 8993554 w 10901897"/>
              <a:gd name="connsiteY38" fmla="*/ 6094005 h 6392559"/>
              <a:gd name="connsiteX39" fmla="*/ 8978351 w 10901897"/>
              <a:gd name="connsiteY39" fmla="*/ 6092992 h 6392559"/>
              <a:gd name="connsiteX40" fmla="*/ 8974307 w 10901897"/>
              <a:gd name="connsiteY40" fmla="*/ 6094003 h 6392559"/>
              <a:gd name="connsiteX41" fmla="*/ 8951126 w 10901897"/>
              <a:gd name="connsiteY41" fmla="*/ 6098522 h 6392559"/>
              <a:gd name="connsiteX42" fmla="*/ 8946415 w 10901897"/>
              <a:gd name="connsiteY42" fmla="*/ 6087573 h 6392559"/>
              <a:gd name="connsiteX43" fmla="*/ 8939487 w 10901897"/>
              <a:gd name="connsiteY43" fmla="*/ 6086237 h 6392559"/>
              <a:gd name="connsiteX44" fmla="*/ 8687743 w 10901897"/>
              <a:gd name="connsiteY44" fmla="*/ 6095028 h 6392559"/>
              <a:gd name="connsiteX45" fmla="*/ 8666518 w 10901897"/>
              <a:gd name="connsiteY45" fmla="*/ 6105968 h 6392559"/>
              <a:gd name="connsiteX46" fmla="*/ 8599556 w 10901897"/>
              <a:gd name="connsiteY46" fmla="*/ 6115874 h 6392559"/>
              <a:gd name="connsiteX47" fmla="*/ 8554411 w 10901897"/>
              <a:gd name="connsiteY47" fmla="*/ 6118916 h 6392559"/>
              <a:gd name="connsiteX48" fmla="*/ 8547844 w 10901897"/>
              <a:gd name="connsiteY48" fmla="*/ 6118855 h 6392559"/>
              <a:gd name="connsiteX49" fmla="*/ 8493261 w 10901897"/>
              <a:gd name="connsiteY49" fmla="*/ 6110403 h 6392559"/>
              <a:gd name="connsiteX50" fmla="*/ 8488390 w 10901897"/>
              <a:gd name="connsiteY50" fmla="*/ 6115790 h 6392559"/>
              <a:gd name="connsiteX51" fmla="*/ 8471586 w 10901897"/>
              <a:gd name="connsiteY51" fmla="*/ 6121694 h 6392559"/>
              <a:gd name="connsiteX52" fmla="*/ 8456812 w 10901897"/>
              <a:gd name="connsiteY52" fmla="*/ 6115985 h 6392559"/>
              <a:gd name="connsiteX53" fmla="*/ 8388259 w 10901897"/>
              <a:gd name="connsiteY53" fmla="*/ 6107281 h 6392559"/>
              <a:gd name="connsiteX54" fmla="*/ 8370697 w 10901897"/>
              <a:gd name="connsiteY54" fmla="*/ 6106099 h 6392559"/>
              <a:gd name="connsiteX55" fmla="*/ 7639559 w 10901897"/>
              <a:gd name="connsiteY55" fmla="*/ 6131631 h 6392559"/>
              <a:gd name="connsiteX56" fmla="*/ 7007522 w 10901897"/>
              <a:gd name="connsiteY56" fmla="*/ 6153702 h 6392559"/>
              <a:gd name="connsiteX57" fmla="*/ 6591224 w 10901897"/>
              <a:gd name="connsiteY57" fmla="*/ 6168240 h 6392559"/>
              <a:gd name="connsiteX58" fmla="*/ 6557964 w 10901897"/>
              <a:gd name="connsiteY58" fmla="*/ 6169581 h 6392559"/>
              <a:gd name="connsiteX59" fmla="*/ 6355814 w 10901897"/>
              <a:gd name="connsiteY59" fmla="*/ 6176726 h 6392559"/>
              <a:gd name="connsiteX60" fmla="*/ 6354404 w 10901897"/>
              <a:gd name="connsiteY60" fmla="*/ 6176510 h 6392559"/>
              <a:gd name="connsiteX61" fmla="*/ 4018045 w 10901897"/>
              <a:gd name="connsiteY61" fmla="*/ 6258097 h 6392559"/>
              <a:gd name="connsiteX62" fmla="*/ 168026 w 10901897"/>
              <a:gd name="connsiteY62" fmla="*/ 6392543 h 6392559"/>
              <a:gd name="connsiteX63" fmla="*/ 130799 w 10901897"/>
              <a:gd name="connsiteY63" fmla="*/ 6353320 h 6392559"/>
              <a:gd name="connsiteX64" fmla="*/ 27661 w 10901897"/>
              <a:gd name="connsiteY64" fmla="*/ 3399836 h 6392559"/>
              <a:gd name="connsiteX65" fmla="*/ 15046 w 10901897"/>
              <a:gd name="connsiteY65" fmla="*/ 3038605 h 6392559"/>
              <a:gd name="connsiteX66" fmla="*/ 0 w 10901897"/>
              <a:gd name="connsiteY66" fmla="*/ 2607737 h 6392559"/>
              <a:gd name="connsiteX67" fmla="*/ 0 w 10901897"/>
              <a:gd name="connsiteY67" fmla="*/ 41636 h 6392559"/>
              <a:gd name="connsiteX0" fmla="*/ 0 w 10901897"/>
              <a:gd name="connsiteY0" fmla="*/ 0 h 6350923"/>
              <a:gd name="connsiteX1" fmla="*/ 10697473 w 10901897"/>
              <a:gd name="connsiteY1" fmla="*/ 76156 h 6350923"/>
              <a:gd name="connsiteX2" fmla="*/ 10786370 w 10901897"/>
              <a:gd name="connsiteY2" fmla="*/ 2620940 h 6350923"/>
              <a:gd name="connsiteX3" fmla="*/ 10798579 w 10901897"/>
              <a:gd name="connsiteY3" fmla="*/ 2970560 h 6350923"/>
              <a:gd name="connsiteX4" fmla="*/ 10901717 w 10901897"/>
              <a:gd name="connsiteY4" fmla="*/ 5924045 h 6350923"/>
              <a:gd name="connsiteX5" fmla="*/ 10901714 w 10901897"/>
              <a:gd name="connsiteY5" fmla="*/ 5924050 h 6350923"/>
              <a:gd name="connsiteX6" fmla="*/ 10901897 w 10901897"/>
              <a:gd name="connsiteY6" fmla="*/ 5929205 h 6350923"/>
              <a:gd name="connsiteX7" fmla="*/ 10893816 w 10901897"/>
              <a:gd name="connsiteY7" fmla="*/ 5943201 h 6350923"/>
              <a:gd name="connsiteX8" fmla="*/ 10887323 w 10901897"/>
              <a:gd name="connsiteY8" fmla="*/ 5958939 h 6350923"/>
              <a:gd name="connsiteX9" fmla="*/ 10881845 w 10901897"/>
              <a:gd name="connsiteY9" fmla="*/ 5963929 h 6350923"/>
              <a:gd name="connsiteX10" fmla="*/ 10876220 w 10901897"/>
              <a:gd name="connsiteY10" fmla="*/ 5973669 h 6350923"/>
              <a:gd name="connsiteX11" fmla="*/ 10867702 w 10901897"/>
              <a:gd name="connsiteY11" fmla="*/ 5973961 h 6350923"/>
              <a:gd name="connsiteX12" fmla="*/ 10857541 w 10901897"/>
              <a:gd name="connsiteY12" fmla="*/ 5977621 h 6350923"/>
              <a:gd name="connsiteX13" fmla="*/ 10832053 w 10901897"/>
              <a:gd name="connsiteY13" fmla="*/ 5978511 h 6350923"/>
              <a:gd name="connsiteX14" fmla="*/ 10831546 w 10901897"/>
              <a:gd name="connsiteY14" fmla="*/ 5979717 h 6350923"/>
              <a:gd name="connsiteX15" fmla="*/ 10791337 w 10901897"/>
              <a:gd name="connsiteY15" fmla="*/ 6008340 h 6350923"/>
              <a:gd name="connsiteX16" fmla="*/ 10711793 w 10901897"/>
              <a:gd name="connsiteY16" fmla="*/ 5982710 h 6350923"/>
              <a:gd name="connsiteX17" fmla="*/ 9935449 w 10901897"/>
              <a:gd name="connsiteY17" fmla="*/ 6009821 h 6350923"/>
              <a:gd name="connsiteX18" fmla="*/ 9922087 w 10901897"/>
              <a:gd name="connsiteY18" fmla="*/ 6014476 h 6350923"/>
              <a:gd name="connsiteX19" fmla="*/ 9889965 w 10901897"/>
              <a:gd name="connsiteY19" fmla="*/ 6019804 h 6350923"/>
              <a:gd name="connsiteX20" fmla="*/ 9757415 w 10901897"/>
              <a:gd name="connsiteY20" fmla="*/ 6025402 h 6350923"/>
              <a:gd name="connsiteX21" fmla="*/ 9679337 w 10901897"/>
              <a:gd name="connsiteY21" fmla="*/ 6032796 h 6350923"/>
              <a:gd name="connsiteX22" fmla="*/ 9651603 w 10901897"/>
              <a:gd name="connsiteY22" fmla="*/ 6041960 h 6350923"/>
              <a:gd name="connsiteX23" fmla="*/ 9611575 w 10901897"/>
              <a:gd name="connsiteY23" fmla="*/ 6050483 h 6350923"/>
              <a:gd name="connsiteX24" fmla="*/ 9542424 w 10901897"/>
              <a:gd name="connsiteY24" fmla="*/ 6070447 h 6350923"/>
              <a:gd name="connsiteX25" fmla="*/ 9475463 w 10901897"/>
              <a:gd name="connsiteY25" fmla="*/ 6080352 h 6350923"/>
              <a:gd name="connsiteX26" fmla="*/ 9430317 w 10901897"/>
              <a:gd name="connsiteY26" fmla="*/ 6083394 h 6350923"/>
              <a:gd name="connsiteX27" fmla="*/ 9423751 w 10901897"/>
              <a:gd name="connsiteY27" fmla="*/ 6083334 h 6350923"/>
              <a:gd name="connsiteX28" fmla="*/ 9369168 w 10901897"/>
              <a:gd name="connsiteY28" fmla="*/ 6074882 h 6350923"/>
              <a:gd name="connsiteX29" fmla="*/ 9364297 w 10901897"/>
              <a:gd name="connsiteY29" fmla="*/ 6080268 h 6350923"/>
              <a:gd name="connsiteX30" fmla="*/ 9347493 w 10901897"/>
              <a:gd name="connsiteY30" fmla="*/ 6086173 h 6350923"/>
              <a:gd name="connsiteX31" fmla="*/ 9332718 w 10901897"/>
              <a:gd name="connsiteY31" fmla="*/ 6080463 h 6350923"/>
              <a:gd name="connsiteX32" fmla="*/ 9264167 w 10901897"/>
              <a:gd name="connsiteY32" fmla="*/ 6071759 h 6350923"/>
              <a:gd name="connsiteX33" fmla="*/ 9164094 w 10901897"/>
              <a:gd name="connsiteY33" fmla="*/ 6065029 h 6350923"/>
              <a:gd name="connsiteX34" fmla="*/ 9148800 w 10901897"/>
              <a:gd name="connsiteY34" fmla="*/ 6059161 h 6350923"/>
              <a:gd name="connsiteX35" fmla="*/ 9050458 w 10901897"/>
              <a:gd name="connsiteY35" fmla="*/ 6046949 h 6350923"/>
              <a:gd name="connsiteX36" fmla="*/ 8999058 w 10901897"/>
              <a:gd name="connsiteY36" fmla="*/ 6046326 h 6350923"/>
              <a:gd name="connsiteX37" fmla="*/ 8993554 w 10901897"/>
              <a:gd name="connsiteY37" fmla="*/ 6052369 h 6350923"/>
              <a:gd name="connsiteX38" fmla="*/ 8978351 w 10901897"/>
              <a:gd name="connsiteY38" fmla="*/ 6051356 h 6350923"/>
              <a:gd name="connsiteX39" fmla="*/ 8974307 w 10901897"/>
              <a:gd name="connsiteY39" fmla="*/ 6052367 h 6350923"/>
              <a:gd name="connsiteX40" fmla="*/ 8951126 w 10901897"/>
              <a:gd name="connsiteY40" fmla="*/ 6056886 h 6350923"/>
              <a:gd name="connsiteX41" fmla="*/ 8946415 w 10901897"/>
              <a:gd name="connsiteY41" fmla="*/ 6045937 h 6350923"/>
              <a:gd name="connsiteX42" fmla="*/ 8939487 w 10901897"/>
              <a:gd name="connsiteY42" fmla="*/ 6044601 h 6350923"/>
              <a:gd name="connsiteX43" fmla="*/ 8687743 w 10901897"/>
              <a:gd name="connsiteY43" fmla="*/ 6053392 h 6350923"/>
              <a:gd name="connsiteX44" fmla="*/ 8666518 w 10901897"/>
              <a:gd name="connsiteY44" fmla="*/ 6064332 h 6350923"/>
              <a:gd name="connsiteX45" fmla="*/ 8599556 w 10901897"/>
              <a:gd name="connsiteY45" fmla="*/ 6074238 h 6350923"/>
              <a:gd name="connsiteX46" fmla="*/ 8554411 w 10901897"/>
              <a:gd name="connsiteY46" fmla="*/ 6077280 h 6350923"/>
              <a:gd name="connsiteX47" fmla="*/ 8547844 w 10901897"/>
              <a:gd name="connsiteY47" fmla="*/ 6077219 h 6350923"/>
              <a:gd name="connsiteX48" fmla="*/ 8493261 w 10901897"/>
              <a:gd name="connsiteY48" fmla="*/ 6068767 h 6350923"/>
              <a:gd name="connsiteX49" fmla="*/ 8488390 w 10901897"/>
              <a:gd name="connsiteY49" fmla="*/ 6074154 h 6350923"/>
              <a:gd name="connsiteX50" fmla="*/ 8471586 w 10901897"/>
              <a:gd name="connsiteY50" fmla="*/ 6080058 h 6350923"/>
              <a:gd name="connsiteX51" fmla="*/ 8456812 w 10901897"/>
              <a:gd name="connsiteY51" fmla="*/ 6074349 h 6350923"/>
              <a:gd name="connsiteX52" fmla="*/ 8388259 w 10901897"/>
              <a:gd name="connsiteY52" fmla="*/ 6065645 h 6350923"/>
              <a:gd name="connsiteX53" fmla="*/ 8370697 w 10901897"/>
              <a:gd name="connsiteY53" fmla="*/ 6064463 h 6350923"/>
              <a:gd name="connsiteX54" fmla="*/ 7639559 w 10901897"/>
              <a:gd name="connsiteY54" fmla="*/ 6089995 h 6350923"/>
              <a:gd name="connsiteX55" fmla="*/ 7007522 w 10901897"/>
              <a:gd name="connsiteY55" fmla="*/ 6112066 h 6350923"/>
              <a:gd name="connsiteX56" fmla="*/ 6591224 w 10901897"/>
              <a:gd name="connsiteY56" fmla="*/ 6126604 h 6350923"/>
              <a:gd name="connsiteX57" fmla="*/ 6557964 w 10901897"/>
              <a:gd name="connsiteY57" fmla="*/ 6127945 h 6350923"/>
              <a:gd name="connsiteX58" fmla="*/ 6355814 w 10901897"/>
              <a:gd name="connsiteY58" fmla="*/ 6135090 h 6350923"/>
              <a:gd name="connsiteX59" fmla="*/ 6354404 w 10901897"/>
              <a:gd name="connsiteY59" fmla="*/ 6134874 h 6350923"/>
              <a:gd name="connsiteX60" fmla="*/ 4018045 w 10901897"/>
              <a:gd name="connsiteY60" fmla="*/ 6216461 h 6350923"/>
              <a:gd name="connsiteX61" fmla="*/ 168026 w 10901897"/>
              <a:gd name="connsiteY61" fmla="*/ 6350907 h 6350923"/>
              <a:gd name="connsiteX62" fmla="*/ 130799 w 10901897"/>
              <a:gd name="connsiteY62" fmla="*/ 6311684 h 6350923"/>
              <a:gd name="connsiteX63" fmla="*/ 27661 w 10901897"/>
              <a:gd name="connsiteY63" fmla="*/ 3358200 h 6350923"/>
              <a:gd name="connsiteX64" fmla="*/ 15046 w 10901897"/>
              <a:gd name="connsiteY64" fmla="*/ 2996969 h 6350923"/>
              <a:gd name="connsiteX65" fmla="*/ 0 w 10901897"/>
              <a:gd name="connsiteY65" fmla="*/ 2566101 h 6350923"/>
              <a:gd name="connsiteX66" fmla="*/ 0 w 10901897"/>
              <a:gd name="connsiteY66" fmla="*/ 0 h 6350923"/>
              <a:gd name="connsiteX0" fmla="*/ 0 w 10901897"/>
              <a:gd name="connsiteY0" fmla="*/ 0 h 6350923"/>
              <a:gd name="connsiteX1" fmla="*/ 10786370 w 10901897"/>
              <a:gd name="connsiteY1" fmla="*/ 2620940 h 6350923"/>
              <a:gd name="connsiteX2" fmla="*/ 10798579 w 10901897"/>
              <a:gd name="connsiteY2" fmla="*/ 2970560 h 6350923"/>
              <a:gd name="connsiteX3" fmla="*/ 10901717 w 10901897"/>
              <a:gd name="connsiteY3" fmla="*/ 5924045 h 6350923"/>
              <a:gd name="connsiteX4" fmla="*/ 10901714 w 10901897"/>
              <a:gd name="connsiteY4" fmla="*/ 5924050 h 6350923"/>
              <a:gd name="connsiteX5" fmla="*/ 10901897 w 10901897"/>
              <a:gd name="connsiteY5" fmla="*/ 5929205 h 6350923"/>
              <a:gd name="connsiteX6" fmla="*/ 10893816 w 10901897"/>
              <a:gd name="connsiteY6" fmla="*/ 5943201 h 6350923"/>
              <a:gd name="connsiteX7" fmla="*/ 10887323 w 10901897"/>
              <a:gd name="connsiteY7" fmla="*/ 5958939 h 6350923"/>
              <a:gd name="connsiteX8" fmla="*/ 10881845 w 10901897"/>
              <a:gd name="connsiteY8" fmla="*/ 5963929 h 6350923"/>
              <a:gd name="connsiteX9" fmla="*/ 10876220 w 10901897"/>
              <a:gd name="connsiteY9" fmla="*/ 5973669 h 6350923"/>
              <a:gd name="connsiteX10" fmla="*/ 10867702 w 10901897"/>
              <a:gd name="connsiteY10" fmla="*/ 5973961 h 6350923"/>
              <a:gd name="connsiteX11" fmla="*/ 10857541 w 10901897"/>
              <a:gd name="connsiteY11" fmla="*/ 5977621 h 6350923"/>
              <a:gd name="connsiteX12" fmla="*/ 10832053 w 10901897"/>
              <a:gd name="connsiteY12" fmla="*/ 5978511 h 6350923"/>
              <a:gd name="connsiteX13" fmla="*/ 10831546 w 10901897"/>
              <a:gd name="connsiteY13" fmla="*/ 5979717 h 6350923"/>
              <a:gd name="connsiteX14" fmla="*/ 10791337 w 10901897"/>
              <a:gd name="connsiteY14" fmla="*/ 6008340 h 6350923"/>
              <a:gd name="connsiteX15" fmla="*/ 10711793 w 10901897"/>
              <a:gd name="connsiteY15" fmla="*/ 5982710 h 6350923"/>
              <a:gd name="connsiteX16" fmla="*/ 9935449 w 10901897"/>
              <a:gd name="connsiteY16" fmla="*/ 6009821 h 6350923"/>
              <a:gd name="connsiteX17" fmla="*/ 9922087 w 10901897"/>
              <a:gd name="connsiteY17" fmla="*/ 6014476 h 6350923"/>
              <a:gd name="connsiteX18" fmla="*/ 9889965 w 10901897"/>
              <a:gd name="connsiteY18" fmla="*/ 6019804 h 6350923"/>
              <a:gd name="connsiteX19" fmla="*/ 9757415 w 10901897"/>
              <a:gd name="connsiteY19" fmla="*/ 6025402 h 6350923"/>
              <a:gd name="connsiteX20" fmla="*/ 9679337 w 10901897"/>
              <a:gd name="connsiteY20" fmla="*/ 6032796 h 6350923"/>
              <a:gd name="connsiteX21" fmla="*/ 9651603 w 10901897"/>
              <a:gd name="connsiteY21" fmla="*/ 6041960 h 6350923"/>
              <a:gd name="connsiteX22" fmla="*/ 9611575 w 10901897"/>
              <a:gd name="connsiteY22" fmla="*/ 6050483 h 6350923"/>
              <a:gd name="connsiteX23" fmla="*/ 9542424 w 10901897"/>
              <a:gd name="connsiteY23" fmla="*/ 6070447 h 6350923"/>
              <a:gd name="connsiteX24" fmla="*/ 9475463 w 10901897"/>
              <a:gd name="connsiteY24" fmla="*/ 6080352 h 6350923"/>
              <a:gd name="connsiteX25" fmla="*/ 9430317 w 10901897"/>
              <a:gd name="connsiteY25" fmla="*/ 6083394 h 6350923"/>
              <a:gd name="connsiteX26" fmla="*/ 9423751 w 10901897"/>
              <a:gd name="connsiteY26" fmla="*/ 6083334 h 6350923"/>
              <a:gd name="connsiteX27" fmla="*/ 9369168 w 10901897"/>
              <a:gd name="connsiteY27" fmla="*/ 6074882 h 6350923"/>
              <a:gd name="connsiteX28" fmla="*/ 9364297 w 10901897"/>
              <a:gd name="connsiteY28" fmla="*/ 6080268 h 6350923"/>
              <a:gd name="connsiteX29" fmla="*/ 9347493 w 10901897"/>
              <a:gd name="connsiteY29" fmla="*/ 6086173 h 6350923"/>
              <a:gd name="connsiteX30" fmla="*/ 9332718 w 10901897"/>
              <a:gd name="connsiteY30" fmla="*/ 6080463 h 6350923"/>
              <a:gd name="connsiteX31" fmla="*/ 9264167 w 10901897"/>
              <a:gd name="connsiteY31" fmla="*/ 6071759 h 6350923"/>
              <a:gd name="connsiteX32" fmla="*/ 9164094 w 10901897"/>
              <a:gd name="connsiteY32" fmla="*/ 6065029 h 6350923"/>
              <a:gd name="connsiteX33" fmla="*/ 9148800 w 10901897"/>
              <a:gd name="connsiteY33" fmla="*/ 6059161 h 6350923"/>
              <a:gd name="connsiteX34" fmla="*/ 9050458 w 10901897"/>
              <a:gd name="connsiteY34" fmla="*/ 6046949 h 6350923"/>
              <a:gd name="connsiteX35" fmla="*/ 8999058 w 10901897"/>
              <a:gd name="connsiteY35" fmla="*/ 6046326 h 6350923"/>
              <a:gd name="connsiteX36" fmla="*/ 8993554 w 10901897"/>
              <a:gd name="connsiteY36" fmla="*/ 6052369 h 6350923"/>
              <a:gd name="connsiteX37" fmla="*/ 8978351 w 10901897"/>
              <a:gd name="connsiteY37" fmla="*/ 6051356 h 6350923"/>
              <a:gd name="connsiteX38" fmla="*/ 8974307 w 10901897"/>
              <a:gd name="connsiteY38" fmla="*/ 6052367 h 6350923"/>
              <a:gd name="connsiteX39" fmla="*/ 8951126 w 10901897"/>
              <a:gd name="connsiteY39" fmla="*/ 6056886 h 6350923"/>
              <a:gd name="connsiteX40" fmla="*/ 8946415 w 10901897"/>
              <a:gd name="connsiteY40" fmla="*/ 6045937 h 6350923"/>
              <a:gd name="connsiteX41" fmla="*/ 8939487 w 10901897"/>
              <a:gd name="connsiteY41" fmla="*/ 6044601 h 6350923"/>
              <a:gd name="connsiteX42" fmla="*/ 8687743 w 10901897"/>
              <a:gd name="connsiteY42" fmla="*/ 6053392 h 6350923"/>
              <a:gd name="connsiteX43" fmla="*/ 8666518 w 10901897"/>
              <a:gd name="connsiteY43" fmla="*/ 6064332 h 6350923"/>
              <a:gd name="connsiteX44" fmla="*/ 8599556 w 10901897"/>
              <a:gd name="connsiteY44" fmla="*/ 6074238 h 6350923"/>
              <a:gd name="connsiteX45" fmla="*/ 8554411 w 10901897"/>
              <a:gd name="connsiteY45" fmla="*/ 6077280 h 6350923"/>
              <a:gd name="connsiteX46" fmla="*/ 8547844 w 10901897"/>
              <a:gd name="connsiteY46" fmla="*/ 6077219 h 6350923"/>
              <a:gd name="connsiteX47" fmla="*/ 8493261 w 10901897"/>
              <a:gd name="connsiteY47" fmla="*/ 6068767 h 6350923"/>
              <a:gd name="connsiteX48" fmla="*/ 8488390 w 10901897"/>
              <a:gd name="connsiteY48" fmla="*/ 6074154 h 6350923"/>
              <a:gd name="connsiteX49" fmla="*/ 8471586 w 10901897"/>
              <a:gd name="connsiteY49" fmla="*/ 6080058 h 6350923"/>
              <a:gd name="connsiteX50" fmla="*/ 8456812 w 10901897"/>
              <a:gd name="connsiteY50" fmla="*/ 6074349 h 6350923"/>
              <a:gd name="connsiteX51" fmla="*/ 8388259 w 10901897"/>
              <a:gd name="connsiteY51" fmla="*/ 6065645 h 6350923"/>
              <a:gd name="connsiteX52" fmla="*/ 8370697 w 10901897"/>
              <a:gd name="connsiteY52" fmla="*/ 6064463 h 6350923"/>
              <a:gd name="connsiteX53" fmla="*/ 7639559 w 10901897"/>
              <a:gd name="connsiteY53" fmla="*/ 6089995 h 6350923"/>
              <a:gd name="connsiteX54" fmla="*/ 7007522 w 10901897"/>
              <a:gd name="connsiteY54" fmla="*/ 6112066 h 6350923"/>
              <a:gd name="connsiteX55" fmla="*/ 6591224 w 10901897"/>
              <a:gd name="connsiteY55" fmla="*/ 6126604 h 6350923"/>
              <a:gd name="connsiteX56" fmla="*/ 6557964 w 10901897"/>
              <a:gd name="connsiteY56" fmla="*/ 6127945 h 6350923"/>
              <a:gd name="connsiteX57" fmla="*/ 6355814 w 10901897"/>
              <a:gd name="connsiteY57" fmla="*/ 6135090 h 6350923"/>
              <a:gd name="connsiteX58" fmla="*/ 6354404 w 10901897"/>
              <a:gd name="connsiteY58" fmla="*/ 6134874 h 6350923"/>
              <a:gd name="connsiteX59" fmla="*/ 4018045 w 10901897"/>
              <a:gd name="connsiteY59" fmla="*/ 6216461 h 6350923"/>
              <a:gd name="connsiteX60" fmla="*/ 168026 w 10901897"/>
              <a:gd name="connsiteY60" fmla="*/ 6350907 h 6350923"/>
              <a:gd name="connsiteX61" fmla="*/ 130799 w 10901897"/>
              <a:gd name="connsiteY61" fmla="*/ 6311684 h 6350923"/>
              <a:gd name="connsiteX62" fmla="*/ 27661 w 10901897"/>
              <a:gd name="connsiteY62" fmla="*/ 3358200 h 6350923"/>
              <a:gd name="connsiteX63" fmla="*/ 15046 w 10901897"/>
              <a:gd name="connsiteY63" fmla="*/ 2996969 h 6350923"/>
              <a:gd name="connsiteX64" fmla="*/ 0 w 10901897"/>
              <a:gd name="connsiteY64" fmla="*/ 2566101 h 6350923"/>
              <a:gd name="connsiteX65" fmla="*/ 0 w 10901897"/>
              <a:gd name="connsiteY65" fmla="*/ 0 h 6350923"/>
              <a:gd name="connsiteX0" fmla="*/ 0 w 10901897"/>
              <a:gd name="connsiteY0" fmla="*/ 0 h 3784822"/>
              <a:gd name="connsiteX1" fmla="*/ 10786370 w 10901897"/>
              <a:gd name="connsiteY1" fmla="*/ 54839 h 3784822"/>
              <a:gd name="connsiteX2" fmla="*/ 10798579 w 10901897"/>
              <a:gd name="connsiteY2" fmla="*/ 404459 h 3784822"/>
              <a:gd name="connsiteX3" fmla="*/ 10901717 w 10901897"/>
              <a:gd name="connsiteY3" fmla="*/ 3357944 h 3784822"/>
              <a:gd name="connsiteX4" fmla="*/ 10901714 w 10901897"/>
              <a:gd name="connsiteY4" fmla="*/ 3357949 h 3784822"/>
              <a:gd name="connsiteX5" fmla="*/ 10901897 w 10901897"/>
              <a:gd name="connsiteY5" fmla="*/ 3363104 h 3784822"/>
              <a:gd name="connsiteX6" fmla="*/ 10893816 w 10901897"/>
              <a:gd name="connsiteY6" fmla="*/ 3377100 h 3784822"/>
              <a:gd name="connsiteX7" fmla="*/ 10887323 w 10901897"/>
              <a:gd name="connsiteY7" fmla="*/ 3392838 h 3784822"/>
              <a:gd name="connsiteX8" fmla="*/ 10881845 w 10901897"/>
              <a:gd name="connsiteY8" fmla="*/ 3397828 h 3784822"/>
              <a:gd name="connsiteX9" fmla="*/ 10876220 w 10901897"/>
              <a:gd name="connsiteY9" fmla="*/ 3407568 h 3784822"/>
              <a:gd name="connsiteX10" fmla="*/ 10867702 w 10901897"/>
              <a:gd name="connsiteY10" fmla="*/ 3407860 h 3784822"/>
              <a:gd name="connsiteX11" fmla="*/ 10857541 w 10901897"/>
              <a:gd name="connsiteY11" fmla="*/ 3411520 h 3784822"/>
              <a:gd name="connsiteX12" fmla="*/ 10832053 w 10901897"/>
              <a:gd name="connsiteY12" fmla="*/ 3412410 h 3784822"/>
              <a:gd name="connsiteX13" fmla="*/ 10831546 w 10901897"/>
              <a:gd name="connsiteY13" fmla="*/ 3413616 h 3784822"/>
              <a:gd name="connsiteX14" fmla="*/ 10791337 w 10901897"/>
              <a:gd name="connsiteY14" fmla="*/ 3442239 h 3784822"/>
              <a:gd name="connsiteX15" fmla="*/ 10711793 w 10901897"/>
              <a:gd name="connsiteY15" fmla="*/ 3416609 h 3784822"/>
              <a:gd name="connsiteX16" fmla="*/ 9935449 w 10901897"/>
              <a:gd name="connsiteY16" fmla="*/ 3443720 h 3784822"/>
              <a:gd name="connsiteX17" fmla="*/ 9922087 w 10901897"/>
              <a:gd name="connsiteY17" fmla="*/ 3448375 h 3784822"/>
              <a:gd name="connsiteX18" fmla="*/ 9889965 w 10901897"/>
              <a:gd name="connsiteY18" fmla="*/ 3453703 h 3784822"/>
              <a:gd name="connsiteX19" fmla="*/ 9757415 w 10901897"/>
              <a:gd name="connsiteY19" fmla="*/ 3459301 h 3784822"/>
              <a:gd name="connsiteX20" fmla="*/ 9679337 w 10901897"/>
              <a:gd name="connsiteY20" fmla="*/ 3466695 h 3784822"/>
              <a:gd name="connsiteX21" fmla="*/ 9651603 w 10901897"/>
              <a:gd name="connsiteY21" fmla="*/ 3475859 h 3784822"/>
              <a:gd name="connsiteX22" fmla="*/ 9611575 w 10901897"/>
              <a:gd name="connsiteY22" fmla="*/ 3484382 h 3784822"/>
              <a:gd name="connsiteX23" fmla="*/ 9542424 w 10901897"/>
              <a:gd name="connsiteY23" fmla="*/ 3504346 h 3784822"/>
              <a:gd name="connsiteX24" fmla="*/ 9475463 w 10901897"/>
              <a:gd name="connsiteY24" fmla="*/ 3514251 h 3784822"/>
              <a:gd name="connsiteX25" fmla="*/ 9430317 w 10901897"/>
              <a:gd name="connsiteY25" fmla="*/ 3517293 h 3784822"/>
              <a:gd name="connsiteX26" fmla="*/ 9423751 w 10901897"/>
              <a:gd name="connsiteY26" fmla="*/ 3517233 h 3784822"/>
              <a:gd name="connsiteX27" fmla="*/ 9369168 w 10901897"/>
              <a:gd name="connsiteY27" fmla="*/ 3508781 h 3784822"/>
              <a:gd name="connsiteX28" fmla="*/ 9364297 w 10901897"/>
              <a:gd name="connsiteY28" fmla="*/ 3514167 h 3784822"/>
              <a:gd name="connsiteX29" fmla="*/ 9347493 w 10901897"/>
              <a:gd name="connsiteY29" fmla="*/ 3520072 h 3784822"/>
              <a:gd name="connsiteX30" fmla="*/ 9332718 w 10901897"/>
              <a:gd name="connsiteY30" fmla="*/ 3514362 h 3784822"/>
              <a:gd name="connsiteX31" fmla="*/ 9264167 w 10901897"/>
              <a:gd name="connsiteY31" fmla="*/ 3505658 h 3784822"/>
              <a:gd name="connsiteX32" fmla="*/ 9164094 w 10901897"/>
              <a:gd name="connsiteY32" fmla="*/ 3498928 h 3784822"/>
              <a:gd name="connsiteX33" fmla="*/ 9148800 w 10901897"/>
              <a:gd name="connsiteY33" fmla="*/ 3493060 h 3784822"/>
              <a:gd name="connsiteX34" fmla="*/ 9050458 w 10901897"/>
              <a:gd name="connsiteY34" fmla="*/ 3480848 h 3784822"/>
              <a:gd name="connsiteX35" fmla="*/ 8999058 w 10901897"/>
              <a:gd name="connsiteY35" fmla="*/ 3480225 h 3784822"/>
              <a:gd name="connsiteX36" fmla="*/ 8993554 w 10901897"/>
              <a:gd name="connsiteY36" fmla="*/ 3486268 h 3784822"/>
              <a:gd name="connsiteX37" fmla="*/ 8978351 w 10901897"/>
              <a:gd name="connsiteY37" fmla="*/ 3485255 h 3784822"/>
              <a:gd name="connsiteX38" fmla="*/ 8974307 w 10901897"/>
              <a:gd name="connsiteY38" fmla="*/ 3486266 h 3784822"/>
              <a:gd name="connsiteX39" fmla="*/ 8951126 w 10901897"/>
              <a:gd name="connsiteY39" fmla="*/ 3490785 h 3784822"/>
              <a:gd name="connsiteX40" fmla="*/ 8946415 w 10901897"/>
              <a:gd name="connsiteY40" fmla="*/ 3479836 h 3784822"/>
              <a:gd name="connsiteX41" fmla="*/ 8939487 w 10901897"/>
              <a:gd name="connsiteY41" fmla="*/ 3478500 h 3784822"/>
              <a:gd name="connsiteX42" fmla="*/ 8687743 w 10901897"/>
              <a:gd name="connsiteY42" fmla="*/ 3487291 h 3784822"/>
              <a:gd name="connsiteX43" fmla="*/ 8666518 w 10901897"/>
              <a:gd name="connsiteY43" fmla="*/ 3498231 h 3784822"/>
              <a:gd name="connsiteX44" fmla="*/ 8599556 w 10901897"/>
              <a:gd name="connsiteY44" fmla="*/ 3508137 h 3784822"/>
              <a:gd name="connsiteX45" fmla="*/ 8554411 w 10901897"/>
              <a:gd name="connsiteY45" fmla="*/ 3511179 h 3784822"/>
              <a:gd name="connsiteX46" fmla="*/ 8547844 w 10901897"/>
              <a:gd name="connsiteY46" fmla="*/ 3511118 h 3784822"/>
              <a:gd name="connsiteX47" fmla="*/ 8493261 w 10901897"/>
              <a:gd name="connsiteY47" fmla="*/ 3502666 h 3784822"/>
              <a:gd name="connsiteX48" fmla="*/ 8488390 w 10901897"/>
              <a:gd name="connsiteY48" fmla="*/ 3508053 h 3784822"/>
              <a:gd name="connsiteX49" fmla="*/ 8471586 w 10901897"/>
              <a:gd name="connsiteY49" fmla="*/ 3513957 h 3784822"/>
              <a:gd name="connsiteX50" fmla="*/ 8456812 w 10901897"/>
              <a:gd name="connsiteY50" fmla="*/ 3508248 h 3784822"/>
              <a:gd name="connsiteX51" fmla="*/ 8388259 w 10901897"/>
              <a:gd name="connsiteY51" fmla="*/ 3499544 h 3784822"/>
              <a:gd name="connsiteX52" fmla="*/ 8370697 w 10901897"/>
              <a:gd name="connsiteY52" fmla="*/ 3498362 h 3784822"/>
              <a:gd name="connsiteX53" fmla="*/ 7639559 w 10901897"/>
              <a:gd name="connsiteY53" fmla="*/ 3523894 h 3784822"/>
              <a:gd name="connsiteX54" fmla="*/ 7007522 w 10901897"/>
              <a:gd name="connsiteY54" fmla="*/ 3545965 h 3784822"/>
              <a:gd name="connsiteX55" fmla="*/ 6591224 w 10901897"/>
              <a:gd name="connsiteY55" fmla="*/ 3560503 h 3784822"/>
              <a:gd name="connsiteX56" fmla="*/ 6557964 w 10901897"/>
              <a:gd name="connsiteY56" fmla="*/ 3561844 h 3784822"/>
              <a:gd name="connsiteX57" fmla="*/ 6355814 w 10901897"/>
              <a:gd name="connsiteY57" fmla="*/ 3568989 h 3784822"/>
              <a:gd name="connsiteX58" fmla="*/ 6354404 w 10901897"/>
              <a:gd name="connsiteY58" fmla="*/ 3568773 h 3784822"/>
              <a:gd name="connsiteX59" fmla="*/ 4018045 w 10901897"/>
              <a:gd name="connsiteY59" fmla="*/ 3650360 h 3784822"/>
              <a:gd name="connsiteX60" fmla="*/ 168026 w 10901897"/>
              <a:gd name="connsiteY60" fmla="*/ 3784806 h 3784822"/>
              <a:gd name="connsiteX61" fmla="*/ 130799 w 10901897"/>
              <a:gd name="connsiteY61" fmla="*/ 3745583 h 3784822"/>
              <a:gd name="connsiteX62" fmla="*/ 27661 w 10901897"/>
              <a:gd name="connsiteY62" fmla="*/ 792099 h 3784822"/>
              <a:gd name="connsiteX63" fmla="*/ 15046 w 10901897"/>
              <a:gd name="connsiteY63" fmla="*/ 430868 h 3784822"/>
              <a:gd name="connsiteX64" fmla="*/ 0 w 10901897"/>
              <a:gd name="connsiteY64" fmla="*/ 0 h 37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901897" h="3784822">
                <a:moveTo>
                  <a:pt x="0" y="0"/>
                </a:moveTo>
                <a:lnTo>
                  <a:pt x="10786370" y="54839"/>
                </a:lnTo>
                <a:lnTo>
                  <a:pt x="10798579" y="404459"/>
                </a:lnTo>
                <a:lnTo>
                  <a:pt x="10901717" y="3357944"/>
                </a:lnTo>
                <a:cubicBezTo>
                  <a:pt x="10901716" y="3357946"/>
                  <a:pt x="10901715" y="3357947"/>
                  <a:pt x="10901714" y="3357949"/>
                </a:cubicBezTo>
                <a:lnTo>
                  <a:pt x="10901897" y="3363104"/>
                </a:lnTo>
                <a:lnTo>
                  <a:pt x="10893816" y="3377100"/>
                </a:lnTo>
                <a:lnTo>
                  <a:pt x="10887323" y="3392838"/>
                </a:lnTo>
                <a:lnTo>
                  <a:pt x="10881845" y="3397828"/>
                </a:lnTo>
                <a:lnTo>
                  <a:pt x="10876220" y="3407568"/>
                </a:lnTo>
                <a:lnTo>
                  <a:pt x="10867702" y="3407860"/>
                </a:lnTo>
                <a:lnTo>
                  <a:pt x="10857541" y="3411520"/>
                </a:lnTo>
                <a:lnTo>
                  <a:pt x="10832053" y="3412410"/>
                </a:lnTo>
                <a:lnTo>
                  <a:pt x="10831546" y="3413616"/>
                </a:lnTo>
                <a:cubicBezTo>
                  <a:pt x="10830474" y="3428173"/>
                  <a:pt x="10849082" y="3440222"/>
                  <a:pt x="10791337" y="3442239"/>
                </a:cubicBezTo>
                <a:lnTo>
                  <a:pt x="10711793" y="3416609"/>
                </a:lnTo>
                <a:lnTo>
                  <a:pt x="9935449" y="3443720"/>
                </a:lnTo>
                <a:lnTo>
                  <a:pt x="9922087" y="3448375"/>
                </a:lnTo>
                <a:cubicBezTo>
                  <a:pt x="9914905" y="3450370"/>
                  <a:pt x="9905005" y="3452335"/>
                  <a:pt x="9889965" y="3453703"/>
                </a:cubicBezTo>
                <a:cubicBezTo>
                  <a:pt x="9852034" y="3441054"/>
                  <a:pt x="9804605" y="3476443"/>
                  <a:pt x="9757415" y="3459301"/>
                </a:cubicBezTo>
                <a:cubicBezTo>
                  <a:pt x="9740263" y="3455349"/>
                  <a:pt x="9688392" y="3457516"/>
                  <a:pt x="9679337" y="3466695"/>
                </a:cubicBezTo>
                <a:cubicBezTo>
                  <a:pt x="9668677" y="3468953"/>
                  <a:pt x="9655780" y="3466201"/>
                  <a:pt x="9651603" y="3475859"/>
                </a:cubicBezTo>
                <a:cubicBezTo>
                  <a:pt x="9644330" y="3487550"/>
                  <a:pt x="9605022" y="3471055"/>
                  <a:pt x="9611575" y="3484382"/>
                </a:cubicBezTo>
                <a:cubicBezTo>
                  <a:pt x="9583699" y="3473111"/>
                  <a:pt x="9564458" y="3497726"/>
                  <a:pt x="9542424" y="3504346"/>
                </a:cubicBezTo>
                <a:lnTo>
                  <a:pt x="9475463" y="3514251"/>
                </a:lnTo>
                <a:lnTo>
                  <a:pt x="9430317" y="3517293"/>
                </a:lnTo>
                <a:lnTo>
                  <a:pt x="9423751" y="3517233"/>
                </a:lnTo>
                <a:lnTo>
                  <a:pt x="9369168" y="3508781"/>
                </a:lnTo>
                <a:cubicBezTo>
                  <a:pt x="9367971" y="3510714"/>
                  <a:pt x="9366331" y="3512530"/>
                  <a:pt x="9364297" y="3514167"/>
                </a:cubicBezTo>
                <a:lnTo>
                  <a:pt x="9347493" y="3520072"/>
                </a:lnTo>
                <a:lnTo>
                  <a:pt x="9332718" y="3514362"/>
                </a:lnTo>
                <a:lnTo>
                  <a:pt x="9264167" y="3505658"/>
                </a:lnTo>
                <a:lnTo>
                  <a:pt x="9164094" y="3498928"/>
                </a:lnTo>
                <a:lnTo>
                  <a:pt x="9148800" y="3493060"/>
                </a:lnTo>
                <a:cubicBezTo>
                  <a:pt x="9114162" y="3487240"/>
                  <a:pt x="9072940" y="3495967"/>
                  <a:pt x="9050458" y="3480848"/>
                </a:cubicBezTo>
                <a:lnTo>
                  <a:pt x="8999058" y="3480225"/>
                </a:lnTo>
                <a:lnTo>
                  <a:pt x="8993554" y="3486268"/>
                </a:lnTo>
                <a:lnTo>
                  <a:pt x="8978351" y="3485255"/>
                </a:lnTo>
                <a:lnTo>
                  <a:pt x="8974307" y="3486266"/>
                </a:lnTo>
                <a:cubicBezTo>
                  <a:pt x="8966590" y="3488228"/>
                  <a:pt x="8958927" y="3489959"/>
                  <a:pt x="8951126" y="3490785"/>
                </a:cubicBezTo>
                <a:cubicBezTo>
                  <a:pt x="8951758" y="3485238"/>
                  <a:pt x="8949842" y="3481846"/>
                  <a:pt x="8946415" y="3479836"/>
                </a:cubicBezTo>
                <a:lnTo>
                  <a:pt x="8939487" y="3478500"/>
                </a:lnTo>
                <a:lnTo>
                  <a:pt x="8687743" y="3487291"/>
                </a:lnTo>
                <a:lnTo>
                  <a:pt x="8666518" y="3498231"/>
                </a:lnTo>
                <a:lnTo>
                  <a:pt x="8599556" y="3508137"/>
                </a:lnTo>
                <a:lnTo>
                  <a:pt x="8554411" y="3511179"/>
                </a:lnTo>
                <a:lnTo>
                  <a:pt x="8547844" y="3511118"/>
                </a:lnTo>
                <a:lnTo>
                  <a:pt x="8493261" y="3502666"/>
                </a:lnTo>
                <a:cubicBezTo>
                  <a:pt x="8492064" y="3504598"/>
                  <a:pt x="8490425" y="3506416"/>
                  <a:pt x="8488390" y="3508053"/>
                </a:cubicBezTo>
                <a:lnTo>
                  <a:pt x="8471586" y="3513957"/>
                </a:lnTo>
                <a:lnTo>
                  <a:pt x="8456812" y="3508248"/>
                </a:lnTo>
                <a:lnTo>
                  <a:pt x="8388259" y="3499544"/>
                </a:lnTo>
                <a:lnTo>
                  <a:pt x="8370697" y="3498362"/>
                </a:lnTo>
                <a:lnTo>
                  <a:pt x="7639559" y="3523894"/>
                </a:lnTo>
                <a:lnTo>
                  <a:pt x="7007522" y="3545965"/>
                </a:lnTo>
                <a:lnTo>
                  <a:pt x="6591224" y="3560503"/>
                </a:lnTo>
                <a:lnTo>
                  <a:pt x="6557964" y="3561844"/>
                </a:lnTo>
                <a:cubicBezTo>
                  <a:pt x="6565626" y="3569808"/>
                  <a:pt x="6411601" y="3573816"/>
                  <a:pt x="6355814" y="3568989"/>
                </a:cubicBezTo>
                <a:lnTo>
                  <a:pt x="6354404" y="3568773"/>
                </a:lnTo>
                <a:lnTo>
                  <a:pt x="4018045" y="3650360"/>
                </a:lnTo>
                <a:lnTo>
                  <a:pt x="168026" y="3784806"/>
                </a:lnTo>
                <a:cubicBezTo>
                  <a:pt x="148265" y="3785434"/>
                  <a:pt x="131630" y="3767909"/>
                  <a:pt x="130799" y="3745583"/>
                </a:cubicBezTo>
                <a:lnTo>
                  <a:pt x="27661" y="792099"/>
                </a:lnTo>
                <a:lnTo>
                  <a:pt x="15046" y="430868"/>
                </a:lnTo>
                <a:lnTo>
                  <a:pt x="0" y="0"/>
                </a:lnTo>
                <a:close/>
              </a:path>
            </a:pathLst>
          </a:custGeom>
          <a:gradFill>
            <a:gsLst>
              <a:gs pos="0">
                <a:srgbClr val="000000">
                  <a:alpha val="50000"/>
                </a:srgbClr>
              </a:gs>
              <a:gs pos="44000">
                <a:srgbClr val="000000">
                  <a:alpha val="0"/>
                </a:srgbClr>
              </a:gs>
              <a:gs pos="20000">
                <a:srgbClr val="000000">
                  <a:alpha val="37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6096000" y="1943098"/>
            <a:ext cx="5410200" cy="3184241"/>
          </a:xfrm>
        </p:spPr>
        <p:txBody>
          <a:bodyPr>
            <a:normAutofit/>
          </a:bodyPr>
          <a:lstStyle/>
          <a:p>
            <a:pPr algn="r"/>
            <a:r>
              <a:rPr lang="de-DE" dirty="0">
                <a:highlight>
                  <a:srgbClr val="00FFFF"/>
                </a:highlight>
                <a:ea typeface="+mj-lt"/>
                <a:cs typeface="+mj-lt"/>
              </a:rPr>
              <a:t>Religiöser </a:t>
            </a:r>
            <a:r>
              <a:rPr lang="de-DE" dirty="0" err="1">
                <a:highlight>
                  <a:srgbClr val="00FFFF"/>
                </a:highlight>
                <a:ea typeface="+mj-lt"/>
                <a:cs typeface="+mj-lt"/>
              </a:rPr>
              <a:t>extremismus</a:t>
            </a:r>
            <a:endParaRPr lang="de-DE" dirty="0">
              <a:highlight>
                <a:srgbClr val="00FFFF"/>
              </a:highlight>
            </a:endParaRPr>
          </a:p>
        </p:txBody>
      </p:sp>
      <p:sp>
        <p:nvSpPr>
          <p:cNvPr id="3" name="Untertitel 2"/>
          <p:cNvSpPr>
            <a:spLocks noGrp="1"/>
          </p:cNvSpPr>
          <p:nvPr>
            <p:ph type="subTitle" idx="1"/>
          </p:nvPr>
        </p:nvSpPr>
        <p:spPr>
          <a:xfrm>
            <a:off x="5187411" y="5390539"/>
            <a:ext cx="5250013" cy="634245"/>
          </a:xfrm>
        </p:spPr>
        <p:txBody>
          <a:bodyPr>
            <a:normAutofit/>
          </a:bodyPr>
          <a:lstStyle/>
          <a:p>
            <a:pPr algn="r"/>
            <a:endParaRPr lang="de-DE">
              <a:solidFill>
                <a:srgbClr val="FFFFFF"/>
              </a:solidFill>
            </a:endParaRPr>
          </a:p>
        </p:txBody>
      </p:sp>
      <p:grpSp>
        <p:nvGrpSpPr>
          <p:cNvPr id="17" name="Group 16">
            <a:extLst>
              <a:ext uri="{FF2B5EF4-FFF2-40B4-BE49-F238E27FC236}">
                <a16:creationId xmlns:a16="http://schemas.microsoft.com/office/drawing/2014/main" id="{1F91EA59-6DC9-4DBE-A695-5C34F3589C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29151E3D-CEBB-4AB7-BD15-2F43F55610E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9D37F7F1-C11D-4C2D-8852-2F971134B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65196-FEF1-4579-A9A6-33918DD8A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1B543613-5075-431D-A2F8-1E9DB45FB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998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5. Religiösen Extremismus verhindern</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Bereitstellen von Bildungsangeboten</a:t>
            </a:r>
          </a:p>
          <a:p>
            <a:r>
              <a:rPr lang="de-DE" sz="2000" dirty="0"/>
              <a:t>Förderung des Dialogs und der Debatte zwischen religiösen Gruppen</a:t>
            </a:r>
          </a:p>
          <a:p>
            <a:r>
              <a:rPr lang="de-DE" sz="2000" dirty="0"/>
              <a:t>Förderung des Säkularismus</a:t>
            </a:r>
          </a:p>
          <a:p>
            <a:r>
              <a:rPr lang="de-DE" sz="2000" dirty="0"/>
              <a:t>Lösen von sozialer und wirtschaftlichen Missständen</a:t>
            </a:r>
          </a:p>
          <a:p>
            <a:r>
              <a:rPr lang="de-DE" sz="2000" dirty="0"/>
              <a:t>Finanzierung und Rekrutierung von Extremisten stoppen</a:t>
            </a:r>
          </a:p>
        </p:txBody>
      </p:sp>
      <p:sp>
        <p:nvSpPr>
          <p:cNvPr id="4" name="Titel 1">
            <a:extLst>
              <a:ext uri="{FF2B5EF4-FFF2-40B4-BE49-F238E27FC236}">
                <a16:creationId xmlns:a16="http://schemas.microsoft.com/office/drawing/2014/main" id="{608F759F-9B20-5C14-099E-E72EA758636D}"/>
              </a:ext>
            </a:extLst>
          </p:cNvPr>
          <p:cNvSpPr txBox="1">
            <a:spLocks/>
          </p:cNvSpPr>
          <p:nvPr/>
        </p:nvSpPr>
        <p:spPr>
          <a:xfrm>
            <a:off x="3056540" y="685800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62793486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 name="Group 8">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1" name="Straight Connector 10">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 name="Rectangle 13">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grpSp>
        <p:nvGrpSpPr>
          <p:cNvPr id="16" name="Group 15">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47154629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F04C38B-E6C7-5326-8E58-5E8A52D9ED59}"/>
              </a:ext>
            </a:extLst>
          </p:cNvPr>
          <p:cNvSpPr>
            <a:spLocks noGrp="1"/>
          </p:cNvSpPr>
          <p:nvPr>
            <p:ph idx="1"/>
          </p:nvPr>
        </p:nvSpPr>
        <p:spPr/>
        <p:txBody>
          <a:bodyPr>
            <a:normAutofit/>
          </a:bodyPr>
          <a:lstStyle/>
          <a:p>
            <a:r>
              <a:rPr lang="de-DE" sz="2000" dirty="0"/>
              <a:t>Wikipedia</a:t>
            </a:r>
          </a:p>
          <a:p>
            <a:r>
              <a:rPr lang="de-DE" sz="2000" dirty="0"/>
              <a:t>Bundeszentrale für politische Bildung</a:t>
            </a:r>
          </a:p>
          <a:p>
            <a:r>
              <a:rPr lang="de-DE" sz="2000" dirty="0"/>
              <a:t>Arte.TV</a:t>
            </a:r>
          </a:p>
          <a:p>
            <a:r>
              <a:rPr lang="de-DE" sz="2000" dirty="0"/>
              <a:t>WDR</a:t>
            </a:r>
          </a:p>
          <a:p>
            <a:endParaRPr lang="de-DE" sz="2000" dirty="0"/>
          </a:p>
        </p:txBody>
      </p:sp>
      <p:sp>
        <p:nvSpPr>
          <p:cNvPr id="4" name="Titel 1">
            <a:extLst>
              <a:ext uri="{FF2B5EF4-FFF2-40B4-BE49-F238E27FC236}">
                <a16:creationId xmlns:a16="http://schemas.microsoft.com/office/drawing/2014/main" id="{82BBB1C4-9CD5-4006-58D0-779B98CCFAAD}"/>
              </a:ext>
            </a:extLst>
          </p:cNvPr>
          <p:cNvSpPr txBox="1">
            <a:spLocks/>
          </p:cNvSpPr>
          <p:nvPr/>
        </p:nvSpPr>
        <p:spPr>
          <a:xfrm>
            <a:off x="4090288" y="5229301"/>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i="1" kern="1200" dirty="0" err="1">
                <a:solidFill>
                  <a:srgbClr val="000000"/>
                </a:solidFill>
                <a:highlight>
                  <a:srgbClr val="00FFFF"/>
                </a:highlight>
                <a:latin typeface="+mj-lt"/>
                <a:ea typeface="+mj-ea"/>
                <a:cs typeface="+mj-cs"/>
              </a:rPr>
              <a:t>Danke</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fürs</a:t>
            </a:r>
            <a:r>
              <a:rPr lang="en-US" sz="6600" i="1" kern="1200" dirty="0">
                <a:solidFill>
                  <a:srgbClr val="000000"/>
                </a:solidFill>
                <a:highlight>
                  <a:srgbClr val="00FFFF"/>
                </a:highlight>
                <a:latin typeface="+mj-lt"/>
                <a:ea typeface="+mj-ea"/>
                <a:cs typeface="+mj-cs"/>
              </a:rPr>
              <a:t> </a:t>
            </a:r>
            <a:r>
              <a:rPr lang="en-US" sz="6600" i="1" kern="1200" dirty="0" err="1">
                <a:solidFill>
                  <a:srgbClr val="000000"/>
                </a:solidFill>
                <a:highlight>
                  <a:srgbClr val="00FFFF"/>
                </a:highlight>
                <a:latin typeface="+mj-lt"/>
                <a:ea typeface="+mj-ea"/>
                <a:cs typeface="+mj-cs"/>
              </a:rPr>
              <a:t>Zuhören</a:t>
            </a:r>
            <a:endParaRPr lang="en-US" sz="6600" i="1" kern="1200" dirty="0">
              <a:solidFill>
                <a:srgbClr val="000000"/>
              </a:solidFill>
              <a:highlight>
                <a:srgbClr val="00FFFF"/>
              </a:highlight>
              <a:latin typeface="+mj-lt"/>
            </a:endParaRPr>
          </a:p>
        </p:txBody>
      </p:sp>
      <p:sp>
        <p:nvSpPr>
          <p:cNvPr id="6" name="Titel 1">
            <a:extLst>
              <a:ext uri="{FF2B5EF4-FFF2-40B4-BE49-F238E27FC236}">
                <a16:creationId xmlns:a16="http://schemas.microsoft.com/office/drawing/2014/main" id="{FC0DE157-085A-C726-F2A2-833FB1A3C7BB}"/>
              </a:ext>
            </a:extLst>
          </p:cNvPr>
          <p:cNvSpPr txBox="1">
            <a:spLocks/>
          </p:cNvSpPr>
          <p:nvPr/>
        </p:nvSpPr>
        <p:spPr>
          <a:xfrm>
            <a:off x="1219200" y="119562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
        <p:nvSpPr>
          <p:cNvPr id="5" name="Titel 1">
            <a:extLst>
              <a:ext uri="{FF2B5EF4-FFF2-40B4-BE49-F238E27FC236}">
                <a16:creationId xmlns:a16="http://schemas.microsoft.com/office/drawing/2014/main" id="{A3725BD3-259E-A442-87B6-AB2F0E4E1D22}"/>
              </a:ext>
            </a:extLst>
          </p:cNvPr>
          <p:cNvSpPr txBox="1">
            <a:spLocks/>
          </p:cNvSpPr>
          <p:nvPr/>
        </p:nvSpPr>
        <p:spPr>
          <a:xfrm>
            <a:off x="3228371" y="6661190"/>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Tree>
    <p:extLst>
      <p:ext uri="{BB962C8B-B14F-4D97-AF65-F5344CB8AC3E}">
        <p14:creationId xmlns:p14="http://schemas.microsoft.com/office/powerpoint/2010/main" val="283698350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A70C49D0-04BF-DD31-CD59-3E3F818FCA9A}"/>
              </a:ext>
            </a:extLst>
          </p:cNvPr>
          <p:cNvSpPr txBox="1">
            <a:spLocks/>
          </p:cNvSpPr>
          <p:nvPr/>
        </p:nvSpPr>
        <p:spPr>
          <a:xfrm>
            <a:off x="2039815" y="2984864"/>
            <a:ext cx="9135460" cy="2863778"/>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pPr algn="r">
              <a:spcAft>
                <a:spcPts val="600"/>
              </a:spcAft>
            </a:pPr>
            <a:r>
              <a:rPr lang="en-US" sz="6600" dirty="0" err="1">
                <a:highlight>
                  <a:srgbClr val="00FFFF"/>
                </a:highlight>
              </a:rPr>
              <a:t>github.com</a:t>
            </a:r>
            <a:r>
              <a:rPr lang="en-US" sz="6600" dirty="0">
                <a:highlight>
                  <a:srgbClr val="00FFFF"/>
                </a:highlight>
              </a:rPr>
              <a:t>/APHs-Archive/</a:t>
            </a:r>
            <a:r>
              <a:rPr lang="en-US" sz="6600" dirty="0" err="1">
                <a:highlight>
                  <a:srgbClr val="00FFFF"/>
                </a:highlight>
              </a:rPr>
              <a:t>Lernmaterial</a:t>
            </a:r>
            <a:endParaRPr lang="en-US" sz="6600" i="1" kern="1200" dirty="0">
              <a:solidFill>
                <a:srgbClr val="000000"/>
              </a:solidFill>
              <a:highlight>
                <a:srgbClr val="00FFFF"/>
              </a:highlight>
              <a:latin typeface="+mj-lt"/>
            </a:endParaRPr>
          </a:p>
        </p:txBody>
      </p:sp>
      <p:sp>
        <p:nvSpPr>
          <p:cNvPr id="2" name="Rechteck 1">
            <a:extLst>
              <a:ext uri="{FF2B5EF4-FFF2-40B4-BE49-F238E27FC236}">
                <a16:creationId xmlns:a16="http://schemas.microsoft.com/office/drawing/2014/main" id="{F0534DDD-8FFE-065B-F91A-8D4EB4926EE5}"/>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1">
            <a:extLst>
              <a:ext uri="{FF2B5EF4-FFF2-40B4-BE49-F238E27FC236}">
                <a16:creationId xmlns:a16="http://schemas.microsoft.com/office/drawing/2014/main" id="{F16113DE-7CF8-3CFD-62DE-E0893463803C}"/>
              </a:ext>
            </a:extLst>
          </p:cNvPr>
          <p:cNvSpPr txBox="1">
            <a:spLocks/>
          </p:cNvSpPr>
          <p:nvPr/>
        </p:nvSpPr>
        <p:spPr>
          <a:xfrm>
            <a:off x="-38367" y="-788988"/>
            <a:ext cx="2078182" cy="788988"/>
          </a:xfrm>
          <a:prstGeom prst="rect">
            <a:avLst/>
          </a:prstGeom>
        </p:spPr>
        <p:txBody>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de-DE" dirty="0">
                <a:highlight>
                  <a:srgbClr val="00FFFF"/>
                </a:highlight>
              </a:rPr>
              <a:t>Quellen</a:t>
            </a:r>
          </a:p>
        </p:txBody>
      </p:sp>
    </p:spTree>
    <p:extLst>
      <p:ext uri="{BB962C8B-B14F-4D97-AF65-F5344CB8AC3E}">
        <p14:creationId xmlns:p14="http://schemas.microsoft.com/office/powerpoint/2010/main" val="102178952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057E4E-C595-CC30-D3A0-D8CCC7D449D2}"/>
              </a:ext>
            </a:extLst>
          </p:cNvPr>
          <p:cNvSpPr>
            <a:spLocks noGrp="1"/>
          </p:cNvSpPr>
          <p:nvPr>
            <p:ph type="title"/>
          </p:nvPr>
        </p:nvSpPr>
        <p:spPr/>
        <p:txBody>
          <a:bodyPr/>
          <a:lstStyle/>
          <a:p>
            <a:r>
              <a:rPr lang="de-DE" dirty="0">
                <a:highlight>
                  <a:srgbClr val="00FFFF"/>
                </a:highlight>
              </a:rPr>
              <a:t>Agenda</a:t>
            </a:r>
          </a:p>
        </p:txBody>
      </p:sp>
      <p:sp>
        <p:nvSpPr>
          <p:cNvPr id="3" name="Inhaltsplatzhalter 2">
            <a:extLst>
              <a:ext uri="{FF2B5EF4-FFF2-40B4-BE49-F238E27FC236}">
                <a16:creationId xmlns:a16="http://schemas.microsoft.com/office/drawing/2014/main" id="{A4F95E3B-E97E-8219-EC61-49AEB95905A7}"/>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de-DE" sz="2000" dirty="0">
                <a:ea typeface="+mn-lt"/>
                <a:cs typeface="+mn-lt"/>
              </a:rPr>
              <a:t>Was ist religiöser Extremismus</a:t>
            </a:r>
            <a:endParaRPr lang="de-DE" sz="2000" dirty="0"/>
          </a:p>
          <a:p>
            <a:pPr marL="457200" indent="-457200">
              <a:buFont typeface="+mj-lt"/>
              <a:buAutoNum type="arabicPeriod"/>
            </a:pPr>
            <a:r>
              <a:rPr lang="de-DE" sz="2000" dirty="0">
                <a:ea typeface="+mn-lt"/>
                <a:cs typeface="+mn-lt"/>
              </a:rPr>
              <a:t>Beispiele für religiösen Extremismus</a:t>
            </a:r>
          </a:p>
          <a:p>
            <a:pPr marL="457200" indent="-457200">
              <a:buFont typeface="+mj-lt"/>
              <a:buAutoNum type="arabicPeriod"/>
            </a:pPr>
            <a:r>
              <a:rPr lang="de-DE" sz="2000" dirty="0">
                <a:ea typeface="+mn-lt"/>
                <a:cs typeface="+mn-lt"/>
              </a:rPr>
              <a:t>Ursachen von religiösen Extremismus</a:t>
            </a:r>
          </a:p>
          <a:p>
            <a:pPr marL="457200" indent="-457200">
              <a:buFont typeface="+mj-lt"/>
              <a:buAutoNum type="arabicPeriod"/>
            </a:pPr>
            <a:r>
              <a:rPr lang="de-DE" sz="2000" dirty="0">
                <a:ea typeface="+mn-lt"/>
                <a:cs typeface="+mn-lt"/>
              </a:rPr>
              <a:t>Folgen von religiöser Extremismus</a:t>
            </a:r>
          </a:p>
          <a:p>
            <a:pPr marL="457200" indent="-457200">
              <a:buFont typeface="+mj-lt"/>
              <a:buAutoNum type="arabicPeriod"/>
            </a:pPr>
            <a:r>
              <a:rPr lang="de-DE" sz="2000" dirty="0">
                <a:ea typeface="+mn-lt"/>
                <a:cs typeface="+mn-lt"/>
              </a:rPr>
              <a:t>Religiösen Extremismus verhindern</a:t>
            </a:r>
            <a:endParaRPr lang="de-DE" sz="2000" dirty="0"/>
          </a:p>
        </p:txBody>
      </p:sp>
    </p:spTree>
    <p:extLst>
      <p:ext uri="{BB962C8B-B14F-4D97-AF65-F5344CB8AC3E}">
        <p14:creationId xmlns:p14="http://schemas.microsoft.com/office/powerpoint/2010/main" val="42866336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8" name="Group 7">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3" name="Rectangle 12">
            <a:extLst>
              <a:ext uri="{FF2B5EF4-FFF2-40B4-BE49-F238E27FC236}">
                <a16:creationId xmlns:a16="http://schemas.microsoft.com/office/drawing/2014/main" id="{44380B69-D111-4EC8-B5F3-0369D510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EDF4118-3EAA-C6D0-B2DD-A8BF9C32AAD9}"/>
              </a:ext>
            </a:extLst>
          </p:cNvPr>
          <p:cNvSpPr>
            <a:spLocks noGrp="1"/>
          </p:cNvSpPr>
          <p:nvPr>
            <p:ph type="title"/>
          </p:nvPr>
        </p:nvSpPr>
        <p:spPr>
          <a:xfrm>
            <a:off x="2039815" y="2984864"/>
            <a:ext cx="9135460" cy="2863778"/>
          </a:xfrm>
        </p:spPr>
        <p:txBody>
          <a:bodyPr vert="horz" lIns="91440" tIns="45720" rIns="91440" bIns="45720" rtlCol="0" anchor="b">
            <a:normAutofit/>
          </a:bodyPr>
          <a:lstStyle/>
          <a:p>
            <a:pPr algn="r">
              <a:lnSpc>
                <a:spcPct val="110000"/>
              </a:lnSpc>
            </a:pPr>
            <a:r>
              <a:rPr lang="en-US" sz="4100" i="1" kern="1200" dirty="0">
                <a:solidFill>
                  <a:srgbClr val="000000"/>
                </a:solidFill>
                <a:highlight>
                  <a:srgbClr val="00FFFF"/>
                </a:highlight>
                <a:latin typeface="+mj-lt"/>
                <a:ea typeface="+mj-ea"/>
                <a:cs typeface="+mj-cs"/>
              </a:rPr>
              <a:t>Sehr </a:t>
            </a:r>
            <a:r>
              <a:rPr lang="en-US" sz="4100" i="1" kern="1200" dirty="0" err="1">
                <a:solidFill>
                  <a:srgbClr val="000000"/>
                </a:solidFill>
                <a:highlight>
                  <a:srgbClr val="00FFFF"/>
                </a:highlight>
                <a:latin typeface="+mj-lt"/>
                <a:ea typeface="+mj-ea"/>
                <a:cs typeface="+mj-cs"/>
              </a:rPr>
              <a:t>starke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religiöse</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Überzeugungen</a:t>
            </a:r>
            <a:r>
              <a:rPr lang="en-US" sz="4100" i="1" kern="1200" dirty="0">
                <a:solidFill>
                  <a:srgbClr val="000000"/>
                </a:solidFill>
                <a:highlight>
                  <a:srgbClr val="00FFFF"/>
                </a:highlight>
                <a:latin typeface="+mj-lt"/>
                <a:ea typeface="+mj-ea"/>
                <a:cs typeface="+mj-cs"/>
              </a:rPr>
              <a:t>, die </a:t>
            </a:r>
            <a:r>
              <a:rPr lang="en-US" sz="4100" i="1" kern="1200" dirty="0" err="1">
                <a:solidFill>
                  <a:srgbClr val="000000"/>
                </a:solidFill>
                <a:highlight>
                  <a:srgbClr val="00FFFF"/>
                </a:highlight>
                <a:latin typeface="+mj-lt"/>
                <a:ea typeface="+mj-ea"/>
                <a:cs typeface="+mj-cs"/>
              </a:rPr>
              <a:t>zu</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Gewalt</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oder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Intoleranz</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gegenüber</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anderen</a:t>
            </a:r>
            <a:r>
              <a:rPr lang="en-US" sz="4100" i="1" kern="1200" dirty="0">
                <a:solidFill>
                  <a:srgbClr val="000000"/>
                </a:solidFill>
                <a:highlight>
                  <a:srgbClr val="00FFFF"/>
                </a:highlight>
                <a:latin typeface="+mj-lt"/>
                <a:ea typeface="+mj-ea"/>
                <a:cs typeface="+mj-cs"/>
              </a:rPr>
              <a:t> </a:t>
            </a:r>
            <a:r>
              <a:rPr lang="en-US" sz="4100" i="1" kern="1200" dirty="0" err="1">
                <a:solidFill>
                  <a:srgbClr val="000000"/>
                </a:solidFill>
                <a:highlight>
                  <a:srgbClr val="00FFFF"/>
                </a:highlight>
                <a:latin typeface="+mj-lt"/>
                <a:ea typeface="+mj-ea"/>
                <a:cs typeface="+mj-cs"/>
              </a:rPr>
              <a:t>führen</a:t>
            </a:r>
            <a:endParaRPr lang="en-US" sz="4100" i="1" kern="1200" dirty="0">
              <a:solidFill>
                <a:srgbClr val="000000"/>
              </a:solidFill>
              <a:highlight>
                <a:srgbClr val="00FFFF"/>
              </a:highlight>
              <a:latin typeface="+mj-lt"/>
              <a:ea typeface="+mj-ea"/>
              <a:cs typeface="+mj-cs"/>
            </a:endParaRPr>
          </a:p>
        </p:txBody>
      </p:sp>
      <p:grpSp>
        <p:nvGrpSpPr>
          <p:cNvPr id="15" name="Group 14">
            <a:extLst>
              <a:ext uri="{FF2B5EF4-FFF2-40B4-BE49-F238E27FC236}">
                <a16:creationId xmlns:a16="http://schemas.microsoft.com/office/drawing/2014/main" id="{3C3246EF-914B-46DC-9206-E9720D45E1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4BA1822C-C241-4161-9129-9526E5B64F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5D576056-C948-438D-9385-AA0786D4F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6119DF-657B-4162-8F2E-EDD2AEDE53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9C893FA9-72F5-4F87-ABF8-F3666826F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hteck 13">
            <a:extLst>
              <a:ext uri="{FF2B5EF4-FFF2-40B4-BE49-F238E27FC236}">
                <a16:creationId xmlns:a16="http://schemas.microsoft.com/office/drawing/2014/main" id="{D133ED9B-F1BD-CA86-05A8-B9569EB05846}"/>
              </a:ext>
            </a:extLst>
          </p:cNvPr>
          <p:cNvSpPr/>
          <p:nvPr/>
        </p:nvSpPr>
        <p:spPr>
          <a:xfrm>
            <a:off x="0" y="6316133"/>
            <a:ext cx="677333" cy="541867"/>
          </a:xfrm>
          <a:prstGeom prst="rect">
            <a:avLst/>
          </a:prstGeom>
          <a:solidFill>
            <a:srgbClr val="E7E8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1886843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1. Was ist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2000" dirty="0"/>
              <a:t>Sehr starke religiöse Überzeugung</a:t>
            </a:r>
          </a:p>
          <a:p>
            <a:r>
              <a:rPr lang="de-DE" sz="2000" dirty="0"/>
              <a:t>Führt zu Gewalt und Intoleranz</a:t>
            </a:r>
          </a:p>
          <a:p>
            <a:r>
              <a:rPr lang="de-DE" sz="2000" dirty="0"/>
              <a:t>Radikale Islamisten, Christen, …</a:t>
            </a:r>
          </a:p>
          <a:p>
            <a:pPr marL="0" indent="0">
              <a:buNone/>
            </a:pPr>
            <a:endParaRPr lang="de-DE" sz="1800" dirty="0"/>
          </a:p>
        </p:txBody>
      </p:sp>
    </p:spTree>
    <p:extLst>
      <p:ext uri="{BB962C8B-B14F-4D97-AF65-F5344CB8AC3E}">
        <p14:creationId xmlns:p14="http://schemas.microsoft.com/office/powerpoint/2010/main" val="32760583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2. Beispiele für religiösen Extremismus</a:t>
            </a:r>
            <a:endParaRPr lang="de-DE" dirty="0">
              <a:highlight>
                <a:srgbClr val="00FFFF"/>
              </a:highlight>
            </a:endParaRPr>
          </a:p>
        </p:txBody>
      </p:sp>
      <p:sp>
        <p:nvSpPr>
          <p:cNvPr id="6" name="Rechteck 5">
            <a:extLst>
              <a:ext uri="{FF2B5EF4-FFF2-40B4-BE49-F238E27FC236}">
                <a16:creationId xmlns:a16="http://schemas.microsoft.com/office/drawing/2014/main" id="{15BE6AD5-FE9F-F2EA-BC8B-87F9F9803862}"/>
              </a:ext>
            </a:extLst>
          </p:cNvPr>
          <p:cNvSpPr/>
          <p:nvPr/>
        </p:nvSpPr>
        <p:spPr>
          <a:xfrm>
            <a:off x="1755789"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5" descr="Ein Bild, das Himmel, draußen, Stadt, Wolkenkratzer enthält.&#10;&#10;Beschreibung automatisch generiert.">
            <a:extLst>
              <a:ext uri="{FF2B5EF4-FFF2-40B4-BE49-F238E27FC236}">
                <a16:creationId xmlns:a16="http://schemas.microsoft.com/office/drawing/2014/main" id="{44F725A6-5029-7AE7-1D64-93088E1BADA0}"/>
              </a:ext>
            </a:extLst>
          </p:cNvPr>
          <p:cNvPicPr>
            <a:picLocks noChangeAspect="1"/>
          </p:cNvPicPr>
          <p:nvPr/>
        </p:nvPicPr>
        <p:blipFill rotWithShape="1">
          <a:blip r:embed="rId3"/>
          <a:srcRect l="39052" t="168" r="1516"/>
          <a:stretch/>
        </p:blipFill>
        <p:spPr>
          <a:xfrm>
            <a:off x="1679586" y="2523063"/>
            <a:ext cx="3629010" cy="3429000"/>
          </a:xfrm>
          <a:prstGeom prst="rect">
            <a:avLst/>
          </a:prstGeom>
        </p:spPr>
      </p:pic>
      <p:sp>
        <p:nvSpPr>
          <p:cNvPr id="7" name="Rechteck 6">
            <a:extLst>
              <a:ext uri="{FF2B5EF4-FFF2-40B4-BE49-F238E27FC236}">
                <a16:creationId xmlns:a16="http://schemas.microsoft.com/office/drawing/2014/main" id="{5323BAB3-7443-4916-33C8-0AB943C54BD1}"/>
              </a:ext>
            </a:extLst>
          </p:cNvPr>
          <p:cNvSpPr/>
          <p:nvPr/>
        </p:nvSpPr>
        <p:spPr>
          <a:xfrm>
            <a:off x="6815731" y="2599266"/>
            <a:ext cx="3620481" cy="342900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5">
            <a:extLst>
              <a:ext uri="{FF2B5EF4-FFF2-40B4-BE49-F238E27FC236}">
                <a16:creationId xmlns:a16="http://schemas.microsoft.com/office/drawing/2014/main" id="{7D7B655B-7955-8BF8-6831-1E9B75D54722}"/>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6739466" y="2523063"/>
            <a:ext cx="3629010" cy="3429000"/>
          </a:xfrm>
          <a:prstGeom prst="rect">
            <a:avLst/>
          </a:prstGeom>
        </p:spPr>
      </p:pic>
    </p:spTree>
    <p:extLst>
      <p:ext uri="{BB962C8B-B14F-4D97-AF65-F5344CB8AC3E}">
        <p14:creationId xmlns:p14="http://schemas.microsoft.com/office/powerpoint/2010/main" val="401541258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a:highlight>
                  <a:srgbClr val="00FFFF"/>
                </a:highlight>
              </a:rPr>
              <a:t>11. September</a:t>
            </a:r>
          </a:p>
        </p:txBody>
      </p:sp>
      <p:pic>
        <p:nvPicPr>
          <p:cNvPr id="5" name="Grafik 5" descr="Ein Bild, das Himmel, draußen, Stadt, Wolkenkratzer enthält.&#10;&#10;Beschreibung automatisch generiert.">
            <a:extLst>
              <a:ext uri="{FF2B5EF4-FFF2-40B4-BE49-F238E27FC236}">
                <a16:creationId xmlns:a16="http://schemas.microsoft.com/office/drawing/2014/main" id="{C0E8C87B-4E7D-4DA7-9F25-3B025911CE7F}"/>
              </a:ext>
            </a:extLst>
          </p:cNvPr>
          <p:cNvPicPr>
            <a:picLocks noGrp="1" noChangeAspect="1"/>
          </p:cNvPicPr>
          <p:nvPr>
            <p:ph type="pic" idx="1"/>
          </p:nvPr>
        </p:nvPicPr>
        <p:blipFill rotWithShape="1">
          <a:blip r:embed="rId3"/>
          <a:srcRect l="39052" t="168" r="1516"/>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fontScale="85000" lnSpcReduction="10000"/>
          </a:bodyPr>
          <a:lstStyle/>
          <a:p>
            <a:pPr marL="285750" indent="-285750">
              <a:buFont typeface="Arial" panose="020B0604020202020204" pitchFamily="34" charset="0"/>
              <a:buChar char="•"/>
            </a:pPr>
            <a:r>
              <a:rPr lang="de-DE" sz="1800" dirty="0"/>
              <a:t>11. September 2001</a:t>
            </a:r>
          </a:p>
          <a:p>
            <a:pPr marL="285750" indent="-285750">
              <a:buFont typeface="Arial" panose="020B0604020202020204" pitchFamily="34" charset="0"/>
              <a:buChar char="•"/>
            </a:pPr>
            <a:r>
              <a:rPr lang="de-DE" sz="1800" dirty="0"/>
              <a:t>Durch Al-Qaida</a:t>
            </a:r>
          </a:p>
          <a:p>
            <a:pPr marL="285750" indent="-285750">
              <a:buFont typeface="Arial" panose="020B0604020202020204" pitchFamily="34" charset="0"/>
              <a:buChar char="•"/>
            </a:pPr>
            <a:r>
              <a:rPr lang="de-DE" sz="1800" dirty="0"/>
              <a:t>Vereinigten Staaten von Amerika</a:t>
            </a:r>
          </a:p>
          <a:p>
            <a:pPr marL="285750" indent="-285750">
              <a:buFont typeface="Arial" panose="020B0604020202020204" pitchFamily="34" charset="0"/>
              <a:buChar char="•"/>
            </a:pPr>
            <a:r>
              <a:rPr lang="de-DE" sz="1800" dirty="0"/>
              <a:t>2996 Tote; 6000 Verletzte</a:t>
            </a:r>
          </a:p>
          <a:p>
            <a:pPr marL="285750" indent="-285750">
              <a:buFont typeface="Arial" panose="020B0604020202020204" pitchFamily="34" charset="0"/>
              <a:buChar char="•"/>
            </a:pPr>
            <a:r>
              <a:rPr lang="de-DE" sz="1800" dirty="0"/>
              <a:t>10 Milliarden USD an Schaden</a:t>
            </a:r>
          </a:p>
        </p:txBody>
      </p:sp>
      <p:pic>
        <p:nvPicPr>
          <p:cNvPr id="7" name="Grafik 5">
            <a:extLst>
              <a:ext uri="{FF2B5EF4-FFF2-40B4-BE49-F238E27FC236}">
                <a16:creationId xmlns:a16="http://schemas.microsoft.com/office/drawing/2014/main" id="{8792AAAA-E882-08E3-894D-4C9057CCAD59}"/>
              </a:ext>
            </a:extLst>
          </p:cNvPr>
          <p:cNvPicPr>
            <a:picLocks noChangeAspect="1"/>
          </p:cNvPicPr>
          <p:nvPr/>
        </p:nvPicPr>
        <p:blipFill>
          <a:blip r:embed="rId4">
            <a:extLst>
              <a:ext uri="{28A0092B-C50C-407E-A947-70E740481C1C}">
                <a14:useLocalDpi xmlns:a14="http://schemas.microsoft.com/office/drawing/2010/main" val="0"/>
              </a:ext>
            </a:extLst>
          </a:blip>
          <a:srcRect l="20234" r="20234"/>
          <a:stretch/>
        </p:blipFill>
        <p:spPr>
          <a:xfrm>
            <a:off x="5674810" y="6969623"/>
            <a:ext cx="5827016" cy="5505865"/>
          </a:xfrm>
          <a:prstGeom prst="rect">
            <a:avLst/>
          </a:prstGeom>
        </p:spPr>
      </p:pic>
    </p:spTree>
    <p:extLst>
      <p:ext uri="{BB962C8B-B14F-4D97-AF65-F5344CB8AC3E}">
        <p14:creationId xmlns:p14="http://schemas.microsoft.com/office/powerpoint/2010/main" val="210835646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3A6CF-8C88-8165-6D69-6639577CB4BC}"/>
              </a:ext>
            </a:extLst>
          </p:cNvPr>
          <p:cNvSpPr>
            <a:spLocks noGrp="1"/>
          </p:cNvSpPr>
          <p:nvPr>
            <p:ph type="title"/>
          </p:nvPr>
        </p:nvSpPr>
        <p:spPr/>
        <p:txBody>
          <a:bodyPr/>
          <a:lstStyle/>
          <a:p>
            <a:r>
              <a:rPr lang="de-DE" dirty="0" err="1">
                <a:highlight>
                  <a:srgbClr val="00FFFF"/>
                </a:highlight>
              </a:rPr>
              <a:t>Bamiyan</a:t>
            </a:r>
            <a:r>
              <a:rPr lang="de-DE" dirty="0">
                <a:highlight>
                  <a:srgbClr val="00FFFF"/>
                </a:highlight>
              </a:rPr>
              <a:t>-Buddha</a:t>
            </a:r>
          </a:p>
        </p:txBody>
      </p:sp>
      <p:pic>
        <p:nvPicPr>
          <p:cNvPr id="5" name="Grafik 5">
            <a:extLst>
              <a:ext uri="{FF2B5EF4-FFF2-40B4-BE49-F238E27FC236}">
                <a16:creationId xmlns:a16="http://schemas.microsoft.com/office/drawing/2014/main" id="{C0E8C87B-4E7D-4DA7-9F25-3B025911CE7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0234" r="20234"/>
          <a:stretch/>
        </p:blipFill>
        <p:spPr>
          <a:xfrm>
            <a:off x="5674810" y="657055"/>
            <a:ext cx="5827016" cy="5505865"/>
          </a:xfrm>
        </p:spPr>
      </p:pic>
      <p:sp>
        <p:nvSpPr>
          <p:cNvPr id="4" name="Textplatzhalter 3">
            <a:extLst>
              <a:ext uri="{FF2B5EF4-FFF2-40B4-BE49-F238E27FC236}">
                <a16:creationId xmlns:a16="http://schemas.microsoft.com/office/drawing/2014/main" id="{A2372E5C-E69F-B3A4-7F37-5AE4FB40EC3C}"/>
              </a:ext>
            </a:extLst>
          </p:cNvPr>
          <p:cNvSpPr>
            <a:spLocks noGrp="1"/>
          </p:cNvSpPr>
          <p:nvPr>
            <p:ph type="body" sz="half" idx="2"/>
          </p:nvPr>
        </p:nvSpPr>
        <p:spPr/>
        <p:txBody>
          <a:bodyPr vert="horz" lIns="91440" tIns="45720" rIns="91440" bIns="45720" rtlCol="0" anchor="t">
            <a:normAutofit/>
          </a:bodyPr>
          <a:lstStyle/>
          <a:p>
            <a:pPr marL="285750" indent="-285750">
              <a:buFont typeface="Arial" panose="020B0604020202020204" pitchFamily="34" charset="0"/>
              <a:buChar char="•"/>
            </a:pPr>
            <a:r>
              <a:rPr lang="de-DE" dirty="0"/>
              <a:t>März 2001</a:t>
            </a:r>
          </a:p>
          <a:p>
            <a:pPr marL="285750" indent="-285750">
              <a:buFont typeface="Arial" panose="020B0604020202020204" pitchFamily="34" charset="0"/>
              <a:buChar char="•"/>
            </a:pPr>
            <a:r>
              <a:rPr lang="de-DE" dirty="0"/>
              <a:t>Durch Taliban</a:t>
            </a:r>
          </a:p>
          <a:p>
            <a:pPr marL="285750" indent="-285750">
              <a:buFont typeface="Arial" panose="020B0604020202020204" pitchFamily="34" charset="0"/>
              <a:buChar char="•"/>
            </a:pPr>
            <a:r>
              <a:rPr lang="de-DE" dirty="0" err="1"/>
              <a:t>Hazarajat</a:t>
            </a:r>
            <a:r>
              <a:rPr lang="de-DE" dirty="0"/>
              <a:t>, Zentralafghanistan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9" name="Grafik 5" descr="Ein Bild, das Himmel, draußen, Stadt, Wolkenkratzer enthält.&#10;&#10;Beschreibung automatisch generiert.">
            <a:extLst>
              <a:ext uri="{FF2B5EF4-FFF2-40B4-BE49-F238E27FC236}">
                <a16:creationId xmlns:a16="http://schemas.microsoft.com/office/drawing/2014/main" id="{1AB80838-1CDF-D001-9D79-5B6554227136}"/>
              </a:ext>
            </a:extLst>
          </p:cNvPr>
          <p:cNvPicPr>
            <a:picLocks noChangeAspect="1"/>
          </p:cNvPicPr>
          <p:nvPr/>
        </p:nvPicPr>
        <p:blipFill rotWithShape="1">
          <a:blip r:embed="rId4"/>
          <a:srcRect l="39052" t="168" r="1516"/>
          <a:stretch/>
        </p:blipFill>
        <p:spPr>
          <a:xfrm>
            <a:off x="5674810" y="-5640541"/>
            <a:ext cx="5827016" cy="5505865"/>
          </a:xfrm>
          <a:prstGeom prst="rect">
            <a:avLst/>
          </a:prstGeom>
        </p:spPr>
      </p:pic>
    </p:spTree>
    <p:extLst>
      <p:ext uri="{BB962C8B-B14F-4D97-AF65-F5344CB8AC3E}">
        <p14:creationId xmlns:p14="http://schemas.microsoft.com/office/powerpoint/2010/main" val="3834549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3. Ursachen von religiösen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t>Wunsch, seine Überzeugung zu schützen</a:t>
            </a:r>
          </a:p>
          <a:p>
            <a:r>
              <a:rPr lang="de-DE" sz="1800" dirty="0"/>
              <a:t>Das Bedürfnis einer Gemeinschaft angehören zu wollen</a:t>
            </a:r>
          </a:p>
          <a:p>
            <a:r>
              <a:rPr lang="de-DE" sz="1800" dirty="0"/>
              <a:t>Politische Faktoren</a:t>
            </a:r>
          </a:p>
          <a:p>
            <a:r>
              <a:rPr lang="de-DE" sz="1800" dirty="0"/>
              <a:t>Wirtschaftliche Faktoren</a:t>
            </a:r>
          </a:p>
          <a:p>
            <a:r>
              <a:rPr lang="de-DE" sz="1800" dirty="0"/>
              <a:t>Macht / Kontrolle erlangen</a:t>
            </a:r>
          </a:p>
        </p:txBody>
      </p:sp>
    </p:spTree>
    <p:extLst>
      <p:ext uri="{BB962C8B-B14F-4D97-AF65-F5344CB8AC3E}">
        <p14:creationId xmlns:p14="http://schemas.microsoft.com/office/powerpoint/2010/main" val="109380014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DE2A4A-CB4D-1D9F-8B9A-6103EAC0C0F9}"/>
              </a:ext>
            </a:extLst>
          </p:cNvPr>
          <p:cNvSpPr>
            <a:spLocks noGrp="1"/>
          </p:cNvSpPr>
          <p:nvPr>
            <p:ph type="title"/>
          </p:nvPr>
        </p:nvSpPr>
        <p:spPr/>
        <p:txBody>
          <a:bodyPr/>
          <a:lstStyle/>
          <a:p>
            <a:r>
              <a:rPr lang="de-DE" i="0" dirty="0">
                <a:highlight>
                  <a:srgbClr val="00FFFF"/>
                </a:highlight>
                <a:ea typeface="+mj-lt"/>
                <a:cs typeface="+mj-lt"/>
              </a:rPr>
              <a:t>4. Folgen von religiöser Extremismus</a:t>
            </a:r>
            <a:endParaRPr lang="de-DE" dirty="0">
              <a:highlight>
                <a:srgbClr val="00FFFF"/>
              </a:highlight>
            </a:endParaRPr>
          </a:p>
        </p:txBody>
      </p:sp>
      <p:sp>
        <p:nvSpPr>
          <p:cNvPr id="3" name="Inhaltsplatzhalter 2">
            <a:extLst>
              <a:ext uri="{FF2B5EF4-FFF2-40B4-BE49-F238E27FC236}">
                <a16:creationId xmlns:a16="http://schemas.microsoft.com/office/drawing/2014/main" id="{054EFC14-0F57-CBC4-C9E9-F6272DFFD86E}"/>
              </a:ext>
            </a:extLst>
          </p:cNvPr>
          <p:cNvSpPr>
            <a:spLocks noGrp="1"/>
          </p:cNvSpPr>
          <p:nvPr>
            <p:ph idx="1"/>
          </p:nvPr>
        </p:nvSpPr>
        <p:spPr/>
        <p:txBody>
          <a:bodyPr vert="horz" lIns="91440" tIns="45720" rIns="91440" bIns="45720" rtlCol="0" anchor="t">
            <a:normAutofit/>
          </a:bodyPr>
          <a:lstStyle/>
          <a:p>
            <a:r>
              <a:rPr lang="de-DE" sz="1800" dirty="0">
                <a:ea typeface="+mn-lt"/>
                <a:cs typeface="+mn-lt"/>
              </a:rPr>
              <a:t>Soziale Disharmonie</a:t>
            </a:r>
          </a:p>
          <a:p>
            <a:r>
              <a:rPr lang="de-DE" sz="1800" dirty="0">
                <a:ea typeface="+mn-lt"/>
                <a:cs typeface="+mn-lt"/>
              </a:rPr>
              <a:t>Konflikte / Gewalt</a:t>
            </a:r>
          </a:p>
          <a:p>
            <a:r>
              <a:rPr lang="de-DE" sz="1800" dirty="0">
                <a:ea typeface="+mn-lt"/>
                <a:cs typeface="+mn-lt"/>
              </a:rPr>
              <a:t>Verlust Individueller Freiheiten</a:t>
            </a:r>
          </a:p>
          <a:p>
            <a:r>
              <a:rPr lang="de-DE" sz="1800" dirty="0">
                <a:ea typeface="+mn-lt"/>
                <a:cs typeface="+mn-lt"/>
              </a:rPr>
              <a:t>Verschlechterung der Lebensqualität</a:t>
            </a:r>
          </a:p>
          <a:p>
            <a:r>
              <a:rPr lang="de-DE" sz="1800" dirty="0">
                <a:ea typeface="+mn-lt"/>
                <a:cs typeface="+mn-lt"/>
              </a:rPr>
              <a:t>Völkermorde und Massenmorde</a:t>
            </a:r>
          </a:p>
        </p:txBody>
      </p:sp>
    </p:spTree>
    <p:extLst>
      <p:ext uri="{BB962C8B-B14F-4D97-AF65-F5344CB8AC3E}">
        <p14:creationId xmlns:p14="http://schemas.microsoft.com/office/powerpoint/2010/main" val="263029995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StreetscapeVTI">
  <a:themeElements>
    <a:clrScheme name="AnalogousFromLightSeedLeftStep">
      <a:dk1>
        <a:srgbClr val="000000"/>
      </a:dk1>
      <a:lt1>
        <a:srgbClr val="FFFFFF"/>
      </a:lt1>
      <a:dk2>
        <a:srgbClr val="223C26"/>
      </a:dk2>
      <a:lt2>
        <a:srgbClr val="E7E8E2"/>
      </a:lt2>
      <a:accent1>
        <a:srgbClr val="886EEE"/>
      </a:accent1>
      <a:accent2>
        <a:srgbClr val="4E70EB"/>
      </a:accent2>
      <a:accent3>
        <a:srgbClr val="44ADEA"/>
      </a:accent3>
      <a:accent4>
        <a:srgbClr val="38B3AD"/>
      </a:accent4>
      <a:accent5>
        <a:srgbClr val="33BA7B"/>
      </a:accent5>
      <a:accent6>
        <a:srgbClr val="2EBA3E"/>
      </a:accent6>
      <a:hlink>
        <a:srgbClr val="7D8852"/>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Words>
  <Application>Microsoft Office PowerPoint</Application>
  <PresentationFormat>Breitbild</PresentationFormat>
  <Paragraphs>87</Paragraphs>
  <Slides>13</Slides>
  <Notes>13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Consolas</vt:lpstr>
      <vt:lpstr>Franklin Gothic Heavy</vt:lpstr>
      <vt:lpstr>StreetscapeVTI</vt:lpstr>
      <vt:lpstr>Religiöser extremismus</vt:lpstr>
      <vt:lpstr>Agenda</vt:lpstr>
      <vt:lpstr>Sehr starke religiöse Überzeugungen, die zu Gewalt oder Intoleranz gegenüber anderen führen</vt:lpstr>
      <vt:lpstr>1. Was ist religiöser Extremismus</vt:lpstr>
      <vt:lpstr>2. Beispiele für religiösen Extremismus</vt:lpstr>
      <vt:lpstr>11. September</vt:lpstr>
      <vt:lpstr>Bamiyan-Buddha</vt:lpstr>
      <vt:lpstr>3. Ursachen von religiösen Extremismus</vt:lpstr>
      <vt:lpstr>4. Folgen von religiöser Extremismus</vt:lpstr>
      <vt:lpstr>5. Religiösen Extremismus verhindern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Jonas Alpha</cp:lastModifiedBy>
  <cp:revision>62</cp:revision>
  <dcterms:created xsi:type="dcterms:W3CDTF">2022-06-25T18:12:36Z</dcterms:created>
  <dcterms:modified xsi:type="dcterms:W3CDTF">2022-06-26T13:00:21Z</dcterms:modified>
</cp:coreProperties>
</file>