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A3DB-F33C-C540-1EFE-664A10AE2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67AF5-1B46-86D1-012B-275279696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B328-D055-0940-AB82-B782843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E3B7-4569-36F3-CF44-253F1D5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2B7A-37FD-436B-179B-8EBC163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017A-1C83-2089-5ADE-28FA7FB4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C8901-53C0-FFFA-545C-4B2ED0B7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A142-236C-FAA3-496D-F90B37E6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3806-CA9F-DCC1-27F6-3A6AE240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F252-1FFF-4D82-77A4-57C085D3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0FAA1-24CC-8D22-5E51-B34AC1A23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24170-D8BD-0181-3DCF-AA83E563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FBB6-7A69-DF14-2EC8-FECEFC9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B274-5919-E2FF-32E4-B12463F6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BA8F-7C4F-92C5-03BC-C159AF9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7434-173A-34F7-78B4-886E7A5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3B6C-F6B2-867B-2E78-7044AF72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51EC-725E-A1D0-03AF-07C824A0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A598-D8C1-97B3-961F-E66B4564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B09F-1E57-5298-E0A4-EB91D285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FE47-28BF-A470-4B41-709D06F3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453D-9829-250B-B149-AD9E38A8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95F8-7501-9FEB-5DE1-C0AA2905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B561-F52C-31CE-1EE7-467F30A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7E46-04F8-6F79-AEE9-2DE81243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90A1-9055-737A-B22E-0A1654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CFBA-2153-87DC-D781-BDAC69F09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FCCD6-61A5-A7E7-C322-B4013D31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8ACC6-3C85-E960-EADF-947AD7B0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40E3-F52A-EDDF-0704-8FFF1563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E5D4-8AD5-1DF8-C3C9-3724AA12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6C47-DBB5-8562-4BA4-5DA87A99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DFAF-50B0-6A76-1A73-79ADD29B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A58F-B869-785C-3CD3-170ABFDE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06B03-0CDF-34E8-0A76-8582B8ED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C0914-1E64-DF34-19DC-8041A5BC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4FADB-CBDC-396D-60DD-0FECDC4D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CE178-E917-9E05-409F-D65514F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13348-830C-CE9D-82AD-7E083F4B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6923-7479-D75E-BE80-F460BBD2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A2E94-F508-05D6-C405-B734A06E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F4414-6144-5182-A369-CE6EBF61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2307-BEF7-D1D1-76D1-6EE27542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1CBD8-2089-3696-21F7-090506BF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6C07C-534E-BEC2-03EC-3091BDF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492D-D785-7360-1A59-9F586FE7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8B08-0C6A-E315-3C82-72C1F161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EEB4-699B-62FB-D6BD-4DED74DD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4263-BA67-3601-1C5A-C30A21F8B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58DFF-746B-3107-1BAA-12E9D28D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6B98A-A817-0CD0-75EA-F5E05D68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2DEC-9260-0E32-9E54-6BE0141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5B3D-3287-8108-FC6A-DF77F4DA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B56BA-6E82-9FCF-59ED-6675380A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78F67-18AB-2CA8-0852-A8938E32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E2B0-E4E3-5ABA-CF8D-C523AD3F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B9EC-58EA-4377-69B6-7C76626A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8B9C-CA62-BB21-4E97-9B8EB2CB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EF718-E0FF-310B-4ED3-4B33F38B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E6488-FA95-A4C1-9D75-5A739799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D0F8-1F58-9CB1-C2A2-2B5D9805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A5D6-A053-4AF1-8EE1-1C7F9CDF069A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A987-B3D0-D937-E4E7-AC861062A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D426-8E2C-FB74-B3E1-B005789B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2997-D069-4A08-BCDD-FED26413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desho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A213E-CEA0-E876-6D31-F0E0AF3C5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97200"/>
            <a:ext cx="3175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BE6A3-1A4B-F6D5-AAC7-E5E9FD65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" y="1593266"/>
            <a:ext cx="11932263" cy="508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504E7D-B6B3-2011-FA8E-E583B2BBABED}"/>
              </a:ext>
            </a:extLst>
          </p:cNvPr>
          <p:cNvSpPr txBox="1"/>
          <p:nvPr/>
        </p:nvSpPr>
        <p:spPr>
          <a:xfrm>
            <a:off x="351743" y="178123"/>
            <a:ext cx="764925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Check Billing &amp; Shipping Address is already fill-up properly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right side click Online or COD and Place Order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08541-1E18-6087-D7EE-77CAF5013B56}"/>
              </a:ext>
            </a:extLst>
          </p:cNvPr>
          <p:cNvCxnSpPr>
            <a:cxnSpLocks/>
          </p:cNvCxnSpPr>
          <p:nvPr/>
        </p:nvCxnSpPr>
        <p:spPr>
          <a:xfrm>
            <a:off x="1862832" y="548237"/>
            <a:ext cx="3035739" cy="18466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80EF0-0E58-5454-4D8B-B707E680BB63}"/>
              </a:ext>
            </a:extLst>
          </p:cNvPr>
          <p:cNvCxnSpPr>
            <a:cxnSpLocks/>
          </p:cNvCxnSpPr>
          <p:nvPr/>
        </p:nvCxnSpPr>
        <p:spPr>
          <a:xfrm>
            <a:off x="4023338" y="1288465"/>
            <a:ext cx="4489291" cy="3011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8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438C9-F7F6-BC5D-F0AD-A63C13BF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0" y="1482625"/>
            <a:ext cx="11856059" cy="389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99B81-66E0-4C89-2F3B-296100342535}"/>
              </a:ext>
            </a:extLst>
          </p:cNvPr>
          <p:cNvSpPr txBox="1"/>
          <p:nvPr/>
        </p:nvSpPr>
        <p:spPr>
          <a:xfrm>
            <a:off x="351743" y="178123"/>
            <a:ext cx="764925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 confirmation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will see this Invoice</a:t>
            </a:r>
          </a:p>
        </p:txBody>
      </p:sp>
    </p:spTree>
    <p:extLst>
      <p:ext uri="{BB962C8B-B14F-4D97-AF65-F5344CB8AC3E}">
        <p14:creationId xmlns:p14="http://schemas.microsoft.com/office/powerpoint/2010/main" val="45983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1F50C-57C2-1A9E-AA38-319E7484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3" y="1002685"/>
            <a:ext cx="10770154" cy="5677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05D75-BDB2-F96B-29DA-422C6276CD63}"/>
              </a:ext>
            </a:extLst>
          </p:cNvPr>
          <p:cNvSpPr txBox="1"/>
          <p:nvPr/>
        </p:nvSpPr>
        <p:spPr>
          <a:xfrm>
            <a:off x="351743" y="178123"/>
            <a:ext cx="76492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will see this </a:t>
            </a:r>
            <a:r>
              <a:rPr lang="en-US" dirty="0" err="1"/>
              <a:t>Invoive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4E29A-1B07-B004-035D-8D45F966A673}"/>
              </a:ext>
            </a:extLst>
          </p:cNvPr>
          <p:cNvSpPr txBox="1"/>
          <p:nvPr/>
        </p:nvSpPr>
        <p:spPr>
          <a:xfrm>
            <a:off x="1" y="284422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44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53194-F618-7309-B4B3-3FD81927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92"/>
          <a:stretch/>
        </p:blipFill>
        <p:spPr>
          <a:xfrm>
            <a:off x="1434051" y="1426705"/>
            <a:ext cx="9323896" cy="4562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C4158-6F03-66F2-7858-D3F201217EB5}"/>
              </a:ext>
            </a:extLst>
          </p:cNvPr>
          <p:cNvSpPr txBox="1"/>
          <p:nvPr/>
        </p:nvSpPr>
        <p:spPr>
          <a:xfrm>
            <a:off x="186612" y="129961"/>
            <a:ext cx="42267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Step 1</a:t>
            </a:r>
          </a:p>
          <a:p>
            <a:r>
              <a:rPr lang="en-US" dirty="0"/>
              <a:t>Visit IFAD E-Shop site: </a:t>
            </a:r>
            <a:r>
              <a:rPr lang="en-US" dirty="0">
                <a:hlinkClick r:id="rId3"/>
              </a:rPr>
              <a:t>www.ifadeshop.com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DDD927-8E9F-CF5B-34A6-EFC32BCC9AF3}"/>
              </a:ext>
            </a:extLst>
          </p:cNvPr>
          <p:cNvSpPr/>
          <p:nvPr/>
        </p:nvSpPr>
        <p:spPr>
          <a:xfrm>
            <a:off x="8472196" y="1426705"/>
            <a:ext cx="867747" cy="206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to Buy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D546-E1B5-A8C4-C1FE-570DBA8A81F7}"/>
              </a:ext>
            </a:extLst>
          </p:cNvPr>
          <p:cNvSpPr txBox="1"/>
          <p:nvPr/>
        </p:nvSpPr>
        <p:spPr>
          <a:xfrm>
            <a:off x="7383626" y="576237"/>
            <a:ext cx="300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Need to add “How to Buy” Button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5B4D36-409F-A237-6E39-3130EF7EFEC0}"/>
              </a:ext>
            </a:extLst>
          </p:cNvPr>
          <p:cNvCxnSpPr>
            <a:stCxn id="5" idx="2"/>
          </p:cNvCxnSpPr>
          <p:nvPr/>
        </p:nvCxnSpPr>
        <p:spPr>
          <a:xfrm>
            <a:off x="8884299" y="914791"/>
            <a:ext cx="7774" cy="434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0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1129E-E0EA-8FED-4C7D-847138921D67}"/>
              </a:ext>
            </a:extLst>
          </p:cNvPr>
          <p:cNvSpPr txBox="1"/>
          <p:nvPr/>
        </p:nvSpPr>
        <p:spPr>
          <a:xfrm>
            <a:off x="3357465" y="4985498"/>
            <a:ext cx="42267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“Buy Now” for directly going to PAYMENT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“Add to Cart” for more exploring.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D359A-0735-FB34-1D20-10E05002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14" y="1084507"/>
            <a:ext cx="7259170" cy="32318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A22A94-8D8B-601A-2E21-6BD05AB40EFB}"/>
              </a:ext>
            </a:extLst>
          </p:cNvPr>
          <p:cNvCxnSpPr>
            <a:cxnSpLocks/>
          </p:cNvCxnSpPr>
          <p:nvPr/>
        </p:nvCxnSpPr>
        <p:spPr>
          <a:xfrm>
            <a:off x="5197148" y="4087200"/>
            <a:ext cx="0" cy="898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32311-9D43-8DDB-C090-9E03F4B17E44}"/>
              </a:ext>
            </a:extLst>
          </p:cNvPr>
          <p:cNvSpPr/>
          <p:nvPr/>
        </p:nvSpPr>
        <p:spPr>
          <a:xfrm>
            <a:off x="4702629" y="3713584"/>
            <a:ext cx="989039" cy="2705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384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EEE300-ADFE-02C7-23E8-A6D820F44C61}"/>
              </a:ext>
            </a:extLst>
          </p:cNvPr>
          <p:cNvSpPr txBox="1"/>
          <p:nvPr/>
        </p:nvSpPr>
        <p:spPr>
          <a:xfrm>
            <a:off x="315477" y="368269"/>
            <a:ext cx="4226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Step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“Add to Cart” icon for check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on checkout will bring the user to Sign In &amp; Log In page.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ABD898-031F-3B6F-ED15-E2F78F792A33}"/>
              </a:ext>
            </a:extLst>
          </p:cNvPr>
          <p:cNvGrpSpPr/>
          <p:nvPr/>
        </p:nvGrpSpPr>
        <p:grpSpPr>
          <a:xfrm>
            <a:off x="6096000" y="0"/>
            <a:ext cx="2287407" cy="3181968"/>
            <a:chOff x="8172207" y="219039"/>
            <a:chExt cx="2287407" cy="31819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4B2919-ABB5-2ECF-07B5-28C8442D5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2207" y="219039"/>
              <a:ext cx="2287407" cy="318196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38A08A-636E-955E-9BAD-C70C2D879FED}"/>
                </a:ext>
              </a:extLst>
            </p:cNvPr>
            <p:cNvSpPr/>
            <p:nvPr/>
          </p:nvSpPr>
          <p:spPr>
            <a:xfrm>
              <a:off x="8849383" y="3013788"/>
              <a:ext cx="989039" cy="38721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A486C-0B14-8740-9F05-EA96838225F1}"/>
              </a:ext>
            </a:extLst>
          </p:cNvPr>
          <p:cNvCxnSpPr>
            <a:cxnSpLocks/>
          </p:cNvCxnSpPr>
          <p:nvPr/>
        </p:nvCxnSpPr>
        <p:spPr>
          <a:xfrm>
            <a:off x="4122364" y="934156"/>
            <a:ext cx="2465048" cy="1976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4D99F69-53EE-4878-1338-EED8660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09" y="4532133"/>
            <a:ext cx="1833534" cy="2045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D86D3C-3B35-D848-C599-F903EDC4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15" y="4532133"/>
            <a:ext cx="1861604" cy="2033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963AD3-C049-67DB-D75C-EE6F78B42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79" y="2388988"/>
            <a:ext cx="4048265" cy="192186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2AFE4B-D134-4F34-B319-46F3B8AE3279}"/>
              </a:ext>
            </a:extLst>
          </p:cNvPr>
          <p:cNvCxnSpPr>
            <a:cxnSpLocks/>
          </p:cNvCxnSpPr>
          <p:nvPr/>
        </p:nvCxnSpPr>
        <p:spPr>
          <a:xfrm>
            <a:off x="2427518" y="1937929"/>
            <a:ext cx="0" cy="378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034E3E-86D9-4ED1-6677-ACBC411363D7}"/>
              </a:ext>
            </a:extLst>
          </p:cNvPr>
          <p:cNvSpPr txBox="1"/>
          <p:nvPr/>
        </p:nvSpPr>
        <p:spPr>
          <a:xfrm>
            <a:off x="1473394" y="4902399"/>
            <a:ext cx="42267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suggested to add “Sign in with Google” or  “Mobile Number” for faster sign up.</a:t>
            </a:r>
          </a:p>
        </p:txBody>
      </p:sp>
    </p:spTree>
    <p:extLst>
      <p:ext uri="{BB962C8B-B14F-4D97-AF65-F5344CB8AC3E}">
        <p14:creationId xmlns:p14="http://schemas.microsoft.com/office/powerpoint/2010/main" val="337249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4BB4B-6224-514A-331A-B288992C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95" y="177343"/>
            <a:ext cx="2450841" cy="3642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8A30B6-3F14-0D60-DB76-1E0011E05DB6}"/>
              </a:ext>
            </a:extLst>
          </p:cNvPr>
          <p:cNvSpPr txBox="1"/>
          <p:nvPr/>
        </p:nvSpPr>
        <p:spPr>
          <a:xfrm>
            <a:off x="318019" y="270649"/>
            <a:ext cx="4226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Step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up “Sign Up” form and click on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verification mail will be send on registered email address. </a:t>
            </a:r>
            <a:r>
              <a:rPr lang="en-US" dirty="0">
                <a:solidFill>
                  <a:srgbClr val="FF0000"/>
                </a:solidFill>
              </a:rPr>
              <a:t>(Suggestion: OTP is more convenient)</a:t>
            </a:r>
          </a:p>
          <a:p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CB1E521-2BD9-7F00-1B75-82D62BD8916D}"/>
              </a:ext>
            </a:extLst>
          </p:cNvPr>
          <p:cNvCxnSpPr>
            <a:cxnSpLocks/>
          </p:cNvCxnSpPr>
          <p:nvPr/>
        </p:nvCxnSpPr>
        <p:spPr>
          <a:xfrm>
            <a:off x="1520890" y="1101012"/>
            <a:ext cx="5803641" cy="22580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9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52079-B4C1-22FE-4F6A-EB36C00C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68" y="511629"/>
            <a:ext cx="8306989" cy="492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CA511-FD35-E334-4185-04AFCC91B36E}"/>
              </a:ext>
            </a:extLst>
          </p:cNvPr>
          <p:cNvSpPr txBox="1"/>
          <p:nvPr/>
        </p:nvSpPr>
        <p:spPr>
          <a:xfrm>
            <a:off x="351744" y="511629"/>
            <a:ext cx="271802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For New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 up this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9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E993A-64D7-D0F9-E56A-2097E9E0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2" y="2128080"/>
            <a:ext cx="11964015" cy="2971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4521C-DD98-A81F-A83F-D8CC25566BEE}"/>
              </a:ext>
            </a:extLst>
          </p:cNvPr>
          <p:cNvSpPr txBox="1"/>
          <p:nvPr/>
        </p:nvSpPr>
        <p:spPr>
          <a:xfrm>
            <a:off x="351743" y="511629"/>
            <a:ext cx="417671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For New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click Add New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84EF13-3459-AC02-CAB3-F162E46717FE}"/>
              </a:ext>
            </a:extLst>
          </p:cNvPr>
          <p:cNvCxnSpPr>
            <a:cxnSpLocks/>
          </p:cNvCxnSpPr>
          <p:nvPr/>
        </p:nvCxnSpPr>
        <p:spPr>
          <a:xfrm>
            <a:off x="3494315" y="1306286"/>
            <a:ext cx="7119256" cy="17417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7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62456-2ADA-90CD-82F3-84B9B24D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24" y="239486"/>
            <a:ext cx="4911706" cy="4412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E2B30-40AD-DA90-F5A2-E25866AB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4" y="4784202"/>
            <a:ext cx="4911706" cy="1726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06BF59-0273-3A5C-B003-F13E82136A14}"/>
              </a:ext>
            </a:extLst>
          </p:cNvPr>
          <p:cNvSpPr txBox="1"/>
          <p:nvPr/>
        </p:nvSpPr>
        <p:spPr>
          <a:xfrm>
            <a:off x="351743" y="511629"/>
            <a:ext cx="41767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For New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 up the Add Address form properly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Click Save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7F21A-2C93-0ACC-3661-48E3B036CCD8}"/>
              </a:ext>
            </a:extLst>
          </p:cNvPr>
          <p:cNvCxnSpPr>
            <a:cxnSpLocks/>
          </p:cNvCxnSpPr>
          <p:nvPr/>
        </p:nvCxnSpPr>
        <p:spPr>
          <a:xfrm>
            <a:off x="4354286" y="1306286"/>
            <a:ext cx="5529943" cy="47352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5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124CD-2DB1-9437-61F0-4AF74B3A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21" y="526022"/>
            <a:ext cx="7240337" cy="3784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CC881-8891-ACA2-3A0F-80A8A10B6EE5}"/>
              </a:ext>
            </a:extLst>
          </p:cNvPr>
          <p:cNvSpPr txBox="1"/>
          <p:nvPr/>
        </p:nvSpPr>
        <p:spPr>
          <a:xfrm>
            <a:off x="351743" y="511629"/>
            <a:ext cx="417671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For New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Default Shipping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Click CART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0D0A42-DE4F-1ECD-B0A6-AFF1575830C5}"/>
              </a:ext>
            </a:extLst>
          </p:cNvPr>
          <p:cNvCxnSpPr>
            <a:cxnSpLocks/>
          </p:cNvCxnSpPr>
          <p:nvPr/>
        </p:nvCxnSpPr>
        <p:spPr>
          <a:xfrm>
            <a:off x="2842546" y="1262743"/>
            <a:ext cx="3329654" cy="26996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3629FF-80CF-A300-DCD8-1EC0F1DB160A}"/>
              </a:ext>
            </a:extLst>
          </p:cNvPr>
          <p:cNvCxnSpPr>
            <a:cxnSpLocks/>
          </p:cNvCxnSpPr>
          <p:nvPr/>
        </p:nvCxnSpPr>
        <p:spPr>
          <a:xfrm flipV="1">
            <a:off x="2309146" y="696686"/>
            <a:ext cx="9142625" cy="13824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Azmain Rahman</dc:creator>
  <cp:lastModifiedBy>Saima Binta Mahbub</cp:lastModifiedBy>
  <cp:revision>55</cp:revision>
  <dcterms:created xsi:type="dcterms:W3CDTF">2023-09-29T05:17:02Z</dcterms:created>
  <dcterms:modified xsi:type="dcterms:W3CDTF">2023-10-07T07:33:25Z</dcterms:modified>
</cp:coreProperties>
</file>