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70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9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42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9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9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16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6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3D44-268B-4006-840B-1DE4A719C311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33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13953"/>
            <a:ext cx="9144000" cy="924561"/>
          </a:xfrm>
        </p:spPr>
        <p:txBody>
          <a:bodyPr>
            <a:normAutofit/>
          </a:bodyPr>
          <a:lstStyle/>
          <a:p>
            <a:r>
              <a:rPr lang="pt-BR" sz="5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Projeto Integrador</a:t>
            </a:r>
            <a:endParaRPr lang="pt-BR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0591"/>
          </a:xfrm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Mapeamento do Ecossistema Industrial Regional 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158222" y="1666447"/>
            <a:ext cx="7875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Gestão da Produção Industrial 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326523" y="5538448"/>
            <a:ext cx="553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1º semestre 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FATEC São José dos Campos </a:t>
            </a:r>
            <a:r>
              <a:rPr lang="pt-BR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Prof°</a:t>
            </a:r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Jessen</a:t>
            </a:r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Vidal</a:t>
            </a: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Integrantes</a:t>
            </a: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Gustavo Diniz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Product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Owner</a:t>
            </a:r>
            <a:endParaRPr lang="pt-BR" sz="3200" dirty="0" smtClean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João Vitor Barboza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Guilherme Passos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Jhonatan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Ventura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João Batista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Vitor Sansão – </a:t>
            </a:r>
            <a:r>
              <a:rPr lang="pt-BR" sz="3200" dirty="0" err="1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Cadeia Produtiva</a:t>
            </a:r>
            <a:endParaRPr lang="pt-B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Análise de dados de importação e exportação da cadeia produtiva da área de </a:t>
            </a:r>
            <a:r>
              <a:rPr lang="pt-BR" sz="32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DEFESA AEROESPACIAL</a:t>
            </a:r>
            <a:r>
              <a:rPr lang="pt-BR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,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 do polo industrial de </a:t>
            </a:r>
            <a:r>
              <a:rPr lang="pt-BR" sz="32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SÃO JOSÉ DOS CAMPOS, JACAREÍ, CAÇAPAVA e TAUBATÉ</a:t>
            </a:r>
            <a:r>
              <a:rPr lang="pt-BR" sz="3200" u="sng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,</a:t>
            </a:r>
            <a:r>
              <a:rPr lang="pt-BR" sz="3200" dirty="0" smtClean="0">
                <a:latin typeface="Arial Rounded MT Bold" panose="020F0704030504030204" pitchFamily="34" charset="0"/>
              </a:rPr>
              <a:t> </a:t>
            </a:r>
            <a:r>
              <a:rPr lang="pt-BR" sz="32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durante os anos de </a:t>
            </a:r>
            <a:r>
              <a:rPr lang="pt-BR" sz="32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2021, 2022, </a:t>
            </a:r>
            <a:r>
              <a:rPr lang="pt-BR" sz="3200" u="sng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2023, 2024 </a:t>
            </a:r>
            <a:r>
              <a:rPr lang="pt-BR" sz="32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 2025</a:t>
            </a:r>
            <a:r>
              <a:rPr lang="pt-BR" sz="3200" u="sng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9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8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112</TotalTime>
  <Words>101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Wingdings</vt:lpstr>
      <vt:lpstr>Tema do Office</vt:lpstr>
      <vt:lpstr>Projeto Integrador</vt:lpstr>
      <vt:lpstr>Integrantes</vt:lpstr>
      <vt:lpstr>Cadeia Produtiva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1º semestre - GPI</dc:title>
  <dc:creator>User</dc:creator>
  <cp:lastModifiedBy>User</cp:lastModifiedBy>
  <cp:revision>6</cp:revision>
  <dcterms:created xsi:type="dcterms:W3CDTF">2025-10-05T16:13:14Z</dcterms:created>
  <dcterms:modified xsi:type="dcterms:W3CDTF">2025-10-05T18:05:55Z</dcterms:modified>
</cp:coreProperties>
</file>