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3D44-268B-4006-840B-1DE4A719C311}" type="datetimeFigureOut">
              <a:rPr lang="pt-BR" smtClean="0"/>
              <a:t>06/10/2025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E32-3846-460A-8BAE-AD1CAF600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0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3D44-268B-4006-840B-1DE4A719C311}" type="datetimeFigureOut">
              <a:rPr lang="pt-BR" smtClean="0"/>
              <a:t>06/10/2025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E32-3846-460A-8BAE-AD1CAF600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70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3D44-268B-4006-840B-1DE4A719C311}" type="datetimeFigureOut">
              <a:rPr lang="pt-BR" smtClean="0"/>
              <a:t>06/10/2025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E32-3846-460A-8BAE-AD1CAF600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94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3D44-268B-4006-840B-1DE4A719C311}" type="datetimeFigureOut">
              <a:rPr lang="pt-BR" smtClean="0"/>
              <a:t>06/10/2025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E32-3846-460A-8BAE-AD1CAF600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42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3D44-268B-4006-840B-1DE4A719C311}" type="datetimeFigureOut">
              <a:rPr lang="pt-BR" smtClean="0"/>
              <a:t>06/10/2025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E32-3846-460A-8BAE-AD1CAF600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9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3D44-268B-4006-840B-1DE4A719C311}" type="datetimeFigureOut">
              <a:rPr lang="pt-BR" smtClean="0"/>
              <a:t>06/10/2025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E32-3846-460A-8BAE-AD1CAF600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9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3D44-268B-4006-840B-1DE4A719C311}" type="datetimeFigureOut">
              <a:rPr lang="pt-BR" smtClean="0"/>
              <a:t>06/10/2025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E32-3846-460A-8BAE-AD1CAF600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63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3D44-268B-4006-840B-1DE4A719C311}" type="datetimeFigureOut">
              <a:rPr lang="pt-BR" smtClean="0"/>
              <a:t>06/10/2025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E32-3846-460A-8BAE-AD1CAF600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17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3D44-268B-4006-840B-1DE4A719C311}" type="datetimeFigureOut">
              <a:rPr lang="pt-BR" smtClean="0"/>
              <a:t>06/10/2025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E32-3846-460A-8BAE-AD1CAF600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06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3D44-268B-4006-840B-1DE4A719C311}" type="datetimeFigureOut">
              <a:rPr lang="pt-BR" smtClean="0"/>
              <a:t>06/10/2025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E32-3846-460A-8BAE-AD1CAF600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16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3D44-268B-4006-840B-1DE4A719C311}" type="datetimeFigureOut">
              <a:rPr lang="pt-BR" smtClean="0"/>
              <a:t>06/10/2025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E32-3846-460A-8BAE-AD1CAF600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6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93D44-268B-4006-840B-1DE4A719C311}" type="datetimeFigureOut">
              <a:rPr lang="pt-BR" smtClean="0"/>
              <a:t>06/10/2025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88E32-3846-460A-8BAE-AD1CAF600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33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613953"/>
            <a:ext cx="9144000" cy="924561"/>
          </a:xfrm>
        </p:spPr>
        <p:txBody>
          <a:bodyPr>
            <a:normAutofit/>
          </a:bodyPr>
          <a:lstStyle/>
          <a:p>
            <a:r>
              <a:rPr lang="pt-BR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Projeto Integrador</a:t>
            </a:r>
            <a:endParaRPr lang="pt-BR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00591"/>
          </a:xfrm>
        </p:spPr>
        <p:txBody>
          <a:bodyPr>
            <a:no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Mapeamento do Ecossistema Industrial Regional </a:t>
            </a:r>
            <a:endParaRPr lang="pt-BR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798459" y="1666447"/>
            <a:ext cx="6595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Gestão da Produção Industrial </a:t>
            </a:r>
            <a:endParaRPr lang="pt-BR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326523" y="5538448"/>
            <a:ext cx="5538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1º semestre 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FATEC São José dos Campos </a:t>
            </a:r>
            <a:r>
              <a:rPr lang="pt-BR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Prof°</a:t>
            </a:r>
            <a:r>
              <a:rPr lang="pt-BR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Jessen</a:t>
            </a:r>
            <a:r>
              <a:rPr lang="pt-BR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Vidal</a:t>
            </a:r>
            <a:endParaRPr lang="pt-BR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63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Integrantes</a:t>
            </a:r>
            <a:endParaRPr lang="pt-BR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Gustavo Diniz – </a:t>
            </a:r>
            <a:r>
              <a:rPr lang="pt-BR" sz="32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Product</a:t>
            </a:r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Owner</a:t>
            </a:r>
            <a:endParaRPr lang="pt-BR" sz="32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João Vitor Barboza – </a:t>
            </a:r>
            <a:r>
              <a:rPr lang="pt-BR" sz="32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Scrum</a:t>
            </a:r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Master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Guilherme Passos – </a:t>
            </a:r>
            <a:r>
              <a:rPr lang="pt-BR" sz="32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Scrum</a:t>
            </a:r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Team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Jhonatan</a:t>
            </a:r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Ventura – </a:t>
            </a:r>
            <a:r>
              <a:rPr lang="pt-BR" sz="32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Scrum</a:t>
            </a:r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Team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João Batista – </a:t>
            </a:r>
            <a:r>
              <a:rPr lang="pt-BR" sz="32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Scrum</a:t>
            </a:r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Team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Vitor Sansão – </a:t>
            </a:r>
            <a:r>
              <a:rPr lang="pt-BR" sz="32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Scrum</a:t>
            </a:r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Team</a:t>
            </a:r>
            <a:endParaRPr lang="pt-BR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11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Cadeia Produtiva</a:t>
            </a:r>
            <a:endParaRPr lang="pt-BR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Análise de dados de importação e exportação da cadeia produtiva da área de </a:t>
            </a:r>
            <a:r>
              <a:rPr lang="pt-BR" sz="3200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DEFESA AEROESPACIAL</a:t>
            </a:r>
            <a:r>
              <a:rPr lang="pt-BR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,</a:t>
            </a:r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do polo industrial de </a:t>
            </a:r>
            <a:r>
              <a:rPr lang="pt-BR" sz="3200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SÃO JOSÉ DOS CAMPOS, JACAREÍ, CAÇAPAVA e TAUBATÉ</a:t>
            </a:r>
            <a:r>
              <a:rPr lang="pt-BR" sz="3200" u="sng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,</a:t>
            </a:r>
            <a:r>
              <a:rPr lang="pt-BR" sz="3200" dirty="0" smtClean="0">
                <a:latin typeface="Arial Rounded MT Bold" panose="020F0704030504030204" pitchFamily="34" charset="0"/>
              </a:rPr>
              <a:t> </a:t>
            </a:r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durante os anos de </a:t>
            </a:r>
            <a:r>
              <a:rPr lang="pt-BR" sz="3200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2021, 2022, </a:t>
            </a:r>
            <a:r>
              <a:rPr lang="pt-BR" sz="3200" u="sng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2023, 2024 </a:t>
            </a:r>
            <a:r>
              <a:rPr lang="pt-BR" sz="3200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e 2025</a:t>
            </a:r>
            <a:r>
              <a:rPr lang="pt-BR" sz="3200" u="sng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493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8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1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113</TotalTime>
  <Words>101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Arial Rounded MT Bold</vt:lpstr>
      <vt:lpstr>Calibri</vt:lpstr>
      <vt:lpstr>Calibri Light</vt:lpstr>
      <vt:lpstr>Wingdings</vt:lpstr>
      <vt:lpstr>Tema do Office</vt:lpstr>
      <vt:lpstr>Projeto Integrador</vt:lpstr>
      <vt:lpstr>Integrantes</vt:lpstr>
      <vt:lpstr>Cadeia Produtiva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 1º semestre - GPI</dc:title>
  <dc:creator>User</dc:creator>
  <cp:lastModifiedBy>User</cp:lastModifiedBy>
  <cp:revision>7</cp:revision>
  <dcterms:created xsi:type="dcterms:W3CDTF">2025-10-05T16:13:14Z</dcterms:created>
  <dcterms:modified xsi:type="dcterms:W3CDTF">2025-10-06T12:38:21Z</dcterms:modified>
</cp:coreProperties>
</file>