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3" r:id="rId8"/>
    <p:sldId id="26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3D44-268B-4006-840B-1DE4A719C311}" type="datetimeFigureOut">
              <a:rPr lang="pt-BR" smtClean="0"/>
              <a:t>10/10/2025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E32-3846-460A-8BAE-AD1CAF600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0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3D44-268B-4006-840B-1DE4A719C311}" type="datetimeFigureOut">
              <a:rPr lang="pt-BR" smtClean="0"/>
              <a:t>10/10/2025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E32-3846-460A-8BAE-AD1CAF600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70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3D44-268B-4006-840B-1DE4A719C311}" type="datetimeFigureOut">
              <a:rPr lang="pt-BR" smtClean="0"/>
              <a:t>10/10/2025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E32-3846-460A-8BAE-AD1CAF600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94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3D44-268B-4006-840B-1DE4A719C311}" type="datetimeFigureOut">
              <a:rPr lang="pt-BR" smtClean="0"/>
              <a:t>10/10/2025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E32-3846-460A-8BAE-AD1CAF600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421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3D44-268B-4006-840B-1DE4A719C311}" type="datetimeFigureOut">
              <a:rPr lang="pt-BR" smtClean="0"/>
              <a:t>10/10/2025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E32-3846-460A-8BAE-AD1CAF600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9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3D44-268B-4006-840B-1DE4A719C311}" type="datetimeFigureOut">
              <a:rPr lang="pt-BR" smtClean="0"/>
              <a:t>10/10/2025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E32-3846-460A-8BAE-AD1CAF600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9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3D44-268B-4006-840B-1DE4A719C311}" type="datetimeFigureOut">
              <a:rPr lang="pt-BR" smtClean="0"/>
              <a:t>10/10/2025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E32-3846-460A-8BAE-AD1CAF600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63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3D44-268B-4006-840B-1DE4A719C311}" type="datetimeFigureOut">
              <a:rPr lang="pt-BR" smtClean="0"/>
              <a:t>10/10/2025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E32-3846-460A-8BAE-AD1CAF600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170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3D44-268B-4006-840B-1DE4A719C311}" type="datetimeFigureOut">
              <a:rPr lang="pt-BR" smtClean="0"/>
              <a:t>10/10/2025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E32-3846-460A-8BAE-AD1CAF600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06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3D44-268B-4006-840B-1DE4A719C311}" type="datetimeFigureOut">
              <a:rPr lang="pt-BR" smtClean="0"/>
              <a:t>10/10/2025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E32-3846-460A-8BAE-AD1CAF600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9165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3D44-268B-4006-840B-1DE4A719C311}" type="datetimeFigureOut">
              <a:rPr lang="pt-BR" smtClean="0"/>
              <a:t>10/10/2025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88E32-3846-460A-8BAE-AD1CAF600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6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93D44-268B-4006-840B-1DE4A719C311}" type="datetimeFigureOut">
              <a:rPr lang="pt-BR" smtClean="0"/>
              <a:t>10/10/2025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88E32-3846-460A-8BAE-AD1CAF600D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33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cmints.io/quick-start" TargetMode="External"/><Relationship Id="rId7" Type="http://schemas.openxmlformats.org/officeDocument/2006/relationships/hyperlink" Target="https://creativecommons.org/licenses/by-nc-nd/3.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ctevangelist.com/canva-make-posters-displays-beautifully-appaday/" TargetMode="External"/><Relationship Id="rId5" Type="http://schemas.openxmlformats.org/officeDocument/2006/relationships/hyperlink" Target="https://en.wikipedia.org/wiki/Microsoft_Power_BI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librewiki.net/wiki/Pytho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613953"/>
            <a:ext cx="9144000" cy="924561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Projeto Integrador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00591"/>
          </a:xfrm>
        </p:spPr>
        <p:txBody>
          <a:bodyPr>
            <a:no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Mapeamento do Ecossistema Industrial Regional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798459" y="1666447"/>
            <a:ext cx="6595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Gestão da Produção Industrial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326523" y="5538448"/>
            <a:ext cx="5538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 Rounded MT Bold" panose="020F0704030504030204" pitchFamily="34" charset="0"/>
              </a:rPr>
              <a:t>1º semestre </a:t>
            </a:r>
          </a:p>
          <a:p>
            <a:pPr algn="ctr"/>
            <a:r>
              <a:rPr lang="pt-BR" dirty="0">
                <a:solidFill>
                  <a:schemeClr val="bg1"/>
                </a:solidFill>
                <a:latin typeface="Arial Rounded MT Bold" panose="020F0704030504030204" pitchFamily="34" charset="0"/>
              </a:rPr>
              <a:t>FATEC São José dos Campos </a:t>
            </a:r>
            <a:r>
              <a:rPr lang="pt-BR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Prof°</a:t>
            </a:r>
            <a:r>
              <a:rPr lang="pt-BR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Jessen</a:t>
            </a:r>
            <a:r>
              <a:rPr lang="pt-BR" dirty="0">
                <a:solidFill>
                  <a:schemeClr val="bg1"/>
                </a:solidFill>
                <a:latin typeface="Arial Rounded MT Bold" panose="020F0704030504030204" pitchFamily="34" charset="0"/>
              </a:rPr>
              <a:t> Vidal</a:t>
            </a:r>
          </a:p>
        </p:txBody>
      </p:sp>
    </p:spTree>
    <p:extLst>
      <p:ext uri="{BB962C8B-B14F-4D97-AF65-F5344CB8AC3E}">
        <p14:creationId xmlns:p14="http://schemas.microsoft.com/office/powerpoint/2010/main" val="370163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Integrantes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Gustavo Diniz – Product </a:t>
            </a:r>
            <a:r>
              <a:rPr lang="pt-BR" sz="3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Owner</a:t>
            </a:r>
            <a:endParaRPr lang="pt-BR" sz="32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João Vitor Barboza – </a:t>
            </a:r>
            <a:r>
              <a:rPr lang="pt-BR" sz="3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Scrum</a:t>
            </a:r>
            <a:r>
              <a:rPr lang="pt-B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Master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Guilherme Passos – </a:t>
            </a:r>
            <a:r>
              <a:rPr lang="pt-BR" sz="3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Scrum</a:t>
            </a:r>
            <a:r>
              <a:rPr lang="pt-B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Team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Jhonatan</a:t>
            </a:r>
            <a:r>
              <a:rPr lang="pt-B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Ventura – </a:t>
            </a:r>
            <a:r>
              <a:rPr lang="pt-BR" sz="3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Scrum</a:t>
            </a:r>
            <a:r>
              <a:rPr lang="pt-B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Team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João Batista – </a:t>
            </a:r>
            <a:r>
              <a:rPr lang="pt-BR" sz="3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Scrum</a:t>
            </a:r>
            <a:r>
              <a:rPr lang="pt-B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Team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Vitor Sansão – </a:t>
            </a:r>
            <a:r>
              <a:rPr lang="pt-BR" sz="3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Scrum</a:t>
            </a:r>
            <a:r>
              <a:rPr lang="pt-B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Team</a:t>
            </a:r>
          </a:p>
        </p:txBody>
      </p:sp>
    </p:spTree>
    <p:extLst>
      <p:ext uri="{BB962C8B-B14F-4D97-AF65-F5344CB8AC3E}">
        <p14:creationId xmlns:p14="http://schemas.microsoft.com/office/powerpoint/2010/main" val="34031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Cadeia Produtiva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Análise de dados de importação e exportação da cadeia produtiva da área de </a:t>
            </a:r>
            <a:r>
              <a:rPr lang="pt-BR" sz="32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DEFESA AEROESPACIAL</a:t>
            </a:r>
            <a:r>
              <a:rPr lang="pt-BR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,</a:t>
            </a:r>
            <a:r>
              <a:rPr lang="pt-B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do polo industrial de </a:t>
            </a:r>
            <a:r>
              <a:rPr lang="pt-BR" sz="32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SÃO JOSÉ DOS CAMPOS, JACAREÍ, CAÇAPAVA e TAUBATÉ</a:t>
            </a:r>
            <a:r>
              <a:rPr lang="pt-BR" sz="3200" u="sng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,</a:t>
            </a:r>
            <a:r>
              <a:rPr lang="pt-BR" sz="3200" dirty="0">
                <a:latin typeface="Arial Rounded MT Bold" panose="020F0704030504030204" pitchFamily="34" charset="0"/>
              </a:rPr>
              <a:t> </a:t>
            </a:r>
            <a:r>
              <a:rPr lang="pt-B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durante os anos de </a:t>
            </a:r>
            <a:r>
              <a:rPr lang="pt-BR" sz="3200" u="sng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2021 a 2025</a:t>
            </a:r>
            <a:r>
              <a:rPr lang="pt-BR" sz="3200" u="sng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493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2030FA2-16CE-4C54-BC7B-EA466FEA5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 Rounded MT Bold" panose="020F0704030504030204" pitchFamily="34" charset="0"/>
              </a:rPr>
              <a:t>Softwares Utilizados</a:t>
            </a:r>
          </a:p>
        </p:txBody>
      </p:sp>
      <p:pic>
        <p:nvPicPr>
          <p:cNvPr id="19" name="Espaço Reservado para Conteúdo 18">
            <a:extLst>
              <a:ext uri="{FF2B5EF4-FFF2-40B4-BE49-F238E27FC236}">
                <a16:creationId xmlns:a16="http://schemas.microsoft.com/office/drawing/2014/main" xmlns="" id="{A62D0733-4A89-4822-8F90-1D4FD1E95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8587821" y="2250651"/>
            <a:ext cx="1178350" cy="1178350"/>
          </a:xfr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xmlns="" id="{0027E37F-7FCF-4B06-A101-ED3DDB561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5433218" y="2103437"/>
            <a:ext cx="1325563" cy="1325563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xmlns="" id="{8E5D1159-747B-4B12-8ACB-7B88AFECC863}"/>
              </a:ext>
            </a:extLst>
          </p:cNvPr>
          <p:cNvSpPr txBox="1"/>
          <p:nvPr/>
        </p:nvSpPr>
        <p:spPr>
          <a:xfrm>
            <a:off x="941066" y="7223125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6" tooltip="http://ictevangelist.com/canva-make-posters-displays-beautifully-appaday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7" tooltip="https://creativecommons.org/licenses/by-nc-nd/3.0/"/>
              </a:rPr>
              <a:t>CC BY-NC-ND</a:t>
            </a:r>
            <a:endParaRPr lang="pt-BR" sz="900"/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xmlns="" id="{B52BA605-8584-453C-8B7B-7E3B23052E8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9"/>
              </a:ext>
            </a:extLst>
          </a:blip>
          <a:stretch>
            <a:fillRect/>
          </a:stretch>
        </p:blipFill>
        <p:spPr>
          <a:xfrm>
            <a:off x="2530425" y="2270289"/>
            <a:ext cx="1051760" cy="104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0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A51B0852-8D24-43B9-850E-D84302165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73" y="1713826"/>
            <a:ext cx="8495654" cy="446381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D2C899DC-28FF-42FB-B7A2-9357967F9A2B}"/>
              </a:ext>
            </a:extLst>
          </p:cNvPr>
          <p:cNvSpPr/>
          <p:nvPr/>
        </p:nvSpPr>
        <p:spPr>
          <a:xfrm>
            <a:off x="3741477" y="444686"/>
            <a:ext cx="470904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Product Backlog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449951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84072B3C-8807-4CEB-A786-5D4665EDC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1" y="-8862"/>
            <a:ext cx="12176289" cy="686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1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xmlns="" id="{C0CB6DD7-7053-4F4E-8B70-4811C42E8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663"/>
            <a:ext cx="12192000" cy="690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3F4E318-E526-47D3-9A12-EF4FD844A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6209"/>
            <a:ext cx="105156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Conclusão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EB226111-1068-4B59-B05A-E55A0E4638CC}"/>
              </a:ext>
            </a:extLst>
          </p:cNvPr>
          <p:cNvSpPr txBox="1"/>
          <p:nvPr/>
        </p:nvSpPr>
        <p:spPr>
          <a:xfrm>
            <a:off x="1410878" y="2001772"/>
            <a:ext cx="93702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 setor de defesa aeroespacial é essencial para a soberania e o desenvolvimento tecnológico do país. A atuação conjunta de instituições como a EMBRAER, CTA e o ITA fortalece a capacidade nacional em pesquisa, inovação e produção de sistemas avançados. Assim, o investimento contínuo nessa área garante autonomia estratégica e competitividade ao Brasil no cenário global.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711267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181</TotalTime>
  <Words>172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Wingdings</vt:lpstr>
      <vt:lpstr>Tema do Office</vt:lpstr>
      <vt:lpstr>Projeto Integrador</vt:lpstr>
      <vt:lpstr>Integrantes</vt:lpstr>
      <vt:lpstr>Cadeia Produtiva</vt:lpstr>
      <vt:lpstr>Softwares Utilizados</vt:lpstr>
      <vt:lpstr>Apresentação do PowerPoint</vt:lpstr>
      <vt:lpstr>Apresentação do PowerPoint</vt:lpstr>
      <vt:lpstr>Apresentação do PowerPoint</vt:lpstr>
      <vt:lpstr>Conclusão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1º semestre - GPI</dc:title>
  <dc:creator>User</dc:creator>
  <cp:lastModifiedBy>User</cp:lastModifiedBy>
  <cp:revision>14</cp:revision>
  <dcterms:created xsi:type="dcterms:W3CDTF">2025-10-05T16:13:14Z</dcterms:created>
  <dcterms:modified xsi:type="dcterms:W3CDTF">2025-10-10T17:16:39Z</dcterms:modified>
</cp:coreProperties>
</file>