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4"/>
  </p:notesMasterIdLst>
  <p:sldIdLst>
    <p:sldId id="275" r:id="rId2"/>
    <p:sldId id="274" r:id="rId3"/>
  </p:sldIdLst>
  <p:sldSz cx="12188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50" y="15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56621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492" y="2867800"/>
            <a:ext cx="11357486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3670" y="6217623"/>
            <a:ext cx="73136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492" y="593367"/>
            <a:ext cx="11357486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492" y="1536633"/>
            <a:ext cx="5331944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1522" y="1536633"/>
            <a:ext cx="5331944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3670" y="6217623"/>
            <a:ext cx="73136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492" y="593367"/>
            <a:ext cx="11357486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3670" y="6217623"/>
            <a:ext cx="73136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492" y="740800"/>
            <a:ext cx="3743025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492" y="1852800"/>
            <a:ext cx="3743025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3670" y="6217623"/>
            <a:ext cx="73136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497" y="600200"/>
            <a:ext cx="8488012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3670" y="6217623"/>
            <a:ext cx="73136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4412" y="-167"/>
            <a:ext cx="6094413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3908" y="1644233"/>
            <a:ext cx="5392373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3908" y="3737433"/>
            <a:ext cx="5392373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4285" y="965433"/>
            <a:ext cx="5114668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3670" y="6217623"/>
            <a:ext cx="73136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492" y="5640767"/>
            <a:ext cx="799614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3670" y="6217623"/>
            <a:ext cx="73136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492" y="1474833"/>
            <a:ext cx="11357486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492" y="4202967"/>
            <a:ext cx="11357486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3670" y="6217623"/>
            <a:ext cx="73136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3670" y="6217623"/>
            <a:ext cx="731365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492" y="593367"/>
            <a:ext cx="11357486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492" y="1536633"/>
            <a:ext cx="11357486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3670" y="6217623"/>
            <a:ext cx="731365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Box 236">
            <a:extLst>
              <a:ext uri="{FF2B5EF4-FFF2-40B4-BE49-F238E27FC236}">
                <a16:creationId xmlns:a16="http://schemas.microsoft.com/office/drawing/2014/main" id="{1E9B501F-A613-4CC6-8F9F-29EE466540AE}"/>
              </a:ext>
            </a:extLst>
          </p:cNvPr>
          <p:cNvSpPr txBox="1"/>
          <p:nvPr/>
        </p:nvSpPr>
        <p:spPr>
          <a:xfrm>
            <a:off x="531808" y="284402"/>
            <a:ext cx="138066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/>
              <a:t>API4KP </a:t>
            </a:r>
            <a:br>
              <a:rPr lang="en-US" sz="1050" i="1" dirty="0"/>
            </a:br>
            <a:r>
              <a:rPr lang="en-US" sz="1050" i="1" dirty="0"/>
              <a:t>Knowledge </a:t>
            </a:r>
            <a:br>
              <a:rPr lang="en-US" sz="1050" i="1" dirty="0"/>
            </a:br>
            <a:r>
              <a:rPr lang="en-US" sz="1050" i="1" dirty="0"/>
              <a:t>Assets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4C25D0F3-7295-4BAA-967B-088611549C53}"/>
              </a:ext>
            </a:extLst>
          </p:cNvPr>
          <p:cNvSpPr txBox="1"/>
          <p:nvPr/>
        </p:nvSpPr>
        <p:spPr>
          <a:xfrm>
            <a:off x="3243223" y="271628"/>
            <a:ext cx="132555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/>
              <a:t>API4KP </a:t>
            </a:r>
            <a:br>
              <a:rPr lang="en-US" sz="1050" i="1" dirty="0"/>
            </a:br>
            <a:r>
              <a:rPr lang="en-US" sz="1050" i="1" dirty="0" err="1"/>
              <a:t>MetaModeling</a:t>
            </a:r>
            <a:r>
              <a:rPr lang="en-US" sz="1050" i="1" dirty="0"/>
              <a:t> </a:t>
            </a:r>
            <a:br>
              <a:rPr lang="en-US" sz="1050" i="1" dirty="0"/>
            </a:br>
            <a:r>
              <a:rPr lang="en-US" sz="1050" i="1" dirty="0"/>
              <a:t>Languages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2F9AAFAB-CD75-4323-BA6F-155247ACA902}"/>
              </a:ext>
            </a:extLst>
          </p:cNvPr>
          <p:cNvSpPr txBox="1"/>
          <p:nvPr/>
        </p:nvSpPr>
        <p:spPr>
          <a:xfrm>
            <a:off x="5767921" y="271627"/>
            <a:ext cx="114797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/>
              <a:t>API4KP </a:t>
            </a:r>
            <a:br>
              <a:rPr lang="en-US" sz="1050" i="1" dirty="0"/>
            </a:br>
            <a:r>
              <a:rPr lang="en-US" sz="1050" i="1" dirty="0" err="1"/>
              <a:t>MetaModeling</a:t>
            </a:r>
            <a:r>
              <a:rPr lang="en-US" sz="1050" i="1" dirty="0"/>
              <a:t> </a:t>
            </a:r>
            <a:br>
              <a:rPr lang="en-US" sz="1050" i="1" dirty="0"/>
            </a:br>
            <a:r>
              <a:rPr lang="en-US" sz="1050" i="1" dirty="0"/>
              <a:t>Profiles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DD0DB22A-3FA0-460A-AE20-0D78732CD467}"/>
              </a:ext>
            </a:extLst>
          </p:cNvPr>
          <p:cNvSpPr txBox="1"/>
          <p:nvPr/>
        </p:nvSpPr>
        <p:spPr>
          <a:xfrm>
            <a:off x="9442235" y="290677"/>
            <a:ext cx="114797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/>
              <a:t>API4KP </a:t>
            </a:r>
            <a:br>
              <a:rPr lang="en-US" sz="1050" i="1" dirty="0"/>
            </a:br>
            <a:r>
              <a:rPr lang="en-US" sz="1050" i="1" dirty="0"/>
              <a:t>Meta </a:t>
            </a:r>
            <a:br>
              <a:rPr lang="en-US" sz="1050" i="1" dirty="0"/>
            </a:br>
            <a:r>
              <a:rPr lang="en-US" sz="1050" i="1" dirty="0"/>
              <a:t>Formats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29E5C15D-5093-4E1F-81D6-1219C32AB9D8}"/>
              </a:ext>
            </a:extLst>
          </p:cNvPr>
          <p:cNvSpPr/>
          <p:nvPr/>
        </p:nvSpPr>
        <p:spPr>
          <a:xfrm>
            <a:off x="576570" y="1767386"/>
            <a:ext cx="1280893" cy="529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Operation</a:t>
            </a:r>
            <a:br>
              <a:rPr lang="en-US" sz="1100" dirty="0"/>
            </a:br>
            <a:r>
              <a:rPr lang="en-US" sz="1100" dirty="0"/>
              <a:t>Interface Specification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CDE09C23-227C-4AB7-A887-BDDFE4F80259}"/>
              </a:ext>
            </a:extLst>
          </p:cNvPr>
          <p:cNvSpPr/>
          <p:nvPr/>
        </p:nvSpPr>
        <p:spPr>
          <a:xfrm>
            <a:off x="576570" y="3602445"/>
            <a:ext cx="1280893" cy="529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Resource Model </a:t>
            </a:r>
            <a:br>
              <a:rPr lang="en-US" sz="1100" dirty="0"/>
            </a:br>
            <a:r>
              <a:rPr lang="en-US" sz="1100" dirty="0"/>
              <a:t>Data Type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7D984200-A959-4F53-A9CD-FEA4B87B7674}"/>
              </a:ext>
            </a:extLst>
          </p:cNvPr>
          <p:cNvSpPr/>
          <p:nvPr/>
        </p:nvSpPr>
        <p:spPr>
          <a:xfrm>
            <a:off x="576570" y="5170804"/>
            <a:ext cx="1280893" cy="529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Controlled Terminology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60A2CD6-CC21-4A7E-B1DE-DBD55DE79345}"/>
              </a:ext>
            </a:extLst>
          </p:cNvPr>
          <p:cNvSpPr/>
          <p:nvPr/>
        </p:nvSpPr>
        <p:spPr>
          <a:xfrm>
            <a:off x="576570" y="6269551"/>
            <a:ext cx="1280893" cy="529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Formal Ontology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6D686EEA-F68A-425F-8E39-240CDD973D3C}"/>
              </a:ext>
            </a:extLst>
          </p:cNvPr>
          <p:cNvCxnSpPr>
            <a:stCxn id="244" idx="0"/>
            <a:endCxn id="243" idx="2"/>
          </p:cNvCxnSpPr>
          <p:nvPr/>
        </p:nvCxnSpPr>
        <p:spPr>
          <a:xfrm flipV="1">
            <a:off x="1217017" y="5699944"/>
            <a:ext cx="0" cy="569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Curved 245">
            <a:extLst>
              <a:ext uri="{FF2B5EF4-FFF2-40B4-BE49-F238E27FC236}">
                <a16:creationId xmlns:a16="http://schemas.microsoft.com/office/drawing/2014/main" id="{1911680C-255C-4A05-854A-49661AA257F5}"/>
              </a:ext>
            </a:extLst>
          </p:cNvPr>
          <p:cNvCxnSpPr>
            <a:stCxn id="244" idx="1"/>
            <a:endCxn id="241" idx="1"/>
          </p:cNvCxnSpPr>
          <p:nvPr/>
        </p:nvCxnSpPr>
        <p:spPr>
          <a:xfrm rot="10800000">
            <a:off x="576570" y="2031957"/>
            <a:ext cx="12700" cy="4502165"/>
          </a:xfrm>
          <a:prstGeom prst="curvedConnector3">
            <a:avLst>
              <a:gd name="adj1" fmla="val 26907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7BE588B0-23A6-46AC-9ABE-39AC1B99CF95}"/>
              </a:ext>
            </a:extLst>
          </p:cNvPr>
          <p:cNvSpPr txBox="1"/>
          <p:nvPr/>
        </p:nvSpPr>
        <p:spPr>
          <a:xfrm>
            <a:off x="1258130" y="5828809"/>
            <a:ext cx="9003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err="1"/>
              <a:t>derivedFrom</a:t>
            </a:r>
            <a:endParaRPr lang="en-US" sz="1050" i="1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E2A7109-CC77-446E-8ACE-EF20895F52DC}"/>
              </a:ext>
            </a:extLst>
          </p:cNvPr>
          <p:cNvSpPr txBox="1"/>
          <p:nvPr/>
        </p:nvSpPr>
        <p:spPr>
          <a:xfrm>
            <a:off x="-121944" y="5846247"/>
            <a:ext cx="992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defines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F10F899-869C-4790-9245-19F11CD3D4A6}"/>
              </a:ext>
            </a:extLst>
          </p:cNvPr>
          <p:cNvCxnSpPr>
            <a:stCxn id="241" idx="2"/>
            <a:endCxn id="242" idx="0"/>
          </p:cNvCxnSpPr>
          <p:nvPr/>
        </p:nvCxnSpPr>
        <p:spPr>
          <a:xfrm>
            <a:off x="1217017" y="2296526"/>
            <a:ext cx="0" cy="1305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F9F5E7AD-56D1-427F-BD36-84D8F89EEC16}"/>
              </a:ext>
            </a:extLst>
          </p:cNvPr>
          <p:cNvSpPr txBox="1"/>
          <p:nvPr/>
        </p:nvSpPr>
        <p:spPr>
          <a:xfrm>
            <a:off x="387198" y="3004760"/>
            <a:ext cx="8104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err="1"/>
              <a:t>hasInput</a:t>
            </a:r>
            <a:br>
              <a:rPr lang="en-US" sz="1050" i="1" dirty="0"/>
            </a:br>
            <a:r>
              <a:rPr lang="en-US" sz="1050" i="1" dirty="0" err="1"/>
              <a:t>hasOutput</a:t>
            </a:r>
            <a:endParaRPr lang="en-US" sz="1050" i="1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CF44DA47-8A71-443E-8484-F7869D67D794}"/>
              </a:ext>
            </a:extLst>
          </p:cNvPr>
          <p:cNvSpPr txBox="1"/>
          <p:nvPr/>
        </p:nvSpPr>
        <p:spPr>
          <a:xfrm>
            <a:off x="300456" y="4251238"/>
            <a:ext cx="9003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err="1"/>
              <a:t>boundTo</a:t>
            </a:r>
            <a:endParaRPr lang="en-US" sz="1050" i="1" dirty="0"/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1012AA6F-052D-4FAB-B9E5-5FC98AADC065}"/>
              </a:ext>
            </a:extLst>
          </p:cNvPr>
          <p:cNvCxnSpPr>
            <a:cxnSpLocks/>
            <a:stCxn id="242" idx="2"/>
            <a:endCxn id="243" idx="0"/>
          </p:cNvCxnSpPr>
          <p:nvPr/>
        </p:nvCxnSpPr>
        <p:spPr>
          <a:xfrm>
            <a:off x="1217017" y="4131585"/>
            <a:ext cx="0" cy="1039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Oval 252">
            <a:extLst>
              <a:ext uri="{FF2B5EF4-FFF2-40B4-BE49-F238E27FC236}">
                <a16:creationId xmlns:a16="http://schemas.microsoft.com/office/drawing/2014/main" id="{E6D2F90E-817B-4199-A90C-C5ED6D347D58}"/>
              </a:ext>
            </a:extLst>
          </p:cNvPr>
          <p:cNvSpPr/>
          <p:nvPr/>
        </p:nvSpPr>
        <p:spPr>
          <a:xfrm>
            <a:off x="7835789" y="6424031"/>
            <a:ext cx="649348" cy="26950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RDF</a:t>
            </a:r>
            <a:br>
              <a:rPr lang="en-US" sz="900" dirty="0"/>
            </a:br>
            <a:r>
              <a:rPr lang="en-US" sz="900" dirty="0"/>
              <a:t>/XML</a:t>
            </a:r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EFF6C561-5FA7-4980-AB95-1C1644FE984B}"/>
              </a:ext>
            </a:extLst>
          </p:cNvPr>
          <p:cNvSpPr/>
          <p:nvPr/>
        </p:nvSpPr>
        <p:spPr>
          <a:xfrm>
            <a:off x="9665948" y="4903297"/>
            <a:ext cx="738041" cy="26950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XML</a:t>
            </a:r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DFD04FC3-059E-4DB7-BB91-3E8A0598F8A8}"/>
              </a:ext>
            </a:extLst>
          </p:cNvPr>
          <p:cNvSpPr/>
          <p:nvPr/>
        </p:nvSpPr>
        <p:spPr>
          <a:xfrm>
            <a:off x="9665948" y="2725392"/>
            <a:ext cx="738041" cy="26950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JSON</a:t>
            </a:r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C8CDC31D-6F3D-47CE-9A50-5BD602E326B5}"/>
              </a:ext>
            </a:extLst>
          </p:cNvPr>
          <p:cNvSpPr/>
          <p:nvPr/>
        </p:nvSpPr>
        <p:spPr>
          <a:xfrm>
            <a:off x="9665948" y="2279622"/>
            <a:ext cx="738041" cy="26950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YAML</a:t>
            </a:r>
          </a:p>
        </p:txBody>
      </p:sp>
      <p:sp>
        <p:nvSpPr>
          <p:cNvPr id="257" name="Rectangle: Rounded Corners 256">
            <a:extLst>
              <a:ext uri="{FF2B5EF4-FFF2-40B4-BE49-F238E27FC236}">
                <a16:creationId xmlns:a16="http://schemas.microsoft.com/office/drawing/2014/main" id="{3680BE40-799A-4EF4-AF2A-48B6584B14B1}"/>
              </a:ext>
            </a:extLst>
          </p:cNvPr>
          <p:cNvSpPr/>
          <p:nvPr/>
        </p:nvSpPr>
        <p:spPr>
          <a:xfrm>
            <a:off x="3458439" y="2159448"/>
            <a:ext cx="901574" cy="25845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OpenAPI 2</a:t>
            </a:r>
          </a:p>
        </p:txBody>
      </p:sp>
      <p:sp>
        <p:nvSpPr>
          <p:cNvPr id="258" name="Rectangle: Rounded Corners 257">
            <a:extLst>
              <a:ext uri="{FF2B5EF4-FFF2-40B4-BE49-F238E27FC236}">
                <a16:creationId xmlns:a16="http://schemas.microsoft.com/office/drawing/2014/main" id="{BF5851AB-7967-46BF-B741-6669B45679AD}"/>
              </a:ext>
            </a:extLst>
          </p:cNvPr>
          <p:cNvSpPr/>
          <p:nvPr/>
        </p:nvSpPr>
        <p:spPr>
          <a:xfrm>
            <a:off x="3458438" y="2776123"/>
            <a:ext cx="901574" cy="25845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OpenAPI 3</a:t>
            </a:r>
          </a:p>
        </p:txBody>
      </p:sp>
      <p:sp>
        <p:nvSpPr>
          <p:cNvPr id="259" name="Rectangle: Rounded Corners 258">
            <a:extLst>
              <a:ext uri="{FF2B5EF4-FFF2-40B4-BE49-F238E27FC236}">
                <a16:creationId xmlns:a16="http://schemas.microsoft.com/office/drawing/2014/main" id="{CFC9FFD4-4370-473F-A26F-97C3B486A41A}"/>
              </a:ext>
            </a:extLst>
          </p:cNvPr>
          <p:cNvSpPr/>
          <p:nvPr/>
        </p:nvSpPr>
        <p:spPr>
          <a:xfrm>
            <a:off x="5908196" y="1219200"/>
            <a:ext cx="842575" cy="33219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IDL </a:t>
            </a:r>
            <a:br>
              <a:rPr lang="en-US" sz="900" dirty="0"/>
            </a:br>
            <a:r>
              <a:rPr lang="en-US" sz="900" dirty="0"/>
              <a:t>[Ops]</a:t>
            </a:r>
          </a:p>
        </p:txBody>
      </p:sp>
      <p:sp>
        <p:nvSpPr>
          <p:cNvPr id="260" name="Rectangle: Rounded Corners 259">
            <a:extLst>
              <a:ext uri="{FF2B5EF4-FFF2-40B4-BE49-F238E27FC236}">
                <a16:creationId xmlns:a16="http://schemas.microsoft.com/office/drawing/2014/main" id="{ABBACEC4-7BDF-4D2F-B1B3-B3D0EE5BC54C}"/>
              </a:ext>
            </a:extLst>
          </p:cNvPr>
          <p:cNvSpPr/>
          <p:nvPr/>
        </p:nvSpPr>
        <p:spPr>
          <a:xfrm>
            <a:off x="3458435" y="1485449"/>
            <a:ext cx="901574" cy="25845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IDL</a:t>
            </a:r>
          </a:p>
        </p:txBody>
      </p:sp>
      <p:sp>
        <p:nvSpPr>
          <p:cNvPr id="261" name="Rectangle: Rounded Corners 260">
            <a:extLst>
              <a:ext uri="{FF2B5EF4-FFF2-40B4-BE49-F238E27FC236}">
                <a16:creationId xmlns:a16="http://schemas.microsoft.com/office/drawing/2014/main" id="{E5F36867-85F9-42FC-89C3-DB1B0E19E127}"/>
              </a:ext>
            </a:extLst>
          </p:cNvPr>
          <p:cNvSpPr/>
          <p:nvPr/>
        </p:nvSpPr>
        <p:spPr>
          <a:xfrm>
            <a:off x="5904944" y="1877837"/>
            <a:ext cx="842575" cy="33219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IDL </a:t>
            </a:r>
            <a:br>
              <a:rPr lang="en-US" sz="900" dirty="0"/>
            </a:br>
            <a:r>
              <a:rPr lang="en-US" sz="900" dirty="0"/>
              <a:t>[Schema]</a:t>
            </a:r>
          </a:p>
        </p:txBody>
      </p:sp>
      <p:sp>
        <p:nvSpPr>
          <p:cNvPr id="262" name="Rectangle: Rounded Corners 261">
            <a:extLst>
              <a:ext uri="{FF2B5EF4-FFF2-40B4-BE49-F238E27FC236}">
                <a16:creationId xmlns:a16="http://schemas.microsoft.com/office/drawing/2014/main" id="{7F666385-DA5F-44B9-B01E-F3D83EEA0CA9}"/>
              </a:ext>
            </a:extLst>
          </p:cNvPr>
          <p:cNvSpPr/>
          <p:nvPr/>
        </p:nvSpPr>
        <p:spPr>
          <a:xfrm>
            <a:off x="3458437" y="3758013"/>
            <a:ext cx="901574" cy="25845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UML</a:t>
            </a:r>
          </a:p>
        </p:txBody>
      </p:sp>
      <p:sp>
        <p:nvSpPr>
          <p:cNvPr id="263" name="Rectangle: Rounded Corners 262">
            <a:extLst>
              <a:ext uri="{FF2B5EF4-FFF2-40B4-BE49-F238E27FC236}">
                <a16:creationId xmlns:a16="http://schemas.microsoft.com/office/drawing/2014/main" id="{9A92A26E-5CD4-4E4C-AD78-AA40D4E0C30B}"/>
              </a:ext>
            </a:extLst>
          </p:cNvPr>
          <p:cNvSpPr/>
          <p:nvPr/>
        </p:nvSpPr>
        <p:spPr>
          <a:xfrm>
            <a:off x="3458437" y="4342031"/>
            <a:ext cx="901574" cy="25845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XSD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0CEDD82A-B4A9-4B83-9EF2-26A864A9A098}"/>
              </a:ext>
            </a:extLst>
          </p:cNvPr>
          <p:cNvSpPr/>
          <p:nvPr/>
        </p:nvSpPr>
        <p:spPr>
          <a:xfrm>
            <a:off x="3458436" y="4930950"/>
            <a:ext cx="901574" cy="25845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JSON Schema</a:t>
            </a:r>
          </a:p>
        </p:txBody>
      </p:sp>
      <p:sp>
        <p:nvSpPr>
          <p:cNvPr id="265" name="Rectangle: Rounded Corners 264">
            <a:extLst>
              <a:ext uri="{FF2B5EF4-FFF2-40B4-BE49-F238E27FC236}">
                <a16:creationId xmlns:a16="http://schemas.microsoft.com/office/drawing/2014/main" id="{A2272EE8-0091-4B04-8DC3-4C0B353081D4}"/>
              </a:ext>
            </a:extLst>
          </p:cNvPr>
          <p:cNvSpPr/>
          <p:nvPr/>
        </p:nvSpPr>
        <p:spPr>
          <a:xfrm>
            <a:off x="5904943" y="5254155"/>
            <a:ext cx="842575" cy="33219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OWL 2 [SKOS]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E2DA36C0-1FDA-453F-9B21-1347D1EAF2FD}"/>
              </a:ext>
            </a:extLst>
          </p:cNvPr>
          <p:cNvSpPr/>
          <p:nvPr/>
        </p:nvSpPr>
        <p:spPr>
          <a:xfrm>
            <a:off x="3458436" y="6390997"/>
            <a:ext cx="901574" cy="25845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OWL 2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E72F667B-66CF-469E-A827-EE6791950B21}"/>
              </a:ext>
            </a:extLst>
          </p:cNvPr>
          <p:cNvSpPr txBox="1"/>
          <p:nvPr/>
        </p:nvSpPr>
        <p:spPr>
          <a:xfrm>
            <a:off x="7593411" y="287157"/>
            <a:ext cx="118957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/>
              <a:t>API4KP </a:t>
            </a:r>
            <a:br>
              <a:rPr lang="en-US" sz="1050" i="1" dirty="0"/>
            </a:br>
            <a:r>
              <a:rPr lang="en-US" sz="1050" i="1" dirty="0"/>
              <a:t>Serialization</a:t>
            </a:r>
            <a:br>
              <a:rPr lang="en-US" sz="1050" i="1" dirty="0"/>
            </a:br>
            <a:r>
              <a:rPr lang="en-US" sz="1050" i="1" dirty="0"/>
              <a:t>Formats</a:t>
            </a:r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6D0642C6-7815-4420-AA1B-1B6989AF5D09}"/>
              </a:ext>
            </a:extLst>
          </p:cNvPr>
          <p:cNvSpPr/>
          <p:nvPr/>
        </p:nvSpPr>
        <p:spPr>
          <a:xfrm>
            <a:off x="7835789" y="3556733"/>
            <a:ext cx="649348" cy="26950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XMI</a:t>
            </a:r>
          </a:p>
        </p:txBody>
      </p:sp>
      <p:sp>
        <p:nvSpPr>
          <p:cNvPr id="269" name="Rectangle: Rounded Corners 268">
            <a:extLst>
              <a:ext uri="{FF2B5EF4-FFF2-40B4-BE49-F238E27FC236}">
                <a16:creationId xmlns:a16="http://schemas.microsoft.com/office/drawing/2014/main" id="{11A421F4-0628-40B7-9F11-C0EF32E83893}"/>
              </a:ext>
            </a:extLst>
          </p:cNvPr>
          <p:cNvSpPr/>
          <p:nvPr/>
        </p:nvSpPr>
        <p:spPr>
          <a:xfrm>
            <a:off x="5904946" y="3970003"/>
            <a:ext cx="842575" cy="33219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UML [Datatype]</a:t>
            </a:r>
          </a:p>
        </p:txBody>
      </p:sp>
      <p:sp>
        <p:nvSpPr>
          <p:cNvPr id="270" name="Rectangle: Rounded Corners 269">
            <a:extLst>
              <a:ext uri="{FF2B5EF4-FFF2-40B4-BE49-F238E27FC236}">
                <a16:creationId xmlns:a16="http://schemas.microsoft.com/office/drawing/2014/main" id="{4DF4C58C-955B-45C3-9D2A-8E45007D508A}"/>
              </a:ext>
            </a:extLst>
          </p:cNvPr>
          <p:cNvSpPr/>
          <p:nvPr/>
        </p:nvSpPr>
        <p:spPr>
          <a:xfrm>
            <a:off x="5904945" y="3315051"/>
            <a:ext cx="842575" cy="33219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UML [Interface]</a:t>
            </a:r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9D6D16A5-3E07-49CA-BE06-5B3F206CCEA8}"/>
              </a:ext>
            </a:extLst>
          </p:cNvPr>
          <p:cNvSpPr/>
          <p:nvPr/>
        </p:nvSpPr>
        <p:spPr>
          <a:xfrm>
            <a:off x="9665948" y="1325974"/>
            <a:ext cx="738041" cy="269506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TXT</a:t>
            </a:r>
          </a:p>
        </p:txBody>
      </p: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5ED829F9-B2F9-45A8-8E67-C7FB785D1F6D}"/>
              </a:ext>
            </a:extLst>
          </p:cNvPr>
          <p:cNvCxnSpPr>
            <a:cxnSpLocks/>
            <a:stCxn id="268" idx="6"/>
            <a:endCxn id="254" idx="1"/>
          </p:cNvCxnSpPr>
          <p:nvPr/>
        </p:nvCxnSpPr>
        <p:spPr>
          <a:xfrm>
            <a:off x="8485137" y="3691486"/>
            <a:ext cx="1288895" cy="1251279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B84A4E3B-FA42-465F-BF05-AB6F60162CEB}"/>
              </a:ext>
            </a:extLst>
          </p:cNvPr>
          <p:cNvCxnSpPr>
            <a:cxnSpLocks/>
            <a:stCxn id="253" idx="6"/>
            <a:endCxn id="254" idx="3"/>
          </p:cNvCxnSpPr>
          <p:nvPr/>
        </p:nvCxnSpPr>
        <p:spPr>
          <a:xfrm flipV="1">
            <a:off x="8485137" y="5133335"/>
            <a:ext cx="1288895" cy="1425449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F0259FE2-2D8D-48FB-8D39-234B55ABB420}"/>
              </a:ext>
            </a:extLst>
          </p:cNvPr>
          <p:cNvCxnSpPr>
            <a:cxnSpLocks/>
            <a:stCxn id="259" idx="3"/>
            <a:endCxn id="271" idx="2"/>
          </p:cNvCxnSpPr>
          <p:nvPr/>
        </p:nvCxnSpPr>
        <p:spPr>
          <a:xfrm>
            <a:off x="6750771" y="1385296"/>
            <a:ext cx="2915177" cy="7543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F97431F9-FAE2-4B7B-84D8-CE27F2210128}"/>
              </a:ext>
            </a:extLst>
          </p:cNvPr>
          <p:cNvCxnSpPr>
            <a:cxnSpLocks/>
            <a:stCxn id="270" idx="3"/>
            <a:endCxn id="268" idx="1"/>
          </p:cNvCxnSpPr>
          <p:nvPr/>
        </p:nvCxnSpPr>
        <p:spPr>
          <a:xfrm>
            <a:off x="6747520" y="3481147"/>
            <a:ext cx="1183364" cy="115054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6162F501-A341-439A-9BD5-580123827F1F}"/>
              </a:ext>
            </a:extLst>
          </p:cNvPr>
          <p:cNvCxnSpPr>
            <a:cxnSpLocks/>
            <a:stCxn id="269" idx="3"/>
            <a:endCxn id="268" idx="3"/>
          </p:cNvCxnSpPr>
          <p:nvPr/>
        </p:nvCxnSpPr>
        <p:spPr>
          <a:xfrm flipV="1">
            <a:off x="6747521" y="3786771"/>
            <a:ext cx="1183363" cy="349328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029E5926-ABDB-4391-BFCF-9086EFE1414E}"/>
              </a:ext>
            </a:extLst>
          </p:cNvPr>
          <p:cNvCxnSpPr>
            <a:cxnSpLocks/>
            <a:stCxn id="261" idx="3"/>
            <a:endCxn id="271" idx="2"/>
          </p:cNvCxnSpPr>
          <p:nvPr/>
        </p:nvCxnSpPr>
        <p:spPr>
          <a:xfrm flipV="1">
            <a:off x="6747519" y="1460727"/>
            <a:ext cx="2918429" cy="583206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ADE51503-999F-45C1-B7BC-631913B6D915}"/>
              </a:ext>
            </a:extLst>
          </p:cNvPr>
          <p:cNvCxnSpPr>
            <a:stCxn id="266" idx="3"/>
            <a:endCxn id="253" idx="2"/>
          </p:cNvCxnSpPr>
          <p:nvPr/>
        </p:nvCxnSpPr>
        <p:spPr>
          <a:xfrm>
            <a:off x="4360010" y="6520223"/>
            <a:ext cx="3475779" cy="3856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93D8063A-04C8-4AA0-BADF-E1C2D30D2DEE}"/>
              </a:ext>
            </a:extLst>
          </p:cNvPr>
          <p:cNvCxnSpPr>
            <a:stCxn id="259" idx="1"/>
            <a:endCxn id="260" idx="3"/>
          </p:cNvCxnSpPr>
          <p:nvPr/>
        </p:nvCxnSpPr>
        <p:spPr>
          <a:xfrm flipH="1">
            <a:off x="4360009" y="1385296"/>
            <a:ext cx="1548187" cy="22937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DD670080-7FD6-4303-9E8D-F3FC798A8A83}"/>
              </a:ext>
            </a:extLst>
          </p:cNvPr>
          <p:cNvCxnSpPr>
            <a:stCxn id="261" idx="1"/>
            <a:endCxn id="260" idx="3"/>
          </p:cNvCxnSpPr>
          <p:nvPr/>
        </p:nvCxnSpPr>
        <p:spPr>
          <a:xfrm flipH="1" flipV="1">
            <a:off x="4360009" y="1614675"/>
            <a:ext cx="1544935" cy="42925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C0A9A367-65F9-46CD-8054-E730DD19CFD0}"/>
              </a:ext>
            </a:extLst>
          </p:cNvPr>
          <p:cNvCxnSpPr>
            <a:cxnSpLocks/>
            <a:stCxn id="257" idx="3"/>
            <a:endCxn id="256" idx="2"/>
          </p:cNvCxnSpPr>
          <p:nvPr/>
        </p:nvCxnSpPr>
        <p:spPr>
          <a:xfrm>
            <a:off x="4360013" y="2288674"/>
            <a:ext cx="5305935" cy="12570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3E0A247A-BE2C-4CA3-8A33-0616A05AAD2C}"/>
              </a:ext>
            </a:extLst>
          </p:cNvPr>
          <p:cNvCxnSpPr>
            <a:cxnSpLocks/>
            <a:stCxn id="257" idx="3"/>
            <a:endCxn id="255" idx="2"/>
          </p:cNvCxnSpPr>
          <p:nvPr/>
        </p:nvCxnSpPr>
        <p:spPr>
          <a:xfrm>
            <a:off x="4360013" y="2288674"/>
            <a:ext cx="5305935" cy="57147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CE366F97-543E-4BFC-A3F4-89B3C9E753C7}"/>
              </a:ext>
            </a:extLst>
          </p:cNvPr>
          <p:cNvCxnSpPr>
            <a:cxnSpLocks/>
            <a:stCxn id="258" idx="3"/>
            <a:endCxn id="256" idx="2"/>
          </p:cNvCxnSpPr>
          <p:nvPr/>
        </p:nvCxnSpPr>
        <p:spPr>
          <a:xfrm flipV="1">
            <a:off x="4360012" y="2414375"/>
            <a:ext cx="5305936" cy="490974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78B775E7-DD4A-4E3F-B2F9-5D81C0D07C51}"/>
              </a:ext>
            </a:extLst>
          </p:cNvPr>
          <p:cNvCxnSpPr>
            <a:cxnSpLocks/>
            <a:stCxn id="258" idx="3"/>
            <a:endCxn id="255" idx="2"/>
          </p:cNvCxnSpPr>
          <p:nvPr/>
        </p:nvCxnSpPr>
        <p:spPr>
          <a:xfrm flipV="1">
            <a:off x="4360012" y="2860145"/>
            <a:ext cx="5305936" cy="45204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3079F902-4A2C-4054-8B6A-680E1009E55E}"/>
              </a:ext>
            </a:extLst>
          </p:cNvPr>
          <p:cNvCxnSpPr>
            <a:cxnSpLocks/>
            <a:stCxn id="270" idx="1"/>
            <a:endCxn id="262" idx="3"/>
          </p:cNvCxnSpPr>
          <p:nvPr/>
        </p:nvCxnSpPr>
        <p:spPr>
          <a:xfrm flipH="1">
            <a:off x="4360011" y="3481147"/>
            <a:ext cx="1544934" cy="406092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BA2EE6DD-CE84-498F-9B98-08E4E6398BE6}"/>
              </a:ext>
            </a:extLst>
          </p:cNvPr>
          <p:cNvCxnSpPr>
            <a:cxnSpLocks/>
            <a:stCxn id="269" idx="1"/>
            <a:endCxn id="262" idx="3"/>
          </p:cNvCxnSpPr>
          <p:nvPr/>
        </p:nvCxnSpPr>
        <p:spPr>
          <a:xfrm flipH="1" flipV="1">
            <a:off x="4360011" y="3887239"/>
            <a:ext cx="1544935" cy="24886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B6395339-17A3-413F-863E-33EBF6FF45DF}"/>
              </a:ext>
            </a:extLst>
          </p:cNvPr>
          <p:cNvCxnSpPr>
            <a:cxnSpLocks/>
            <a:stCxn id="265" idx="1"/>
            <a:endCxn id="266" idx="3"/>
          </p:cNvCxnSpPr>
          <p:nvPr/>
        </p:nvCxnSpPr>
        <p:spPr>
          <a:xfrm flipH="1">
            <a:off x="4360010" y="5420251"/>
            <a:ext cx="1544933" cy="1099972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5CC1CB3B-549F-4C3B-9B82-704C8418D66F}"/>
              </a:ext>
            </a:extLst>
          </p:cNvPr>
          <p:cNvCxnSpPr>
            <a:cxnSpLocks/>
            <a:stCxn id="265" idx="3"/>
            <a:endCxn id="253" idx="1"/>
          </p:cNvCxnSpPr>
          <p:nvPr/>
        </p:nvCxnSpPr>
        <p:spPr>
          <a:xfrm>
            <a:off x="6747518" y="5420251"/>
            <a:ext cx="1183366" cy="1043248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130852EE-8EB7-4977-8C57-F6E550EA79BD}"/>
              </a:ext>
            </a:extLst>
          </p:cNvPr>
          <p:cNvCxnSpPr>
            <a:stCxn id="243" idx="3"/>
            <a:endCxn id="265" idx="1"/>
          </p:cNvCxnSpPr>
          <p:nvPr/>
        </p:nvCxnSpPr>
        <p:spPr>
          <a:xfrm flipV="1">
            <a:off x="1857463" y="5420251"/>
            <a:ext cx="4047480" cy="15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D868F998-3A8A-4B73-9905-E9182F697205}"/>
              </a:ext>
            </a:extLst>
          </p:cNvPr>
          <p:cNvCxnSpPr>
            <a:cxnSpLocks/>
            <a:stCxn id="244" idx="3"/>
            <a:endCxn id="266" idx="1"/>
          </p:cNvCxnSpPr>
          <p:nvPr/>
        </p:nvCxnSpPr>
        <p:spPr>
          <a:xfrm flipV="1">
            <a:off x="1857463" y="6520223"/>
            <a:ext cx="1600973" cy="1389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C8045CA6-61F5-41C6-B2F1-0BECA86B54BA}"/>
              </a:ext>
            </a:extLst>
          </p:cNvPr>
          <p:cNvCxnSpPr>
            <a:cxnSpLocks/>
            <a:stCxn id="241" idx="3"/>
            <a:endCxn id="257" idx="1"/>
          </p:cNvCxnSpPr>
          <p:nvPr/>
        </p:nvCxnSpPr>
        <p:spPr>
          <a:xfrm>
            <a:off x="1857463" y="2031956"/>
            <a:ext cx="1600976" cy="2567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E6CF8059-0AE7-4509-BAED-9A5208F9A512}"/>
              </a:ext>
            </a:extLst>
          </p:cNvPr>
          <p:cNvCxnSpPr>
            <a:cxnSpLocks/>
            <a:stCxn id="241" idx="3"/>
            <a:endCxn id="260" idx="1"/>
          </p:cNvCxnSpPr>
          <p:nvPr/>
        </p:nvCxnSpPr>
        <p:spPr>
          <a:xfrm flipV="1">
            <a:off x="1857463" y="1614675"/>
            <a:ext cx="1600972" cy="4172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0295CB3E-AB18-4E65-AE70-732209EC58FD}"/>
              </a:ext>
            </a:extLst>
          </p:cNvPr>
          <p:cNvCxnSpPr>
            <a:cxnSpLocks/>
            <a:stCxn id="241" idx="3"/>
            <a:endCxn id="258" idx="1"/>
          </p:cNvCxnSpPr>
          <p:nvPr/>
        </p:nvCxnSpPr>
        <p:spPr>
          <a:xfrm>
            <a:off x="1857463" y="2031956"/>
            <a:ext cx="1600975" cy="873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B7D55CD2-9753-42AF-B803-D7AA03829325}"/>
              </a:ext>
            </a:extLst>
          </p:cNvPr>
          <p:cNvCxnSpPr>
            <a:cxnSpLocks/>
            <a:stCxn id="242" idx="3"/>
            <a:endCxn id="262" idx="1"/>
          </p:cNvCxnSpPr>
          <p:nvPr/>
        </p:nvCxnSpPr>
        <p:spPr>
          <a:xfrm>
            <a:off x="1857463" y="3867015"/>
            <a:ext cx="1600974" cy="2022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7023B35B-8758-482C-A143-31A6727F9C21}"/>
              </a:ext>
            </a:extLst>
          </p:cNvPr>
          <p:cNvCxnSpPr>
            <a:stCxn id="257" idx="0"/>
            <a:endCxn id="260" idx="2"/>
          </p:cNvCxnSpPr>
          <p:nvPr/>
        </p:nvCxnSpPr>
        <p:spPr>
          <a:xfrm flipH="1" flipV="1">
            <a:off x="3909222" y="1743900"/>
            <a:ext cx="4" cy="415548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27F1E588-067F-4221-A45B-F251097A25FB}"/>
              </a:ext>
            </a:extLst>
          </p:cNvPr>
          <p:cNvCxnSpPr>
            <a:cxnSpLocks/>
            <a:stCxn id="257" idx="2"/>
            <a:endCxn id="258" idx="0"/>
          </p:cNvCxnSpPr>
          <p:nvPr/>
        </p:nvCxnSpPr>
        <p:spPr>
          <a:xfrm flipH="1">
            <a:off x="3909225" y="2417899"/>
            <a:ext cx="1" cy="358224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7E59A6E1-7DF8-4D9B-AD8F-6F2D126D49C0}"/>
              </a:ext>
            </a:extLst>
          </p:cNvPr>
          <p:cNvCxnSpPr>
            <a:cxnSpLocks/>
            <a:stCxn id="269" idx="1"/>
            <a:endCxn id="263" idx="3"/>
          </p:cNvCxnSpPr>
          <p:nvPr/>
        </p:nvCxnSpPr>
        <p:spPr>
          <a:xfrm flipH="1">
            <a:off x="4360011" y="4136099"/>
            <a:ext cx="1544935" cy="335158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562DEFC5-C414-4E2A-ADFE-1EEA244E46C1}"/>
              </a:ext>
            </a:extLst>
          </p:cNvPr>
          <p:cNvCxnSpPr>
            <a:cxnSpLocks/>
            <a:stCxn id="263" idx="2"/>
            <a:endCxn id="264" idx="0"/>
          </p:cNvCxnSpPr>
          <p:nvPr/>
        </p:nvCxnSpPr>
        <p:spPr>
          <a:xfrm flipH="1">
            <a:off x="3909223" y="4600482"/>
            <a:ext cx="1" cy="330468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A7A77D86-CFEA-47FC-994A-C4461ADBFDA3}"/>
              </a:ext>
            </a:extLst>
          </p:cNvPr>
          <p:cNvSpPr txBox="1"/>
          <p:nvPr/>
        </p:nvSpPr>
        <p:spPr>
          <a:xfrm>
            <a:off x="3886957" y="1827131"/>
            <a:ext cx="7749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/>
              <a:t>mapping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02C6AAF8-AF3E-4572-97FF-51DBD326CE50}"/>
              </a:ext>
            </a:extLst>
          </p:cNvPr>
          <p:cNvSpPr txBox="1"/>
          <p:nvPr/>
        </p:nvSpPr>
        <p:spPr>
          <a:xfrm>
            <a:off x="3880816" y="2437770"/>
            <a:ext cx="7749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/>
              <a:t>mapping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40302EBE-B804-4EC0-9C72-7AE7C6AE8193}"/>
              </a:ext>
            </a:extLst>
          </p:cNvPr>
          <p:cNvSpPr txBox="1"/>
          <p:nvPr/>
        </p:nvSpPr>
        <p:spPr>
          <a:xfrm>
            <a:off x="4646612" y="4114800"/>
            <a:ext cx="7749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/>
              <a:t>mapping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11A87763-9168-4ABD-99EF-ECD23F7B4FA0}"/>
              </a:ext>
            </a:extLst>
          </p:cNvPr>
          <p:cNvSpPr txBox="1"/>
          <p:nvPr/>
        </p:nvSpPr>
        <p:spPr>
          <a:xfrm>
            <a:off x="3905464" y="4628840"/>
            <a:ext cx="7749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/>
              <a:t>mapping</a:t>
            </a:r>
          </a:p>
        </p:txBody>
      </p: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03FA0761-52FE-4288-9D5F-FF184C637398}"/>
              </a:ext>
            </a:extLst>
          </p:cNvPr>
          <p:cNvCxnSpPr>
            <a:cxnSpLocks/>
            <a:stCxn id="242" idx="3"/>
            <a:endCxn id="264" idx="1"/>
          </p:cNvCxnSpPr>
          <p:nvPr/>
        </p:nvCxnSpPr>
        <p:spPr>
          <a:xfrm>
            <a:off x="1857463" y="3867015"/>
            <a:ext cx="1600973" cy="1193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3CC4AB9A-0E47-42D8-B2B5-1C4722D66893}"/>
              </a:ext>
            </a:extLst>
          </p:cNvPr>
          <p:cNvCxnSpPr>
            <a:cxnSpLocks/>
            <a:stCxn id="242" idx="3"/>
            <a:endCxn id="263" idx="1"/>
          </p:cNvCxnSpPr>
          <p:nvPr/>
        </p:nvCxnSpPr>
        <p:spPr>
          <a:xfrm>
            <a:off x="1857463" y="3867015"/>
            <a:ext cx="1600974" cy="604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onnector: Curved 304">
            <a:extLst>
              <a:ext uri="{FF2B5EF4-FFF2-40B4-BE49-F238E27FC236}">
                <a16:creationId xmlns:a16="http://schemas.microsoft.com/office/drawing/2014/main" id="{C15516EC-141C-4CD4-9878-0B929998EEF8}"/>
              </a:ext>
            </a:extLst>
          </p:cNvPr>
          <p:cNvCxnSpPr>
            <a:cxnSpLocks/>
            <a:stCxn id="241" idx="2"/>
            <a:endCxn id="270" idx="1"/>
          </p:cNvCxnSpPr>
          <p:nvPr/>
        </p:nvCxnSpPr>
        <p:spPr>
          <a:xfrm rot="16200000" flipH="1">
            <a:off x="2968671" y="544872"/>
            <a:ext cx="1184621" cy="468792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E570DA10-1293-4FC6-8150-DA29C663FBF9}"/>
              </a:ext>
            </a:extLst>
          </p:cNvPr>
          <p:cNvCxnSpPr>
            <a:cxnSpLocks/>
            <a:stCxn id="237" idx="3"/>
            <a:endCxn id="238" idx="1"/>
          </p:cNvCxnSpPr>
          <p:nvPr/>
        </p:nvCxnSpPr>
        <p:spPr>
          <a:xfrm flipV="1">
            <a:off x="1912472" y="560169"/>
            <a:ext cx="1330751" cy="12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>
            <a:extLst>
              <a:ext uri="{FF2B5EF4-FFF2-40B4-BE49-F238E27FC236}">
                <a16:creationId xmlns:a16="http://schemas.microsoft.com/office/drawing/2014/main" id="{90CB3569-FA0D-42F4-9179-3A1A73B30F34}"/>
              </a:ext>
            </a:extLst>
          </p:cNvPr>
          <p:cNvSpPr txBox="1"/>
          <p:nvPr/>
        </p:nvSpPr>
        <p:spPr>
          <a:xfrm>
            <a:off x="2070860" y="591376"/>
            <a:ext cx="90032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/>
              <a:t>expressed In</a:t>
            </a:r>
          </a:p>
          <a:p>
            <a:pPr algn="ctr"/>
            <a:r>
              <a:rPr lang="en-US" sz="1050" i="1" dirty="0"/>
              <a:t>(</a:t>
            </a:r>
            <a:r>
              <a:rPr lang="en-US" sz="1050" b="1" i="1" dirty="0"/>
              <a:t>primary</a:t>
            </a:r>
            <a:r>
              <a:rPr lang="en-US" sz="1050" i="1" dirty="0"/>
              <a:t>)</a:t>
            </a:r>
          </a:p>
        </p:txBody>
      </p: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80792F69-7702-42B3-936B-9E6455D86522}"/>
              </a:ext>
            </a:extLst>
          </p:cNvPr>
          <p:cNvCxnSpPr>
            <a:cxnSpLocks/>
            <a:stCxn id="239" idx="1"/>
            <a:endCxn id="238" idx="3"/>
          </p:cNvCxnSpPr>
          <p:nvPr/>
        </p:nvCxnSpPr>
        <p:spPr>
          <a:xfrm flipH="1">
            <a:off x="4568776" y="560168"/>
            <a:ext cx="1199145" cy="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74F35D7D-9739-48A6-8FAA-B226B11E3F8B}"/>
              </a:ext>
            </a:extLst>
          </p:cNvPr>
          <p:cNvSpPr txBox="1"/>
          <p:nvPr/>
        </p:nvSpPr>
        <p:spPr>
          <a:xfrm>
            <a:off x="4716888" y="556330"/>
            <a:ext cx="9003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/>
              <a:t>profile of</a:t>
            </a:r>
          </a:p>
        </p:txBody>
      </p: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0A4ADC9B-4B56-4CBA-8821-3880F26B561A}"/>
              </a:ext>
            </a:extLst>
          </p:cNvPr>
          <p:cNvCxnSpPr>
            <a:cxnSpLocks/>
            <a:stCxn id="267" idx="3"/>
            <a:endCxn id="240" idx="1"/>
          </p:cNvCxnSpPr>
          <p:nvPr/>
        </p:nvCxnSpPr>
        <p:spPr>
          <a:xfrm>
            <a:off x="8782988" y="575698"/>
            <a:ext cx="659247" cy="352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TextBox 310">
            <a:extLst>
              <a:ext uri="{FF2B5EF4-FFF2-40B4-BE49-F238E27FC236}">
                <a16:creationId xmlns:a16="http://schemas.microsoft.com/office/drawing/2014/main" id="{EF3495B8-F4F1-4C0D-A722-668473F36B6B}"/>
              </a:ext>
            </a:extLst>
          </p:cNvPr>
          <p:cNvSpPr txBox="1"/>
          <p:nvPr/>
        </p:nvSpPr>
        <p:spPr>
          <a:xfrm>
            <a:off x="8698950" y="612150"/>
            <a:ext cx="9003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/>
              <a:t>uses</a:t>
            </a:r>
          </a:p>
        </p:txBody>
      </p:sp>
      <p:cxnSp>
        <p:nvCxnSpPr>
          <p:cNvPr id="312" name="Connector: Curved 311">
            <a:extLst>
              <a:ext uri="{FF2B5EF4-FFF2-40B4-BE49-F238E27FC236}">
                <a16:creationId xmlns:a16="http://schemas.microsoft.com/office/drawing/2014/main" id="{DF696746-A889-479E-8F04-A20DB6AD3A63}"/>
              </a:ext>
            </a:extLst>
          </p:cNvPr>
          <p:cNvCxnSpPr>
            <a:stCxn id="238" idx="0"/>
            <a:endCxn id="267" idx="0"/>
          </p:cNvCxnSpPr>
          <p:nvPr/>
        </p:nvCxnSpPr>
        <p:spPr>
          <a:xfrm rot="16200000" flipH="1">
            <a:off x="6039335" y="-1861708"/>
            <a:ext cx="15529" cy="4282200"/>
          </a:xfrm>
          <a:prstGeom prst="curvedConnector3">
            <a:avLst>
              <a:gd name="adj1" fmla="val -865040"/>
            </a:avLst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422D84EE-C3AA-45FD-B4D8-6A3D67464A32}"/>
              </a:ext>
            </a:extLst>
          </p:cNvPr>
          <p:cNvCxnSpPr>
            <a:cxnSpLocks/>
            <a:stCxn id="263" idx="3"/>
            <a:endCxn id="254" idx="2"/>
          </p:cNvCxnSpPr>
          <p:nvPr/>
        </p:nvCxnSpPr>
        <p:spPr>
          <a:xfrm>
            <a:off x="4360011" y="4471257"/>
            <a:ext cx="5305937" cy="566793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Connector: Curved 313">
            <a:extLst>
              <a:ext uri="{FF2B5EF4-FFF2-40B4-BE49-F238E27FC236}">
                <a16:creationId xmlns:a16="http://schemas.microsoft.com/office/drawing/2014/main" id="{9A5F5D99-A9A9-4C1A-B2C7-8BBAC0802136}"/>
              </a:ext>
            </a:extLst>
          </p:cNvPr>
          <p:cNvCxnSpPr>
            <a:cxnSpLocks/>
            <a:stCxn id="264" idx="3"/>
            <a:endCxn id="255" idx="4"/>
          </p:cNvCxnSpPr>
          <p:nvPr/>
        </p:nvCxnSpPr>
        <p:spPr>
          <a:xfrm flipV="1">
            <a:off x="4360010" y="2994898"/>
            <a:ext cx="5674959" cy="2065278"/>
          </a:xfrm>
          <a:prstGeom prst="curvedConnector2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>
            <a:extLst>
              <a:ext uri="{FF2B5EF4-FFF2-40B4-BE49-F238E27FC236}">
                <a16:creationId xmlns:a16="http://schemas.microsoft.com/office/drawing/2014/main" id="{9763C202-30C8-4357-9DAF-FEF9E526161E}"/>
              </a:ext>
            </a:extLst>
          </p:cNvPr>
          <p:cNvSpPr txBox="1"/>
          <p:nvPr/>
        </p:nvSpPr>
        <p:spPr>
          <a:xfrm>
            <a:off x="4951412" y="127084"/>
            <a:ext cx="9003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321262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89212" y="1447800"/>
            <a:ext cx="990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 sz="400" dirty="0"/>
            </a:br>
            <a:r>
              <a:rPr lang="en-US" sz="900" dirty="0"/>
              <a:t>API4KP Ontologies</a:t>
            </a:r>
            <a:br>
              <a:rPr lang="en-US" sz="900" dirty="0"/>
            </a:br>
            <a:br>
              <a:rPr lang="en-US" sz="400" dirty="0"/>
            </a:br>
            <a:r>
              <a:rPr lang="en-US" sz="600" dirty="0"/>
              <a:t>owl-v2 [DL] + </a:t>
            </a:r>
            <a:r>
              <a:rPr lang="en-US" sz="600" dirty="0" err="1"/>
              <a:t>rdf</a:t>
            </a:r>
            <a:r>
              <a:rPr lang="en-US" sz="600" dirty="0"/>
              <a:t> / xml</a:t>
            </a:r>
          </a:p>
        </p:txBody>
      </p:sp>
      <p:sp>
        <p:nvSpPr>
          <p:cNvPr id="5" name="Rectangle 4"/>
          <p:cNvSpPr/>
          <p:nvPr/>
        </p:nvSpPr>
        <p:spPr>
          <a:xfrm>
            <a:off x="2589212" y="2895600"/>
            <a:ext cx="990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 sz="400" dirty="0"/>
            </a:br>
            <a:r>
              <a:rPr lang="en-US" sz="900" dirty="0"/>
              <a:t>Resource Model</a:t>
            </a:r>
            <a:br>
              <a:rPr lang="en-US" sz="900" dirty="0"/>
            </a:br>
            <a:br>
              <a:rPr lang="en-US" sz="400" dirty="0"/>
            </a:br>
            <a:r>
              <a:rPr lang="en-US" sz="600" dirty="0"/>
              <a:t>uml-v2.5 + </a:t>
            </a:r>
            <a:r>
              <a:rPr lang="en-US" sz="600" dirty="0" err="1"/>
              <a:t>xmi</a:t>
            </a:r>
            <a:r>
              <a:rPr lang="en-US" sz="600" dirty="0"/>
              <a:t> / xml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2412" y="1447800"/>
            <a:ext cx="9906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 sz="400" dirty="0"/>
            </a:br>
            <a:r>
              <a:rPr lang="en-US" sz="900" dirty="0"/>
              <a:t>API4KP Terminologies</a:t>
            </a:r>
            <a:br>
              <a:rPr lang="en-US" sz="900" dirty="0"/>
            </a:br>
            <a:br>
              <a:rPr lang="en-US" sz="400" dirty="0"/>
            </a:br>
            <a:r>
              <a:rPr lang="en-US" sz="600" dirty="0"/>
              <a:t>owl-v2 [</a:t>
            </a:r>
            <a:r>
              <a:rPr lang="en-US" sz="600" dirty="0" err="1"/>
              <a:t>skos</a:t>
            </a:r>
            <a:r>
              <a:rPr lang="en-US" sz="600" dirty="0"/>
              <a:t>] + </a:t>
            </a:r>
            <a:r>
              <a:rPr lang="en-US" sz="600" dirty="0" err="1"/>
              <a:t>rdf</a:t>
            </a:r>
            <a:r>
              <a:rPr lang="en-US" sz="600" dirty="0"/>
              <a:t> / xml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2412" y="2895600"/>
            <a:ext cx="9906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 sz="400" dirty="0"/>
            </a:br>
            <a:r>
              <a:rPr lang="en-US" sz="900" dirty="0"/>
              <a:t>Resource Schemas</a:t>
            </a:r>
            <a:br>
              <a:rPr lang="en-US" sz="900" dirty="0"/>
            </a:br>
            <a:br>
              <a:rPr lang="en-US" sz="400" dirty="0"/>
            </a:br>
            <a:r>
              <a:rPr lang="en-US" sz="600" dirty="0" err="1"/>
              <a:t>xsd</a:t>
            </a:r>
            <a:r>
              <a:rPr lang="en-US" sz="600" dirty="0"/>
              <a:t> + xml</a:t>
            </a:r>
          </a:p>
        </p:txBody>
      </p:sp>
      <p:sp>
        <p:nvSpPr>
          <p:cNvPr id="8" name="Rectangle 7"/>
          <p:cNvSpPr/>
          <p:nvPr/>
        </p:nvSpPr>
        <p:spPr>
          <a:xfrm>
            <a:off x="8151812" y="1439288"/>
            <a:ext cx="9906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 sz="400" dirty="0"/>
            </a:br>
            <a:r>
              <a:rPr lang="en-US" sz="900" dirty="0" err="1"/>
              <a:t>Enums</a:t>
            </a:r>
            <a:br>
              <a:rPr lang="en-US" sz="900" dirty="0"/>
            </a:br>
            <a:br>
              <a:rPr lang="en-US" sz="900" dirty="0"/>
            </a:br>
            <a:br>
              <a:rPr lang="en-US" sz="400" dirty="0"/>
            </a:br>
            <a:r>
              <a:rPr lang="en-US" sz="600" dirty="0"/>
              <a:t>java-v11</a:t>
            </a:r>
          </a:p>
        </p:txBody>
      </p:sp>
      <p:sp>
        <p:nvSpPr>
          <p:cNvPr id="9" name="Rectangle 8"/>
          <p:cNvSpPr/>
          <p:nvPr/>
        </p:nvSpPr>
        <p:spPr>
          <a:xfrm>
            <a:off x="8151812" y="2895600"/>
            <a:ext cx="9906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 sz="400" dirty="0"/>
            </a:br>
            <a:r>
              <a:rPr lang="en-US" sz="900" dirty="0"/>
              <a:t>POJO </a:t>
            </a:r>
            <a:br>
              <a:rPr lang="en-US" sz="900" dirty="0"/>
            </a:br>
            <a:r>
              <a:rPr lang="en-US" sz="900" dirty="0"/>
              <a:t>Classes</a:t>
            </a:r>
            <a:br>
              <a:rPr lang="en-US" sz="900" dirty="0"/>
            </a:br>
            <a:br>
              <a:rPr lang="en-US" sz="400" dirty="0"/>
            </a:br>
            <a:r>
              <a:rPr lang="en-US" sz="600" dirty="0"/>
              <a:t>java-v11</a:t>
            </a:r>
          </a:p>
        </p:txBody>
      </p:sp>
      <p:sp>
        <p:nvSpPr>
          <p:cNvPr id="10" name="Rectangle 9"/>
          <p:cNvSpPr/>
          <p:nvPr/>
        </p:nvSpPr>
        <p:spPr>
          <a:xfrm>
            <a:off x="8151812" y="4495800"/>
            <a:ext cx="9906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(Web) </a:t>
            </a:r>
            <a:br>
              <a:rPr lang="en-US" sz="900" dirty="0"/>
            </a:br>
            <a:r>
              <a:rPr lang="en-US" sz="900" dirty="0"/>
              <a:t>Service</a:t>
            </a:r>
            <a:br>
              <a:rPr lang="en-US" sz="900" dirty="0"/>
            </a:br>
            <a:br>
              <a:rPr lang="en-US" sz="400" dirty="0"/>
            </a:br>
            <a:r>
              <a:rPr lang="en-US" sz="600" dirty="0"/>
              <a:t>java-v11 [spring]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12957" y="4495800"/>
            <a:ext cx="990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 sz="400" dirty="0"/>
            </a:br>
            <a:r>
              <a:rPr lang="en-US" sz="900" dirty="0"/>
              <a:t>Web API </a:t>
            </a:r>
            <a:br>
              <a:rPr lang="en-US" sz="900" dirty="0"/>
            </a:br>
            <a:r>
              <a:rPr lang="en-US" sz="900" dirty="0"/>
              <a:t>Spec</a:t>
            </a:r>
            <a:br>
              <a:rPr lang="en-US" sz="900" dirty="0"/>
            </a:br>
            <a:br>
              <a:rPr lang="en-US" sz="400" dirty="0"/>
            </a:br>
            <a:r>
              <a:rPr lang="en-US" sz="600" dirty="0"/>
              <a:t>openapi-v2 + </a:t>
            </a:r>
            <a:r>
              <a:rPr lang="en-US" sz="600" dirty="0" err="1"/>
              <a:t>yaml</a:t>
            </a:r>
            <a:endParaRPr lang="en-US" sz="600" dirty="0"/>
          </a:p>
        </p:txBody>
      </p:sp>
      <p:sp>
        <p:nvSpPr>
          <p:cNvPr id="12" name="Rectangle 11"/>
          <p:cNvSpPr/>
          <p:nvPr/>
        </p:nvSpPr>
        <p:spPr>
          <a:xfrm>
            <a:off x="2589212" y="4495800"/>
            <a:ext cx="9906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 sz="400" dirty="0"/>
            </a:br>
            <a:r>
              <a:rPr lang="en-US" sz="900" dirty="0"/>
              <a:t>Operations</a:t>
            </a:r>
            <a:br>
              <a:rPr lang="en-US" sz="900" dirty="0"/>
            </a:br>
            <a:r>
              <a:rPr lang="en-US" sz="900" dirty="0"/>
              <a:t>Interfaces</a:t>
            </a:r>
            <a:br>
              <a:rPr lang="en-US" sz="900" dirty="0"/>
            </a:br>
            <a:br>
              <a:rPr lang="en-US" sz="400" dirty="0"/>
            </a:br>
            <a:r>
              <a:rPr lang="en-US" sz="600" dirty="0"/>
              <a:t>IDL-v3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849927" y="1562100"/>
            <a:ext cx="838200" cy="304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SKOS Compiler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849927" y="3009900"/>
            <a:ext cx="838200" cy="304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JaxB</a:t>
            </a:r>
            <a:endParaRPr lang="en-US" sz="800" dirty="0"/>
          </a:p>
        </p:txBody>
      </p:sp>
      <p:sp>
        <p:nvSpPr>
          <p:cNvPr id="16" name="Rounded Rectangle 15"/>
          <p:cNvSpPr/>
          <p:nvPr/>
        </p:nvSpPr>
        <p:spPr>
          <a:xfrm>
            <a:off x="6849927" y="4610100"/>
            <a:ext cx="838200" cy="304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Swagger</a:t>
            </a:r>
            <a:br>
              <a:rPr lang="en-US" sz="800" dirty="0"/>
            </a:br>
            <a:r>
              <a:rPr lang="en-US" sz="800" dirty="0" err="1"/>
              <a:t>Codegen</a:t>
            </a:r>
            <a:endParaRPr lang="en-US" sz="800" dirty="0"/>
          </a:p>
        </p:txBody>
      </p:sp>
      <p:sp>
        <p:nvSpPr>
          <p:cNvPr id="17" name="Rounded Rectangle 16"/>
          <p:cNvSpPr/>
          <p:nvPr/>
        </p:nvSpPr>
        <p:spPr>
          <a:xfrm>
            <a:off x="4037012" y="1562100"/>
            <a:ext cx="838200" cy="304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OWL / SKOS</a:t>
            </a:r>
            <a:br>
              <a:rPr lang="en-US" sz="800" dirty="0"/>
            </a:br>
            <a:r>
              <a:rPr lang="en-US" sz="800" dirty="0"/>
              <a:t>MIREOT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037012" y="3009900"/>
            <a:ext cx="838200" cy="304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XMI to XSD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037012" y="4610100"/>
            <a:ext cx="838200" cy="304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Swagger</a:t>
            </a:r>
            <a:br>
              <a:rPr lang="en-US" sz="800" dirty="0"/>
            </a:br>
            <a:r>
              <a:rPr lang="en-US" sz="800" dirty="0"/>
              <a:t> to IDL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22812" y="3810000"/>
            <a:ext cx="838200" cy="304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Swagger</a:t>
            </a:r>
            <a:br>
              <a:rPr lang="en-US" sz="800" dirty="0"/>
            </a:br>
            <a:r>
              <a:rPr lang="en-US" sz="800" dirty="0"/>
              <a:t> to IDL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18212" y="3695700"/>
            <a:ext cx="990600" cy="533400"/>
          </a:xfrm>
          <a:prstGeom prst="rect">
            <a:avLst/>
          </a:prstGeom>
          <a:ln>
            <a:prstDash val="lg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US" sz="400" dirty="0"/>
            </a:br>
            <a:r>
              <a:rPr lang="en-US" sz="900" dirty="0"/>
              <a:t>Resource Schemas</a:t>
            </a:r>
            <a:br>
              <a:rPr lang="en-US" sz="900" dirty="0"/>
            </a:br>
            <a:br>
              <a:rPr lang="en-US" sz="400" dirty="0"/>
            </a:br>
            <a:r>
              <a:rPr lang="en-US" sz="600" dirty="0" err="1"/>
              <a:t>xsd</a:t>
            </a:r>
            <a:r>
              <a:rPr lang="en-US" sz="600" dirty="0"/>
              <a:t> + xml</a:t>
            </a:r>
          </a:p>
        </p:txBody>
      </p:sp>
      <p:cxnSp>
        <p:nvCxnSpPr>
          <p:cNvPr id="23" name="Straight Arrow Connector 22"/>
          <p:cNvCxnSpPr>
            <a:stCxn id="3" idx="3"/>
            <a:endCxn id="17" idx="1"/>
          </p:cNvCxnSpPr>
          <p:nvPr/>
        </p:nvCxnSpPr>
        <p:spPr>
          <a:xfrm>
            <a:off x="3579812" y="17145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6" idx="1"/>
          </p:cNvCxnSpPr>
          <p:nvPr/>
        </p:nvCxnSpPr>
        <p:spPr>
          <a:xfrm>
            <a:off x="4875212" y="17145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3"/>
            <a:endCxn id="14" idx="1"/>
          </p:cNvCxnSpPr>
          <p:nvPr/>
        </p:nvCxnSpPr>
        <p:spPr>
          <a:xfrm>
            <a:off x="6323014" y="1714500"/>
            <a:ext cx="5269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3"/>
            <a:endCxn id="8" idx="1"/>
          </p:cNvCxnSpPr>
          <p:nvPr/>
        </p:nvCxnSpPr>
        <p:spPr>
          <a:xfrm flipV="1">
            <a:off x="7688129" y="1705988"/>
            <a:ext cx="463685" cy="8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5" idx="3"/>
            <a:endCxn id="18" idx="1"/>
          </p:cNvCxnSpPr>
          <p:nvPr/>
        </p:nvCxnSpPr>
        <p:spPr>
          <a:xfrm>
            <a:off x="3579812" y="31623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7" idx="1"/>
          </p:cNvCxnSpPr>
          <p:nvPr/>
        </p:nvCxnSpPr>
        <p:spPr>
          <a:xfrm>
            <a:off x="4875212" y="31623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3"/>
            <a:endCxn id="15" idx="1"/>
          </p:cNvCxnSpPr>
          <p:nvPr/>
        </p:nvCxnSpPr>
        <p:spPr>
          <a:xfrm>
            <a:off x="6323014" y="3162300"/>
            <a:ext cx="5269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5" idx="3"/>
            <a:endCxn id="9" idx="1"/>
          </p:cNvCxnSpPr>
          <p:nvPr/>
        </p:nvCxnSpPr>
        <p:spPr>
          <a:xfrm>
            <a:off x="7688129" y="3162300"/>
            <a:ext cx="46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6" idx="3"/>
            <a:endCxn id="10" idx="1"/>
          </p:cNvCxnSpPr>
          <p:nvPr/>
        </p:nvCxnSpPr>
        <p:spPr>
          <a:xfrm>
            <a:off x="7688129" y="4762500"/>
            <a:ext cx="463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1" idx="3"/>
            <a:endCxn id="16" idx="1"/>
          </p:cNvCxnSpPr>
          <p:nvPr/>
        </p:nvCxnSpPr>
        <p:spPr>
          <a:xfrm>
            <a:off x="6303557" y="4762500"/>
            <a:ext cx="5463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1" idx="1"/>
            <a:endCxn id="19" idx="3"/>
          </p:cNvCxnSpPr>
          <p:nvPr/>
        </p:nvCxnSpPr>
        <p:spPr>
          <a:xfrm flipH="1">
            <a:off x="4875214" y="4762500"/>
            <a:ext cx="4377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9" idx="1"/>
            <a:endCxn id="12" idx="3"/>
          </p:cNvCxnSpPr>
          <p:nvPr/>
        </p:nvCxnSpPr>
        <p:spPr>
          <a:xfrm flipH="1">
            <a:off x="3579812" y="47625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0" idx="3"/>
            <a:endCxn id="21" idx="1"/>
          </p:cNvCxnSpPr>
          <p:nvPr/>
        </p:nvCxnSpPr>
        <p:spPr>
          <a:xfrm>
            <a:off x="5561012" y="3962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7" idx="2"/>
            <a:endCxn id="20" idx="0"/>
          </p:cNvCxnSpPr>
          <p:nvPr/>
        </p:nvCxnSpPr>
        <p:spPr>
          <a:xfrm rot="5400000">
            <a:off x="5294312" y="3276600"/>
            <a:ext cx="381000" cy="6858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21" idx="3"/>
            <a:endCxn id="16" idx="0"/>
          </p:cNvCxnSpPr>
          <p:nvPr/>
        </p:nvCxnSpPr>
        <p:spPr>
          <a:xfrm>
            <a:off x="7008814" y="3962400"/>
            <a:ext cx="260215" cy="647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5408612" y="2286000"/>
            <a:ext cx="838200" cy="304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SKOS </a:t>
            </a:r>
            <a:br>
              <a:rPr lang="en-US" sz="800" dirty="0"/>
            </a:br>
            <a:r>
              <a:rPr lang="en-US" sz="800" dirty="0"/>
              <a:t>to XSD</a:t>
            </a:r>
          </a:p>
        </p:txBody>
      </p:sp>
      <p:cxnSp>
        <p:nvCxnSpPr>
          <p:cNvPr id="72" name="Straight Arrow Connector 71"/>
          <p:cNvCxnSpPr>
            <a:stCxn id="6" idx="2"/>
            <a:endCxn id="71" idx="0"/>
          </p:cNvCxnSpPr>
          <p:nvPr/>
        </p:nvCxnSpPr>
        <p:spPr>
          <a:xfrm>
            <a:off x="5827712" y="1981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1" idx="2"/>
            <a:endCxn id="7" idx="0"/>
          </p:cNvCxnSpPr>
          <p:nvPr/>
        </p:nvCxnSpPr>
        <p:spPr>
          <a:xfrm>
            <a:off x="5827712" y="25908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0"/>
            <a:endCxn id="8" idx="2"/>
          </p:cNvCxnSpPr>
          <p:nvPr/>
        </p:nvCxnSpPr>
        <p:spPr>
          <a:xfrm flipV="1">
            <a:off x="8647112" y="1972688"/>
            <a:ext cx="0" cy="92291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0" idx="0"/>
            <a:endCxn id="9" idx="2"/>
          </p:cNvCxnSpPr>
          <p:nvPr/>
        </p:nvCxnSpPr>
        <p:spPr>
          <a:xfrm flipV="1">
            <a:off x="8647112" y="3429000"/>
            <a:ext cx="0" cy="106680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20" idx="1"/>
            <a:endCxn id="19" idx="0"/>
          </p:cNvCxnSpPr>
          <p:nvPr/>
        </p:nvCxnSpPr>
        <p:spPr>
          <a:xfrm rot="10800000" flipV="1">
            <a:off x="4456112" y="3962400"/>
            <a:ext cx="266700" cy="647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85104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221</Words>
  <Application>Microsoft Office PowerPoint</Application>
  <PresentationFormat>Custom</PresentationFormat>
  <Paragraphs>58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Sottara, Davide</cp:lastModifiedBy>
  <cp:revision>7</cp:revision>
  <dcterms:modified xsi:type="dcterms:W3CDTF">2021-03-20T20:38:37Z</dcterms:modified>
</cp:coreProperties>
</file>