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3"/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8229600"/>
  <p:notesSz cx="6858000" cy="9144000"/>
  <p:embeddedFontLst>
    <p:embeddedFont>
      <p:font typeface="Ubuntu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Ubuntu-bold.fntdata"/><Relationship Id="rId23" Type="http://schemas.openxmlformats.org/officeDocument/2006/relationships/font" Target="fonts/Ubuntu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font" Target="fonts/Ubuntu-boldItalic.fntdata"/><Relationship Id="rId25" Type="http://schemas.openxmlformats.org/officeDocument/2006/relationships/font" Target="fonts/Ubuntu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6861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65b1b7e35_0_100:notes"/>
          <p:cNvSpPr/>
          <p:nvPr>
            <p:ph idx="2" type="sldImg"/>
          </p:nvPr>
        </p:nvSpPr>
        <p:spPr>
          <a:xfrm>
            <a:off x="6861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65b1b7e35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28d3aab84a_2_2:notes"/>
          <p:cNvSpPr/>
          <p:nvPr>
            <p:ph idx="2" type="sldImg"/>
          </p:nvPr>
        </p:nvSpPr>
        <p:spPr>
          <a:xfrm>
            <a:off x="6861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" name="Google Shape;555;g28d3aab84a_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g29018e1ba8_0_2:notes"/>
          <p:cNvSpPr/>
          <p:nvPr>
            <p:ph idx="2" type="sldImg"/>
          </p:nvPr>
        </p:nvSpPr>
        <p:spPr>
          <a:xfrm>
            <a:off x="6861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3" name="Google Shape;593;g29018e1ba8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g2c9ede6ce757157d_0:notes"/>
          <p:cNvSpPr/>
          <p:nvPr>
            <p:ph idx="2" type="sldImg"/>
          </p:nvPr>
        </p:nvSpPr>
        <p:spPr>
          <a:xfrm>
            <a:off x="6861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3" name="Google Shape;653;g2c9ede6ce757157d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g28d71e99cc_0_134:notes"/>
          <p:cNvSpPr/>
          <p:nvPr>
            <p:ph idx="2" type="sldImg"/>
          </p:nvPr>
        </p:nvSpPr>
        <p:spPr>
          <a:xfrm>
            <a:off x="6861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0" name="Google Shape;690;g28d71e99cc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g28d71e99cc_0_212:notes"/>
          <p:cNvSpPr/>
          <p:nvPr>
            <p:ph idx="2" type="sldImg"/>
          </p:nvPr>
        </p:nvSpPr>
        <p:spPr>
          <a:xfrm>
            <a:off x="6861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4" name="Google Shape;734;g28d71e99cc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6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g28d71e99cc_0_237:notes"/>
          <p:cNvSpPr/>
          <p:nvPr>
            <p:ph idx="2" type="sldImg"/>
          </p:nvPr>
        </p:nvSpPr>
        <p:spPr>
          <a:xfrm>
            <a:off x="6861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8" name="Google Shape;758;g28d71e99cc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9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g27c45fbd8f_0_0:notes"/>
          <p:cNvSpPr/>
          <p:nvPr>
            <p:ph idx="2" type="sldImg"/>
          </p:nvPr>
        </p:nvSpPr>
        <p:spPr>
          <a:xfrm>
            <a:off x="6861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1" name="Google Shape;791;g27c45fbd8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3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g28c0addc3a_0_0:notes"/>
          <p:cNvSpPr/>
          <p:nvPr>
            <p:ph idx="2" type="sldImg"/>
          </p:nvPr>
        </p:nvSpPr>
        <p:spPr>
          <a:xfrm>
            <a:off x="6861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5" name="Google Shape;825;g28c0addc3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8efd8ff70_0_0:notes"/>
          <p:cNvSpPr/>
          <p:nvPr>
            <p:ph idx="2" type="sldImg"/>
          </p:nvPr>
        </p:nvSpPr>
        <p:spPr>
          <a:xfrm>
            <a:off x="6861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8efd8ff7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8d71e99cc_0_0:notes"/>
          <p:cNvSpPr/>
          <p:nvPr>
            <p:ph idx="2" type="sldImg"/>
          </p:nvPr>
        </p:nvSpPr>
        <p:spPr>
          <a:xfrm>
            <a:off x="6861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8d71e99c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8c3b59019_0_0:notes"/>
          <p:cNvSpPr/>
          <p:nvPr>
            <p:ph idx="2" type="sldImg"/>
          </p:nvPr>
        </p:nvSpPr>
        <p:spPr>
          <a:xfrm>
            <a:off x="6861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28c3b5901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8c3b59019_0_83:notes"/>
          <p:cNvSpPr/>
          <p:nvPr>
            <p:ph idx="2" type="sldImg"/>
          </p:nvPr>
        </p:nvSpPr>
        <p:spPr>
          <a:xfrm>
            <a:off x="6861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28c3b59019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28d3aab84a_0_25:notes"/>
          <p:cNvSpPr/>
          <p:nvPr>
            <p:ph idx="2" type="sldImg"/>
          </p:nvPr>
        </p:nvSpPr>
        <p:spPr>
          <a:xfrm>
            <a:off x="6861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28d3aab84a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265b1b7e35_0_0:notes"/>
          <p:cNvSpPr/>
          <p:nvPr>
            <p:ph idx="2" type="sldImg"/>
          </p:nvPr>
        </p:nvSpPr>
        <p:spPr>
          <a:xfrm>
            <a:off x="6861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265b1b7e3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28c3b59019_1_58:notes"/>
          <p:cNvSpPr/>
          <p:nvPr>
            <p:ph idx="2" type="sldImg"/>
          </p:nvPr>
        </p:nvSpPr>
        <p:spPr>
          <a:xfrm>
            <a:off x="6861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28c3b59019_1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28efd8ff70_0_37:notes"/>
          <p:cNvSpPr/>
          <p:nvPr>
            <p:ph idx="2" type="sldImg"/>
          </p:nvPr>
        </p:nvSpPr>
        <p:spPr>
          <a:xfrm>
            <a:off x="6861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28efd8ff70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280538" y="744575"/>
            <a:ext cx="76683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280530" y="2834125"/>
            <a:ext cx="76683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7625212" y="4663217"/>
            <a:ext cx="493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280530" y="1106125"/>
            <a:ext cx="76683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280530" y="3152225"/>
            <a:ext cx="76683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7625212" y="4663217"/>
            <a:ext cx="493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7625212" y="4663217"/>
            <a:ext cx="493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280537" y="744575"/>
            <a:ext cx="7668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5200">
                <a:solidFill>
                  <a:schemeClr val="dk1"/>
                </a:solidFill>
              </a:defRPr>
            </a:lvl2pPr>
            <a:lvl3pPr indent="0"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5200">
                <a:solidFill>
                  <a:schemeClr val="dk1"/>
                </a:solidFill>
              </a:defRPr>
            </a:lvl3pPr>
            <a:lvl4pPr indent="0"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5200">
                <a:solidFill>
                  <a:schemeClr val="dk1"/>
                </a:solidFill>
              </a:defRPr>
            </a:lvl4pPr>
            <a:lvl5pPr indent="0"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5200">
                <a:solidFill>
                  <a:schemeClr val="dk1"/>
                </a:solidFill>
              </a:defRPr>
            </a:lvl5pPr>
            <a:lvl6pPr indent="0"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5200">
                <a:solidFill>
                  <a:schemeClr val="dk1"/>
                </a:solidFill>
              </a:defRPr>
            </a:lvl6pPr>
            <a:lvl7pPr indent="0"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5200">
                <a:solidFill>
                  <a:schemeClr val="dk1"/>
                </a:solidFill>
              </a:defRPr>
            </a:lvl7pPr>
            <a:lvl8pPr indent="0"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5200">
                <a:solidFill>
                  <a:schemeClr val="dk1"/>
                </a:solidFill>
              </a:defRPr>
            </a:lvl8pPr>
            <a:lvl9pPr indent="0"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5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280530" y="2834125"/>
            <a:ext cx="7668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7625211" y="4663216"/>
            <a:ext cx="493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280530" y="445025"/>
            <a:ext cx="7668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0" name="Google Shape;60;p15"/>
          <p:cNvSpPr txBox="1"/>
          <p:nvPr>
            <p:ph idx="1" type="body"/>
          </p:nvPr>
        </p:nvSpPr>
        <p:spPr>
          <a:xfrm>
            <a:off x="280530" y="1152475"/>
            <a:ext cx="7668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7625211" y="4663216"/>
            <a:ext cx="493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type="title"/>
          </p:nvPr>
        </p:nvSpPr>
        <p:spPr>
          <a:xfrm>
            <a:off x="280530" y="2150850"/>
            <a:ext cx="7668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>
                <a:solidFill>
                  <a:schemeClr val="dk1"/>
                </a:solidFill>
              </a:defRPr>
            </a:lvl2pPr>
            <a:lvl3pPr indent="0"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>
                <a:solidFill>
                  <a:schemeClr val="dk1"/>
                </a:solidFill>
              </a:defRPr>
            </a:lvl3pPr>
            <a:lvl4pPr indent="0"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>
                <a:solidFill>
                  <a:schemeClr val="dk1"/>
                </a:solidFill>
              </a:defRPr>
            </a:lvl4pPr>
            <a:lvl5pPr indent="0"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>
                <a:solidFill>
                  <a:schemeClr val="dk1"/>
                </a:solidFill>
              </a:defRPr>
            </a:lvl5pPr>
            <a:lvl6pPr indent="0"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>
                <a:solidFill>
                  <a:schemeClr val="dk1"/>
                </a:solidFill>
              </a:defRPr>
            </a:lvl6pPr>
            <a:lvl7pPr indent="0"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>
                <a:solidFill>
                  <a:schemeClr val="dk1"/>
                </a:solidFill>
              </a:defRPr>
            </a:lvl7pPr>
            <a:lvl8pPr indent="0"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>
                <a:solidFill>
                  <a:schemeClr val="dk1"/>
                </a:solidFill>
              </a:defRPr>
            </a:lvl8pPr>
            <a:lvl9pPr indent="0"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7625211" y="4663216"/>
            <a:ext cx="493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280530" y="445025"/>
            <a:ext cx="7668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280530" y="1152475"/>
            <a:ext cx="3600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349160" y="1152475"/>
            <a:ext cx="3600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7625211" y="4663216"/>
            <a:ext cx="493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280530" y="445025"/>
            <a:ext cx="7668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7625211" y="4663216"/>
            <a:ext cx="493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 column 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280530" y="555600"/>
            <a:ext cx="25272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>
                <a:solidFill>
                  <a:schemeClr val="dk1"/>
                </a:solidFill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>
                <a:solidFill>
                  <a:schemeClr val="dk1"/>
                </a:solidFill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>
                <a:solidFill>
                  <a:schemeClr val="dk1"/>
                </a:solidFill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>
                <a:solidFill>
                  <a:schemeClr val="dk1"/>
                </a:solidFill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>
                <a:solidFill>
                  <a:schemeClr val="dk1"/>
                </a:solidFill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>
                <a:solidFill>
                  <a:schemeClr val="dk1"/>
                </a:solidFill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>
                <a:solidFill>
                  <a:schemeClr val="dk1"/>
                </a:solidFill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280530" y="1389600"/>
            <a:ext cx="25272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7625211" y="4663216"/>
            <a:ext cx="493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 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41225" y="450150"/>
            <a:ext cx="57309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800">
                <a:solidFill>
                  <a:schemeClr val="dk1"/>
                </a:solidFill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800">
                <a:solidFill>
                  <a:schemeClr val="dk1"/>
                </a:solidFill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800">
                <a:solidFill>
                  <a:schemeClr val="dk1"/>
                </a:solidFill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800">
                <a:solidFill>
                  <a:schemeClr val="dk1"/>
                </a:solidFill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800">
                <a:solidFill>
                  <a:schemeClr val="dk1"/>
                </a:solidFill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800">
                <a:solidFill>
                  <a:schemeClr val="dk1"/>
                </a:solidFill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800">
                <a:solidFill>
                  <a:schemeClr val="dk1"/>
                </a:solidFill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7625211" y="4663216"/>
            <a:ext cx="493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 title and 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114800" y="-125"/>
            <a:ext cx="41148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38950" y="1233175"/>
            <a:ext cx="36408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200">
                <a:solidFill>
                  <a:schemeClr val="dk1"/>
                </a:solidFill>
              </a:defRPr>
            </a:lvl2pPr>
            <a:lvl3pPr indent="0"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200">
                <a:solidFill>
                  <a:schemeClr val="dk1"/>
                </a:solidFill>
              </a:defRPr>
            </a:lvl3pPr>
            <a:lvl4pPr indent="0"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200">
                <a:solidFill>
                  <a:schemeClr val="dk1"/>
                </a:solidFill>
              </a:defRPr>
            </a:lvl4pPr>
            <a:lvl5pPr indent="0"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200">
                <a:solidFill>
                  <a:schemeClr val="dk1"/>
                </a:solidFill>
              </a:defRPr>
            </a:lvl5pPr>
            <a:lvl6pPr indent="0"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200">
                <a:solidFill>
                  <a:schemeClr val="dk1"/>
                </a:solidFill>
              </a:defRPr>
            </a:lvl6pPr>
            <a:lvl7pPr indent="0"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200">
                <a:solidFill>
                  <a:schemeClr val="dk1"/>
                </a:solidFill>
              </a:defRPr>
            </a:lvl7pPr>
            <a:lvl8pPr indent="0"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200">
                <a:solidFill>
                  <a:schemeClr val="dk1"/>
                </a:solidFill>
              </a:defRPr>
            </a:lvl8pPr>
            <a:lvl9pPr indent="0"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38950" y="2803075"/>
            <a:ext cx="36408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445550" y="724075"/>
            <a:ext cx="34533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7625211" y="4663216"/>
            <a:ext cx="493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280530" y="2150850"/>
            <a:ext cx="76683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7625212" y="4663217"/>
            <a:ext cx="493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280530" y="4230575"/>
            <a:ext cx="53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7625211" y="4663216"/>
            <a:ext cx="493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 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type="title"/>
          </p:nvPr>
        </p:nvSpPr>
        <p:spPr>
          <a:xfrm>
            <a:off x="280530" y="1106125"/>
            <a:ext cx="7668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0">
                <a:solidFill>
                  <a:schemeClr val="dk1"/>
                </a:solidFill>
              </a:defRPr>
            </a:lvl2pPr>
            <a:lvl3pPr indent="0"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0">
                <a:solidFill>
                  <a:schemeClr val="dk1"/>
                </a:solidFill>
              </a:defRPr>
            </a:lvl3pPr>
            <a:lvl4pPr indent="0"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0">
                <a:solidFill>
                  <a:schemeClr val="dk1"/>
                </a:solidFill>
              </a:defRPr>
            </a:lvl4pPr>
            <a:lvl5pPr indent="0"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0">
                <a:solidFill>
                  <a:schemeClr val="dk1"/>
                </a:solidFill>
              </a:defRPr>
            </a:lvl5pPr>
            <a:lvl6pPr indent="0"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0">
                <a:solidFill>
                  <a:schemeClr val="dk1"/>
                </a:solidFill>
              </a:defRPr>
            </a:lvl6pPr>
            <a:lvl7pPr indent="0"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0">
                <a:solidFill>
                  <a:schemeClr val="dk1"/>
                </a:solidFill>
              </a:defRPr>
            </a:lvl7pPr>
            <a:lvl8pPr indent="0"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0">
                <a:solidFill>
                  <a:schemeClr val="dk1"/>
                </a:solidFill>
              </a:defRPr>
            </a:lvl8pPr>
            <a:lvl9pPr indent="0"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280530" y="3152225"/>
            <a:ext cx="7668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7625211" y="4663216"/>
            <a:ext cx="493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7625211" y="4663216"/>
            <a:ext cx="493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280530" y="445025"/>
            <a:ext cx="7668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280530" y="1152475"/>
            <a:ext cx="7668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7625212" y="4663217"/>
            <a:ext cx="493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280530" y="445025"/>
            <a:ext cx="7668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280530" y="1152475"/>
            <a:ext cx="3600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349160" y="1152475"/>
            <a:ext cx="3600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7625212" y="4663217"/>
            <a:ext cx="493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280530" y="445025"/>
            <a:ext cx="7668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7625212" y="4663217"/>
            <a:ext cx="493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280530" y="555600"/>
            <a:ext cx="25272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280530" y="1389600"/>
            <a:ext cx="25272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7625212" y="4663217"/>
            <a:ext cx="493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41225" y="450150"/>
            <a:ext cx="57309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7625212" y="4663217"/>
            <a:ext cx="493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114800" y="-125"/>
            <a:ext cx="41148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38950" y="1233175"/>
            <a:ext cx="36408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38950" y="2803075"/>
            <a:ext cx="36408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445550" y="724075"/>
            <a:ext cx="34533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7625212" y="4663217"/>
            <a:ext cx="493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280530" y="4230575"/>
            <a:ext cx="53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7625212" y="4663217"/>
            <a:ext cx="493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80530" y="445025"/>
            <a:ext cx="7668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80530" y="1152475"/>
            <a:ext cx="7668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7625212" y="4663217"/>
            <a:ext cx="493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280530" y="445025"/>
            <a:ext cx="7668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280530" y="1152475"/>
            <a:ext cx="7668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7625211" y="4663216"/>
            <a:ext cx="493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/>
          <p:nvPr/>
        </p:nvSpPr>
        <p:spPr>
          <a:xfrm>
            <a:off x="2487836" y="1033100"/>
            <a:ext cx="1670400" cy="603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OMG - </a:t>
            </a:r>
            <a:r>
              <a:rPr lang="en"/>
              <a:t>DOL</a:t>
            </a:r>
            <a:endParaRPr/>
          </a:p>
        </p:txBody>
      </p:sp>
      <p:sp>
        <p:nvSpPr>
          <p:cNvPr id="100" name="Google Shape;100;p25"/>
          <p:cNvSpPr/>
          <p:nvPr/>
        </p:nvSpPr>
        <p:spPr>
          <a:xfrm>
            <a:off x="2487836" y="203600"/>
            <a:ext cx="1670400" cy="603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OMG </a:t>
            </a:r>
            <a:br>
              <a:rPr lang="en"/>
            </a:br>
            <a:r>
              <a:rPr lang="en"/>
              <a:t>(Meta)</a:t>
            </a:r>
            <a:endParaRPr/>
          </a:p>
        </p:txBody>
      </p:sp>
      <p:sp>
        <p:nvSpPr>
          <p:cNvPr id="101" name="Google Shape;101;p25"/>
          <p:cNvSpPr/>
          <p:nvPr/>
        </p:nvSpPr>
        <p:spPr>
          <a:xfrm>
            <a:off x="3279536" y="2064300"/>
            <a:ext cx="1670400" cy="6039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API4KP - Core</a:t>
            </a:r>
            <a:endParaRPr/>
          </a:p>
        </p:txBody>
      </p:sp>
      <p:sp>
        <p:nvSpPr>
          <p:cNvPr id="102" name="Google Shape;102;p25"/>
          <p:cNvSpPr/>
          <p:nvPr/>
        </p:nvSpPr>
        <p:spPr>
          <a:xfrm>
            <a:off x="3279536" y="3190725"/>
            <a:ext cx="1670400" cy="6039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API4KP-KRR</a:t>
            </a:r>
            <a:endParaRPr/>
          </a:p>
        </p:txBody>
      </p:sp>
      <p:sp>
        <p:nvSpPr>
          <p:cNvPr id="103" name="Google Shape;103;p25"/>
          <p:cNvSpPr/>
          <p:nvPr/>
        </p:nvSpPr>
        <p:spPr>
          <a:xfrm>
            <a:off x="5638925" y="2406025"/>
            <a:ext cx="1670400" cy="6039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KMDO</a:t>
            </a:r>
            <a:endParaRPr/>
          </a:p>
        </p:txBody>
      </p:sp>
      <p:cxnSp>
        <p:nvCxnSpPr>
          <p:cNvPr id="104" name="Google Shape;104;p25"/>
          <p:cNvCxnSpPr>
            <a:stCxn id="99" idx="0"/>
            <a:endCxn id="100" idx="2"/>
          </p:cNvCxnSpPr>
          <p:nvPr/>
        </p:nvCxnSpPr>
        <p:spPr>
          <a:xfrm rot="10800000">
            <a:off x="3323036" y="807500"/>
            <a:ext cx="0" cy="22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5" name="Google Shape;105;p25"/>
          <p:cNvCxnSpPr>
            <a:stCxn id="102" idx="0"/>
            <a:endCxn id="101" idx="2"/>
          </p:cNvCxnSpPr>
          <p:nvPr/>
        </p:nvCxnSpPr>
        <p:spPr>
          <a:xfrm rot="10800000">
            <a:off x="4114736" y="2668125"/>
            <a:ext cx="0" cy="52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6" name="Google Shape;106;p25"/>
          <p:cNvCxnSpPr>
            <a:stCxn id="103" idx="1"/>
            <a:endCxn id="101" idx="3"/>
          </p:cNvCxnSpPr>
          <p:nvPr/>
        </p:nvCxnSpPr>
        <p:spPr>
          <a:xfrm rot="10800000">
            <a:off x="4949825" y="2366275"/>
            <a:ext cx="689100" cy="34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7" name="Google Shape;107;p25"/>
          <p:cNvCxnSpPr>
            <a:stCxn id="101" idx="0"/>
            <a:endCxn id="99" idx="2"/>
          </p:cNvCxnSpPr>
          <p:nvPr/>
        </p:nvCxnSpPr>
        <p:spPr>
          <a:xfrm rot="10800000">
            <a:off x="3323036" y="1637100"/>
            <a:ext cx="791700" cy="42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Dot"/>
            <a:round/>
            <a:headEnd len="med" w="med" type="none"/>
            <a:tailEnd len="med" w="med" type="triangle"/>
          </a:ln>
        </p:spPr>
      </p:cxnSp>
      <p:sp>
        <p:nvSpPr>
          <p:cNvPr id="108" name="Google Shape;108;p25"/>
          <p:cNvSpPr/>
          <p:nvPr/>
        </p:nvSpPr>
        <p:spPr>
          <a:xfrm>
            <a:off x="5638925" y="3389350"/>
            <a:ext cx="1670400" cy="6039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KAO</a:t>
            </a:r>
            <a:endParaRPr/>
          </a:p>
        </p:txBody>
      </p:sp>
      <p:cxnSp>
        <p:nvCxnSpPr>
          <p:cNvPr id="109" name="Google Shape;109;p25"/>
          <p:cNvCxnSpPr>
            <a:stCxn id="108" idx="0"/>
            <a:endCxn id="103" idx="2"/>
          </p:cNvCxnSpPr>
          <p:nvPr/>
        </p:nvCxnSpPr>
        <p:spPr>
          <a:xfrm rot="10800000">
            <a:off x="6474125" y="3009850"/>
            <a:ext cx="0" cy="37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0" name="Google Shape;110;p25"/>
          <p:cNvSpPr/>
          <p:nvPr/>
        </p:nvSpPr>
        <p:spPr>
          <a:xfrm>
            <a:off x="3279536" y="4221850"/>
            <a:ext cx="1670400" cy="6039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API4KP-OPS</a:t>
            </a:r>
            <a:endParaRPr/>
          </a:p>
        </p:txBody>
      </p:sp>
      <p:cxnSp>
        <p:nvCxnSpPr>
          <p:cNvPr id="111" name="Google Shape;111;p25"/>
          <p:cNvCxnSpPr>
            <a:stCxn id="110" idx="0"/>
            <a:endCxn id="102" idx="2"/>
          </p:cNvCxnSpPr>
          <p:nvPr/>
        </p:nvCxnSpPr>
        <p:spPr>
          <a:xfrm rot="10800000">
            <a:off x="4114736" y="3794650"/>
            <a:ext cx="0" cy="42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2" name="Google Shape;112;p25"/>
          <p:cNvSpPr/>
          <p:nvPr/>
        </p:nvSpPr>
        <p:spPr>
          <a:xfrm>
            <a:off x="981096" y="4221850"/>
            <a:ext cx="1670400" cy="6039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API4KP-KP</a:t>
            </a:r>
            <a:endParaRPr/>
          </a:p>
        </p:txBody>
      </p:sp>
      <p:cxnSp>
        <p:nvCxnSpPr>
          <p:cNvPr id="113" name="Google Shape;113;p25"/>
          <p:cNvCxnSpPr>
            <a:stCxn id="112" idx="3"/>
            <a:endCxn id="110" idx="1"/>
          </p:cNvCxnSpPr>
          <p:nvPr/>
        </p:nvCxnSpPr>
        <p:spPr>
          <a:xfrm>
            <a:off x="2651496" y="4523800"/>
            <a:ext cx="627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4" name="Google Shape;114;p25"/>
          <p:cNvSpPr/>
          <p:nvPr/>
        </p:nvSpPr>
        <p:spPr>
          <a:xfrm>
            <a:off x="2288350" y="1966700"/>
            <a:ext cx="1569600" cy="290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Knowledge, Endeavors and Languages</a:t>
            </a:r>
            <a:endParaRPr sz="600"/>
          </a:p>
        </p:txBody>
      </p:sp>
      <p:sp>
        <p:nvSpPr>
          <p:cNvPr id="115" name="Google Shape;115;p25"/>
          <p:cNvSpPr/>
          <p:nvPr/>
        </p:nvSpPr>
        <p:spPr>
          <a:xfrm>
            <a:off x="2288350" y="3541888"/>
            <a:ext cx="1569600" cy="290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Formal </a:t>
            </a:r>
            <a:br>
              <a:rPr lang="en" sz="600"/>
            </a:br>
            <a:r>
              <a:rPr lang="en" sz="600"/>
              <a:t>Knowledge Representation</a:t>
            </a:r>
            <a:endParaRPr sz="600"/>
          </a:p>
        </p:txBody>
      </p:sp>
      <p:sp>
        <p:nvSpPr>
          <p:cNvPr id="116" name="Google Shape;116;p25"/>
          <p:cNvSpPr/>
          <p:nvPr/>
        </p:nvSpPr>
        <p:spPr>
          <a:xfrm>
            <a:off x="6572075" y="2201413"/>
            <a:ext cx="1569600" cy="290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Knowledge Management and Delivery</a:t>
            </a:r>
            <a:endParaRPr sz="600"/>
          </a:p>
        </p:txBody>
      </p:sp>
      <p:sp>
        <p:nvSpPr>
          <p:cNvPr id="117" name="Google Shape;117;p25"/>
          <p:cNvSpPr/>
          <p:nvPr/>
        </p:nvSpPr>
        <p:spPr>
          <a:xfrm>
            <a:off x="6641500" y="3840188"/>
            <a:ext cx="1569600" cy="290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Kinds of </a:t>
            </a:r>
            <a:br>
              <a:rPr lang="en" sz="600"/>
            </a:br>
            <a:r>
              <a:rPr lang="en" sz="600"/>
              <a:t>Knowledge Asset </a:t>
            </a:r>
            <a:endParaRPr sz="600"/>
          </a:p>
        </p:txBody>
      </p:sp>
      <p:sp>
        <p:nvSpPr>
          <p:cNvPr id="118" name="Google Shape;118;p25"/>
          <p:cNvSpPr/>
          <p:nvPr/>
        </p:nvSpPr>
        <p:spPr>
          <a:xfrm>
            <a:off x="4209575" y="4663638"/>
            <a:ext cx="1569600" cy="290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Operation Definitions</a:t>
            </a:r>
            <a:endParaRPr sz="600"/>
          </a:p>
        </p:txBody>
      </p:sp>
      <p:sp>
        <p:nvSpPr>
          <p:cNvPr id="119" name="Google Shape;119;p25"/>
          <p:cNvSpPr/>
          <p:nvPr/>
        </p:nvSpPr>
        <p:spPr>
          <a:xfrm>
            <a:off x="246700" y="4663638"/>
            <a:ext cx="1569600" cy="290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Knowledge Platforms</a:t>
            </a:r>
            <a:endParaRPr sz="600"/>
          </a:p>
        </p:txBody>
      </p:sp>
      <p:sp>
        <p:nvSpPr>
          <p:cNvPr id="120" name="Google Shape;120;p25"/>
          <p:cNvSpPr/>
          <p:nvPr/>
        </p:nvSpPr>
        <p:spPr>
          <a:xfrm>
            <a:off x="6029825" y="778300"/>
            <a:ext cx="1670400" cy="379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DOLCE / eDnS</a:t>
            </a:r>
            <a:endParaRPr/>
          </a:p>
        </p:txBody>
      </p:sp>
      <p:cxnSp>
        <p:nvCxnSpPr>
          <p:cNvPr id="121" name="Google Shape;121;p25"/>
          <p:cNvCxnSpPr>
            <a:stCxn id="101" idx="0"/>
            <a:endCxn id="120" idx="2"/>
          </p:cNvCxnSpPr>
          <p:nvPr/>
        </p:nvCxnSpPr>
        <p:spPr>
          <a:xfrm flipH="1" rot="10800000">
            <a:off x="4114736" y="1157700"/>
            <a:ext cx="2750400" cy="90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Dot"/>
            <a:round/>
            <a:headEnd len="med" w="med" type="none"/>
            <a:tailEnd len="med" w="med" type="triangle"/>
          </a:ln>
        </p:spPr>
      </p:cxnSp>
      <p:sp>
        <p:nvSpPr>
          <p:cNvPr id="122" name="Google Shape;122;p25"/>
          <p:cNvSpPr/>
          <p:nvPr/>
        </p:nvSpPr>
        <p:spPr>
          <a:xfrm>
            <a:off x="6029825" y="1489850"/>
            <a:ext cx="1670400" cy="379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FRBR (OO)</a:t>
            </a:r>
            <a:endParaRPr/>
          </a:p>
        </p:txBody>
      </p:sp>
      <p:cxnSp>
        <p:nvCxnSpPr>
          <p:cNvPr id="123" name="Google Shape;123;p25"/>
          <p:cNvCxnSpPr>
            <a:stCxn id="101" idx="0"/>
            <a:endCxn id="122" idx="1"/>
          </p:cNvCxnSpPr>
          <p:nvPr/>
        </p:nvCxnSpPr>
        <p:spPr>
          <a:xfrm flipH="1" rot="10800000">
            <a:off x="4114736" y="1679700"/>
            <a:ext cx="1915200" cy="38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Dot"/>
            <a:round/>
            <a:headEnd len="med" w="med" type="none"/>
            <a:tailEnd len="med" w="med" type="triangle"/>
          </a:ln>
        </p:spPr>
      </p:cxnSp>
      <p:sp>
        <p:nvSpPr>
          <p:cNvPr id="124" name="Google Shape;124;p25"/>
          <p:cNvSpPr/>
          <p:nvPr/>
        </p:nvSpPr>
        <p:spPr>
          <a:xfrm>
            <a:off x="5456202" y="4297550"/>
            <a:ext cx="1413900" cy="2904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Ops-Aspect</a:t>
            </a:r>
            <a:endParaRPr/>
          </a:p>
        </p:txBody>
      </p:sp>
      <p:cxnSp>
        <p:nvCxnSpPr>
          <p:cNvPr id="125" name="Google Shape;125;p25"/>
          <p:cNvCxnSpPr>
            <a:stCxn id="110" idx="3"/>
            <a:endCxn id="124" idx="1"/>
          </p:cNvCxnSpPr>
          <p:nvPr/>
        </p:nvCxnSpPr>
        <p:spPr>
          <a:xfrm flipH="1" rot="10800000">
            <a:off x="4949936" y="4442800"/>
            <a:ext cx="506400" cy="8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6" name="Google Shape;126;p25"/>
          <p:cNvCxnSpPr/>
          <p:nvPr/>
        </p:nvCxnSpPr>
        <p:spPr>
          <a:xfrm>
            <a:off x="1174775" y="203775"/>
            <a:ext cx="437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7" name="Google Shape;127;p25"/>
          <p:cNvSpPr txBox="1"/>
          <p:nvPr/>
        </p:nvSpPr>
        <p:spPr>
          <a:xfrm>
            <a:off x="1022375" y="219475"/>
            <a:ext cx="6279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import</a:t>
            </a:r>
            <a:endParaRPr sz="800"/>
          </a:p>
        </p:txBody>
      </p:sp>
      <p:cxnSp>
        <p:nvCxnSpPr>
          <p:cNvPr id="128" name="Google Shape;128;p25"/>
          <p:cNvCxnSpPr/>
          <p:nvPr/>
        </p:nvCxnSpPr>
        <p:spPr>
          <a:xfrm>
            <a:off x="1174775" y="508575"/>
            <a:ext cx="437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Dot"/>
            <a:round/>
            <a:headEnd len="med" w="med" type="none"/>
            <a:tailEnd len="med" w="med" type="triangle"/>
          </a:ln>
        </p:spPr>
      </p:cxnSp>
      <p:sp>
        <p:nvSpPr>
          <p:cNvPr id="129" name="Google Shape;129;p25"/>
          <p:cNvSpPr txBox="1"/>
          <p:nvPr/>
        </p:nvSpPr>
        <p:spPr>
          <a:xfrm>
            <a:off x="1022375" y="524275"/>
            <a:ext cx="6279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bridge</a:t>
            </a:r>
            <a:endParaRPr sz="800"/>
          </a:p>
        </p:txBody>
      </p:sp>
      <p:sp>
        <p:nvSpPr>
          <p:cNvPr id="130" name="Google Shape;130;p25"/>
          <p:cNvSpPr/>
          <p:nvPr/>
        </p:nvSpPr>
        <p:spPr>
          <a:xfrm>
            <a:off x="190173" y="127575"/>
            <a:ext cx="627900" cy="2256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3rd party</a:t>
            </a:r>
            <a:endParaRPr sz="800"/>
          </a:p>
        </p:txBody>
      </p:sp>
      <p:sp>
        <p:nvSpPr>
          <p:cNvPr id="131" name="Google Shape;131;p25"/>
          <p:cNvSpPr/>
          <p:nvPr/>
        </p:nvSpPr>
        <p:spPr>
          <a:xfrm>
            <a:off x="190173" y="435375"/>
            <a:ext cx="627900" cy="2256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API4KP</a:t>
            </a:r>
            <a:endParaRPr sz="800"/>
          </a:p>
        </p:txBody>
      </p:sp>
      <p:sp>
        <p:nvSpPr>
          <p:cNvPr id="132" name="Google Shape;132;p25"/>
          <p:cNvSpPr/>
          <p:nvPr/>
        </p:nvSpPr>
        <p:spPr>
          <a:xfrm>
            <a:off x="190173" y="1265675"/>
            <a:ext cx="627900" cy="225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norm</a:t>
            </a:r>
            <a:endParaRPr sz="800"/>
          </a:p>
        </p:txBody>
      </p:sp>
      <p:sp>
        <p:nvSpPr>
          <p:cNvPr id="133" name="Google Shape;133;p25"/>
          <p:cNvSpPr/>
          <p:nvPr/>
        </p:nvSpPr>
        <p:spPr>
          <a:xfrm>
            <a:off x="190173" y="1628400"/>
            <a:ext cx="627900" cy="225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info</a:t>
            </a:r>
            <a:endParaRPr sz="800"/>
          </a:p>
        </p:txBody>
      </p:sp>
      <p:sp>
        <p:nvSpPr>
          <p:cNvPr id="134" name="Google Shape;134;p25"/>
          <p:cNvSpPr/>
          <p:nvPr/>
        </p:nvSpPr>
        <p:spPr>
          <a:xfrm>
            <a:off x="190175" y="2022772"/>
            <a:ext cx="627900" cy="225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Scope</a:t>
            </a:r>
            <a:endParaRPr sz="600"/>
          </a:p>
        </p:txBody>
      </p:sp>
      <p:sp>
        <p:nvSpPr>
          <p:cNvPr id="135" name="Google Shape;135;p25"/>
          <p:cNvSpPr/>
          <p:nvPr/>
        </p:nvSpPr>
        <p:spPr>
          <a:xfrm>
            <a:off x="190173" y="783775"/>
            <a:ext cx="627900" cy="2256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OMG</a:t>
            </a:r>
            <a:endParaRPr sz="800"/>
          </a:p>
        </p:txBody>
      </p:sp>
      <p:sp>
        <p:nvSpPr>
          <p:cNvPr id="136" name="Google Shape;136;p25"/>
          <p:cNvSpPr/>
          <p:nvPr/>
        </p:nvSpPr>
        <p:spPr>
          <a:xfrm>
            <a:off x="1022386" y="2803100"/>
            <a:ext cx="1670400" cy="6039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API4KP - Rels</a:t>
            </a:r>
            <a:endParaRPr/>
          </a:p>
        </p:txBody>
      </p:sp>
      <p:sp>
        <p:nvSpPr>
          <p:cNvPr id="137" name="Google Shape;137;p25"/>
          <p:cNvSpPr/>
          <p:nvPr/>
        </p:nvSpPr>
        <p:spPr>
          <a:xfrm>
            <a:off x="190175" y="3210138"/>
            <a:ext cx="1569600" cy="290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Relationships</a:t>
            </a:r>
            <a:endParaRPr sz="600"/>
          </a:p>
        </p:txBody>
      </p:sp>
      <p:cxnSp>
        <p:nvCxnSpPr>
          <p:cNvPr id="138" name="Google Shape;138;p25"/>
          <p:cNvCxnSpPr>
            <a:stCxn id="101" idx="1"/>
            <a:endCxn id="136" idx="3"/>
          </p:cNvCxnSpPr>
          <p:nvPr/>
        </p:nvCxnSpPr>
        <p:spPr>
          <a:xfrm flipH="1">
            <a:off x="2692736" y="2366250"/>
            <a:ext cx="586800" cy="73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34"/>
          <p:cNvSpPr/>
          <p:nvPr/>
        </p:nvSpPr>
        <p:spPr>
          <a:xfrm>
            <a:off x="3669488" y="859350"/>
            <a:ext cx="622200" cy="414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WoK</a:t>
            </a:r>
            <a:endParaRPr/>
          </a:p>
        </p:txBody>
      </p:sp>
      <p:sp>
        <p:nvSpPr>
          <p:cNvPr id="558" name="Google Shape;558;p34"/>
          <p:cNvSpPr/>
          <p:nvPr/>
        </p:nvSpPr>
        <p:spPr>
          <a:xfrm>
            <a:off x="2203863" y="1751475"/>
            <a:ext cx="622200" cy="414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KR</a:t>
            </a:r>
            <a:r>
              <a:rPr baseline="-25000" lang="en"/>
              <a:t>s</a:t>
            </a:r>
            <a:endParaRPr baseline="-25000"/>
          </a:p>
        </p:txBody>
      </p:sp>
      <p:sp>
        <p:nvSpPr>
          <p:cNvPr id="559" name="Google Shape;559;p34"/>
          <p:cNvSpPr/>
          <p:nvPr/>
        </p:nvSpPr>
        <p:spPr>
          <a:xfrm>
            <a:off x="5826463" y="1751475"/>
            <a:ext cx="622200" cy="414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KR</a:t>
            </a:r>
            <a:r>
              <a:rPr baseline="-25000" lang="en"/>
              <a:t>t</a:t>
            </a:r>
            <a:endParaRPr baseline="-25000"/>
          </a:p>
        </p:txBody>
      </p:sp>
      <p:sp>
        <p:nvSpPr>
          <p:cNvPr id="560" name="Google Shape;560;p34"/>
          <p:cNvSpPr/>
          <p:nvPr/>
        </p:nvSpPr>
        <p:spPr>
          <a:xfrm>
            <a:off x="1260663" y="2698925"/>
            <a:ext cx="747000" cy="414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dash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SKR</a:t>
            </a:r>
            <a:r>
              <a:rPr baseline="-25000" lang="en"/>
              <a:t>s</a:t>
            </a:r>
            <a:endParaRPr baseline="-25000"/>
          </a:p>
        </p:txBody>
      </p:sp>
      <p:cxnSp>
        <p:nvCxnSpPr>
          <p:cNvPr id="561" name="Google Shape;561;p34"/>
          <p:cNvCxnSpPr>
            <a:stCxn id="558" idx="0"/>
            <a:endCxn id="557" idx="1"/>
          </p:cNvCxnSpPr>
          <p:nvPr/>
        </p:nvCxnSpPr>
        <p:spPr>
          <a:xfrm flipH="1" rot="10800000">
            <a:off x="2514963" y="1066875"/>
            <a:ext cx="1154400" cy="68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562" name="Google Shape;562;p34"/>
          <p:cNvCxnSpPr>
            <a:stCxn id="559" idx="0"/>
            <a:endCxn id="557" idx="3"/>
          </p:cNvCxnSpPr>
          <p:nvPr/>
        </p:nvCxnSpPr>
        <p:spPr>
          <a:xfrm rot="10800000">
            <a:off x="4291663" y="1066875"/>
            <a:ext cx="1845900" cy="68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563" name="Google Shape;563;p34"/>
          <p:cNvCxnSpPr>
            <a:stCxn id="558" idx="3"/>
            <a:endCxn id="559" idx="1"/>
          </p:cNvCxnSpPr>
          <p:nvPr/>
        </p:nvCxnSpPr>
        <p:spPr>
          <a:xfrm>
            <a:off x="2826063" y="1958925"/>
            <a:ext cx="3000300" cy="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564" name="Google Shape;564;p34"/>
          <p:cNvSpPr txBox="1"/>
          <p:nvPr/>
        </p:nvSpPr>
        <p:spPr>
          <a:xfrm>
            <a:off x="3527738" y="1668525"/>
            <a:ext cx="905700" cy="2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800"/>
              <a:t>Translation</a:t>
            </a:r>
            <a:endParaRPr i="1" sz="800"/>
          </a:p>
        </p:txBody>
      </p:sp>
      <p:sp>
        <p:nvSpPr>
          <p:cNvPr id="565" name="Google Shape;565;p34"/>
          <p:cNvSpPr/>
          <p:nvPr/>
        </p:nvSpPr>
        <p:spPr>
          <a:xfrm>
            <a:off x="3589988" y="469575"/>
            <a:ext cx="781200" cy="290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dash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Abstract Semantic</a:t>
            </a:r>
            <a:br>
              <a:rPr lang="en" sz="600"/>
            </a:br>
            <a:r>
              <a:rPr lang="en" sz="600"/>
              <a:t>Graph</a:t>
            </a:r>
            <a:endParaRPr sz="600"/>
          </a:p>
        </p:txBody>
      </p:sp>
      <p:sp>
        <p:nvSpPr>
          <p:cNvPr id="566" name="Google Shape;566;p34"/>
          <p:cNvSpPr/>
          <p:nvPr/>
        </p:nvSpPr>
        <p:spPr>
          <a:xfrm>
            <a:off x="1139488" y="1592325"/>
            <a:ext cx="670500" cy="290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AST</a:t>
            </a:r>
            <a:endParaRPr sz="600"/>
          </a:p>
        </p:txBody>
      </p:sp>
      <p:cxnSp>
        <p:nvCxnSpPr>
          <p:cNvPr id="567" name="Google Shape;567;p34"/>
          <p:cNvCxnSpPr>
            <a:endCxn id="560" idx="0"/>
          </p:cNvCxnSpPr>
          <p:nvPr/>
        </p:nvCxnSpPr>
        <p:spPr>
          <a:xfrm flipH="1">
            <a:off x="1634163" y="1958825"/>
            <a:ext cx="569700" cy="740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stealth"/>
            <a:tailEnd len="med" w="med" type="none"/>
          </a:ln>
        </p:spPr>
      </p:cxnSp>
      <p:cxnSp>
        <p:nvCxnSpPr>
          <p:cNvPr id="568" name="Google Shape;568;p34"/>
          <p:cNvCxnSpPr/>
          <p:nvPr/>
        </p:nvCxnSpPr>
        <p:spPr>
          <a:xfrm rot="10800000">
            <a:off x="1633363" y="2897600"/>
            <a:ext cx="0" cy="871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569" name="Google Shape;569;p34"/>
          <p:cNvSpPr txBox="1"/>
          <p:nvPr/>
        </p:nvSpPr>
        <p:spPr>
          <a:xfrm>
            <a:off x="401413" y="3040900"/>
            <a:ext cx="1092300" cy="2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800"/>
              <a:t>Read</a:t>
            </a:r>
            <a:br>
              <a:rPr i="1" lang="en" sz="800"/>
            </a:br>
            <a:endParaRPr i="1" sz="800"/>
          </a:p>
        </p:txBody>
      </p:sp>
      <p:grpSp>
        <p:nvGrpSpPr>
          <p:cNvPr id="570" name="Google Shape;570;p34"/>
          <p:cNvGrpSpPr/>
          <p:nvPr/>
        </p:nvGrpSpPr>
        <p:grpSpPr>
          <a:xfrm>
            <a:off x="1056963" y="3440650"/>
            <a:ext cx="1154400" cy="1134125"/>
            <a:chOff x="176525" y="3480025"/>
            <a:chExt cx="1154400" cy="1134125"/>
          </a:xfrm>
        </p:grpSpPr>
        <p:grpSp>
          <p:nvGrpSpPr>
            <p:cNvPr id="571" name="Google Shape;571;p34"/>
            <p:cNvGrpSpPr/>
            <p:nvPr/>
          </p:nvGrpSpPr>
          <p:grpSpPr>
            <a:xfrm>
              <a:off x="176525" y="3480025"/>
              <a:ext cx="1154400" cy="1134125"/>
              <a:chOff x="186925" y="2636300"/>
              <a:chExt cx="1154400" cy="1134125"/>
            </a:xfrm>
          </p:grpSpPr>
          <p:sp>
            <p:nvSpPr>
              <p:cNvPr id="572" name="Google Shape;572;p34"/>
              <p:cNvSpPr/>
              <p:nvPr/>
            </p:nvSpPr>
            <p:spPr>
              <a:xfrm>
                <a:off x="297275" y="2636300"/>
                <a:ext cx="905700" cy="1124400"/>
              </a:xfrm>
              <a:prstGeom prst="snip1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3" name="Google Shape;573;p34"/>
              <p:cNvSpPr txBox="1"/>
              <p:nvPr/>
            </p:nvSpPr>
            <p:spPr>
              <a:xfrm>
                <a:off x="186925" y="3480025"/>
                <a:ext cx="1154400" cy="290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/>
                  <a:t>Carrier</a:t>
                </a:r>
                <a:endParaRPr sz="800"/>
              </a:p>
            </p:txBody>
          </p:sp>
        </p:grpSp>
        <p:sp>
          <p:nvSpPr>
            <p:cNvPr id="574" name="Google Shape;574;p34"/>
            <p:cNvSpPr/>
            <p:nvPr/>
          </p:nvSpPr>
          <p:spPr>
            <a:xfrm>
              <a:off x="380213" y="3839625"/>
              <a:ext cx="747000" cy="4149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KA</a:t>
              </a:r>
              <a:r>
                <a:rPr baseline="-25000" lang="en"/>
                <a:t>src</a:t>
              </a:r>
              <a:endParaRPr baseline="-25000"/>
            </a:p>
          </p:txBody>
        </p:sp>
      </p:grpSp>
      <p:cxnSp>
        <p:nvCxnSpPr>
          <p:cNvPr id="575" name="Google Shape;575;p34"/>
          <p:cNvCxnSpPr>
            <a:stCxn id="559" idx="3"/>
            <a:endCxn id="576" idx="0"/>
          </p:cNvCxnSpPr>
          <p:nvPr/>
        </p:nvCxnSpPr>
        <p:spPr>
          <a:xfrm>
            <a:off x="6448663" y="1958925"/>
            <a:ext cx="634800" cy="740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stealth"/>
          </a:ln>
        </p:spPr>
      </p:cxnSp>
      <p:sp>
        <p:nvSpPr>
          <p:cNvPr id="577" name="Google Shape;577;p34"/>
          <p:cNvSpPr txBox="1"/>
          <p:nvPr/>
        </p:nvSpPr>
        <p:spPr>
          <a:xfrm>
            <a:off x="5914875" y="2340463"/>
            <a:ext cx="1092300" cy="2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800"/>
              <a:t>Serialization</a:t>
            </a:r>
            <a:endParaRPr i="1" sz="800"/>
          </a:p>
        </p:txBody>
      </p:sp>
      <p:sp>
        <p:nvSpPr>
          <p:cNvPr id="578" name="Google Shape;578;p34"/>
          <p:cNvSpPr txBox="1"/>
          <p:nvPr/>
        </p:nvSpPr>
        <p:spPr>
          <a:xfrm>
            <a:off x="5954725" y="3181875"/>
            <a:ext cx="1092300" cy="2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800"/>
              <a:t>Write</a:t>
            </a:r>
            <a:endParaRPr i="1" sz="800"/>
          </a:p>
        </p:txBody>
      </p:sp>
      <p:sp>
        <p:nvSpPr>
          <p:cNvPr id="579" name="Google Shape;579;p34"/>
          <p:cNvSpPr/>
          <p:nvPr/>
        </p:nvSpPr>
        <p:spPr>
          <a:xfrm>
            <a:off x="401413" y="2698913"/>
            <a:ext cx="670500" cy="290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Token</a:t>
            </a:r>
            <a:br>
              <a:rPr lang="en" sz="600"/>
            </a:br>
            <a:r>
              <a:rPr lang="en" sz="600"/>
              <a:t>Stream</a:t>
            </a:r>
            <a:endParaRPr sz="600"/>
          </a:p>
        </p:txBody>
      </p:sp>
      <p:grpSp>
        <p:nvGrpSpPr>
          <p:cNvPr id="580" name="Google Shape;580;p34"/>
          <p:cNvGrpSpPr/>
          <p:nvPr/>
        </p:nvGrpSpPr>
        <p:grpSpPr>
          <a:xfrm>
            <a:off x="6506263" y="3440650"/>
            <a:ext cx="1154400" cy="1134125"/>
            <a:chOff x="176525" y="3480025"/>
            <a:chExt cx="1154400" cy="1134125"/>
          </a:xfrm>
        </p:grpSpPr>
        <p:grpSp>
          <p:nvGrpSpPr>
            <p:cNvPr id="581" name="Google Shape;581;p34"/>
            <p:cNvGrpSpPr/>
            <p:nvPr/>
          </p:nvGrpSpPr>
          <p:grpSpPr>
            <a:xfrm>
              <a:off x="176525" y="3480025"/>
              <a:ext cx="1154400" cy="1134125"/>
              <a:chOff x="186925" y="2636300"/>
              <a:chExt cx="1154400" cy="1134125"/>
            </a:xfrm>
          </p:grpSpPr>
          <p:sp>
            <p:nvSpPr>
              <p:cNvPr id="582" name="Google Shape;582;p34"/>
              <p:cNvSpPr/>
              <p:nvPr/>
            </p:nvSpPr>
            <p:spPr>
              <a:xfrm>
                <a:off x="297275" y="2636300"/>
                <a:ext cx="905700" cy="1124400"/>
              </a:xfrm>
              <a:prstGeom prst="snip1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3" name="Google Shape;583;p34"/>
              <p:cNvSpPr txBox="1"/>
              <p:nvPr/>
            </p:nvSpPr>
            <p:spPr>
              <a:xfrm>
                <a:off x="186925" y="3480025"/>
                <a:ext cx="1154400" cy="290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/>
                  <a:t>Carrier</a:t>
                </a:r>
                <a:endParaRPr sz="800"/>
              </a:p>
            </p:txBody>
          </p:sp>
        </p:grpSp>
        <p:sp>
          <p:nvSpPr>
            <p:cNvPr id="584" name="Google Shape;584;p34"/>
            <p:cNvSpPr/>
            <p:nvPr/>
          </p:nvSpPr>
          <p:spPr>
            <a:xfrm>
              <a:off x="380213" y="3839625"/>
              <a:ext cx="747000" cy="4149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KA</a:t>
              </a:r>
              <a:r>
                <a:rPr baseline="-25000" lang="en"/>
                <a:t>tgt</a:t>
              </a:r>
              <a:endParaRPr baseline="-25000"/>
            </a:p>
          </p:txBody>
        </p:sp>
      </p:grpSp>
      <p:cxnSp>
        <p:nvCxnSpPr>
          <p:cNvPr id="585" name="Google Shape;585;p34"/>
          <p:cNvCxnSpPr/>
          <p:nvPr/>
        </p:nvCxnSpPr>
        <p:spPr>
          <a:xfrm flipH="1">
            <a:off x="2257775" y="3966850"/>
            <a:ext cx="4148100" cy="15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triangle"/>
          </a:ln>
        </p:spPr>
      </p:cxnSp>
      <p:sp>
        <p:nvSpPr>
          <p:cNvPr id="586" name="Google Shape;586;p34"/>
          <p:cNvSpPr txBox="1"/>
          <p:nvPr/>
        </p:nvSpPr>
        <p:spPr>
          <a:xfrm>
            <a:off x="2996525" y="4164925"/>
            <a:ext cx="2724600" cy="6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doTranslate( KA</a:t>
            </a:r>
            <a:r>
              <a:rPr baseline="-25000" lang="en">
                <a:solidFill>
                  <a:srgbClr val="FF0000"/>
                </a:solidFill>
              </a:rPr>
              <a:t>src</a:t>
            </a:r>
            <a:r>
              <a:rPr lang="en">
                <a:solidFill>
                  <a:srgbClr val="FF0000"/>
                </a:solidFill>
              </a:rPr>
              <a:t>, Tgt ) : KA</a:t>
            </a:r>
            <a:r>
              <a:rPr baseline="-25000" lang="en">
                <a:solidFill>
                  <a:srgbClr val="FF0000"/>
                </a:solidFill>
              </a:rPr>
              <a:t>tgt</a:t>
            </a:r>
            <a:endParaRPr baseline="-25000">
              <a:solidFill>
                <a:srgbClr val="FF0000"/>
              </a:solidFill>
            </a:endParaRPr>
          </a:p>
        </p:txBody>
      </p:sp>
      <p:sp>
        <p:nvSpPr>
          <p:cNvPr id="587" name="Google Shape;587;p34"/>
          <p:cNvSpPr txBox="1"/>
          <p:nvPr/>
        </p:nvSpPr>
        <p:spPr>
          <a:xfrm>
            <a:off x="3626063" y="3685725"/>
            <a:ext cx="1465500" cy="1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translation_of</a:t>
            </a:r>
            <a:endParaRPr i="1"/>
          </a:p>
        </p:txBody>
      </p:sp>
      <p:sp>
        <p:nvSpPr>
          <p:cNvPr id="588" name="Google Shape;588;p34"/>
          <p:cNvSpPr txBox="1"/>
          <p:nvPr/>
        </p:nvSpPr>
        <p:spPr>
          <a:xfrm>
            <a:off x="812563" y="2081700"/>
            <a:ext cx="1092300" cy="2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800"/>
              <a:t>Parsing</a:t>
            </a:r>
            <a:br>
              <a:rPr i="1" lang="en" sz="800"/>
            </a:br>
            <a:endParaRPr i="1" sz="800"/>
          </a:p>
        </p:txBody>
      </p:sp>
      <p:sp>
        <p:nvSpPr>
          <p:cNvPr id="576" name="Google Shape;576;p34"/>
          <p:cNvSpPr/>
          <p:nvPr/>
        </p:nvSpPr>
        <p:spPr>
          <a:xfrm>
            <a:off x="6692863" y="2698925"/>
            <a:ext cx="781200" cy="414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dash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SK</a:t>
            </a:r>
            <a:r>
              <a:rPr lang="en"/>
              <a:t>R</a:t>
            </a:r>
            <a:r>
              <a:rPr baseline="-25000" lang="en"/>
              <a:t>2</a:t>
            </a:r>
            <a:endParaRPr baseline="-25000"/>
          </a:p>
        </p:txBody>
      </p:sp>
      <p:cxnSp>
        <p:nvCxnSpPr>
          <p:cNvPr id="589" name="Google Shape;589;p34"/>
          <p:cNvCxnSpPr/>
          <p:nvPr/>
        </p:nvCxnSpPr>
        <p:spPr>
          <a:xfrm>
            <a:off x="7083475" y="3040900"/>
            <a:ext cx="0" cy="871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590" name="Google Shape;590;p34"/>
          <p:cNvSpPr txBox="1"/>
          <p:nvPr>
            <p:ph type="title"/>
          </p:nvPr>
        </p:nvSpPr>
        <p:spPr>
          <a:xfrm>
            <a:off x="280655" y="286725"/>
            <a:ext cx="7668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Operations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35"/>
          <p:cNvSpPr/>
          <p:nvPr/>
        </p:nvSpPr>
        <p:spPr>
          <a:xfrm>
            <a:off x="3751275" y="3099475"/>
            <a:ext cx="3066300" cy="1938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6" name="Google Shape;596;p35"/>
          <p:cNvSpPr/>
          <p:nvPr/>
        </p:nvSpPr>
        <p:spPr>
          <a:xfrm>
            <a:off x="4104795" y="4213425"/>
            <a:ext cx="490800" cy="704100"/>
          </a:xfrm>
          <a:prstGeom prst="foldedCorner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10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000"/>
              <a:t>C</a:t>
            </a:r>
            <a:endParaRPr sz="10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10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1000"/>
          </a:p>
        </p:txBody>
      </p:sp>
      <p:sp>
        <p:nvSpPr>
          <p:cNvPr id="597" name="Google Shape;597;p35"/>
          <p:cNvSpPr/>
          <p:nvPr/>
        </p:nvSpPr>
        <p:spPr>
          <a:xfrm>
            <a:off x="4251503" y="3234625"/>
            <a:ext cx="490800" cy="704100"/>
          </a:xfrm>
          <a:prstGeom prst="foldedCorner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10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000"/>
              <a:t>A</a:t>
            </a:r>
            <a:endParaRPr sz="10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10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1000"/>
          </a:p>
        </p:txBody>
      </p:sp>
      <p:sp>
        <p:nvSpPr>
          <p:cNvPr id="598" name="Google Shape;598;p35"/>
          <p:cNvSpPr/>
          <p:nvPr/>
        </p:nvSpPr>
        <p:spPr>
          <a:xfrm>
            <a:off x="4993620" y="3234625"/>
            <a:ext cx="490800" cy="704100"/>
          </a:xfrm>
          <a:prstGeom prst="foldedCorner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10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000"/>
              <a:t>B</a:t>
            </a:r>
            <a:endParaRPr sz="10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10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1000"/>
          </a:p>
        </p:txBody>
      </p:sp>
      <p:sp>
        <p:nvSpPr>
          <p:cNvPr id="599" name="Google Shape;599;p35"/>
          <p:cNvSpPr/>
          <p:nvPr/>
        </p:nvSpPr>
        <p:spPr>
          <a:xfrm>
            <a:off x="5185148" y="4189600"/>
            <a:ext cx="490800" cy="704100"/>
          </a:xfrm>
          <a:prstGeom prst="foldedCorner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10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000"/>
              <a:t>D</a:t>
            </a:r>
            <a:endParaRPr sz="10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10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1000"/>
          </a:p>
        </p:txBody>
      </p:sp>
      <p:cxnSp>
        <p:nvCxnSpPr>
          <p:cNvPr id="600" name="Google Shape;600;p35"/>
          <p:cNvCxnSpPr>
            <a:stCxn id="597" idx="3"/>
            <a:endCxn id="598" idx="1"/>
          </p:cNvCxnSpPr>
          <p:nvPr/>
        </p:nvCxnSpPr>
        <p:spPr>
          <a:xfrm>
            <a:off x="4742303" y="3586675"/>
            <a:ext cx="251400" cy="600"/>
          </a:xfrm>
          <a:prstGeom prst="bentConnector3">
            <a:avLst>
              <a:gd fmla="val 4997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601" name="Google Shape;601;p35"/>
          <p:cNvCxnSpPr>
            <a:stCxn id="597" idx="2"/>
            <a:endCxn id="596" idx="0"/>
          </p:cNvCxnSpPr>
          <p:nvPr/>
        </p:nvCxnSpPr>
        <p:spPr>
          <a:xfrm flipH="1">
            <a:off x="4350203" y="3938725"/>
            <a:ext cx="146700" cy="27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diamond"/>
            <a:tailEnd len="med" w="med" type="stealth"/>
          </a:ln>
        </p:spPr>
      </p:cxnSp>
      <p:cxnSp>
        <p:nvCxnSpPr>
          <p:cNvPr id="602" name="Google Shape;602;p35"/>
          <p:cNvCxnSpPr>
            <a:stCxn id="598" idx="2"/>
            <a:endCxn id="599" idx="0"/>
          </p:cNvCxnSpPr>
          <p:nvPr/>
        </p:nvCxnSpPr>
        <p:spPr>
          <a:xfrm>
            <a:off x="5239020" y="3938725"/>
            <a:ext cx="191400" cy="25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diamond"/>
            <a:tailEnd len="med" w="med" type="stealth"/>
          </a:ln>
        </p:spPr>
      </p:cxnSp>
      <p:grpSp>
        <p:nvGrpSpPr>
          <p:cNvPr id="603" name="Google Shape;603;p35"/>
          <p:cNvGrpSpPr/>
          <p:nvPr/>
        </p:nvGrpSpPr>
        <p:grpSpPr>
          <a:xfrm>
            <a:off x="5735760" y="3652151"/>
            <a:ext cx="935641" cy="890237"/>
            <a:chOff x="6280173" y="1724682"/>
            <a:chExt cx="1538377" cy="1463724"/>
          </a:xfrm>
        </p:grpSpPr>
        <p:sp>
          <p:nvSpPr>
            <p:cNvPr id="604" name="Google Shape;604;p35"/>
            <p:cNvSpPr/>
            <p:nvPr/>
          </p:nvSpPr>
          <p:spPr>
            <a:xfrm>
              <a:off x="6280173" y="1724682"/>
              <a:ext cx="1538377" cy="1463724"/>
            </a:xfrm>
            <a:prstGeom prst="foldedCorner">
              <a:avLst>
                <a:gd fmla="val 16667" name="adj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35"/>
            <p:cNvSpPr/>
            <p:nvPr/>
          </p:nvSpPr>
          <p:spPr>
            <a:xfrm>
              <a:off x="6495151" y="2189038"/>
              <a:ext cx="486750" cy="254144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/>
            </a:p>
          </p:txBody>
        </p:sp>
        <p:sp>
          <p:nvSpPr>
            <p:cNvPr id="606" name="Google Shape;606;p35"/>
            <p:cNvSpPr/>
            <p:nvPr/>
          </p:nvSpPr>
          <p:spPr>
            <a:xfrm>
              <a:off x="7043226" y="2189038"/>
              <a:ext cx="486750" cy="254144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/>
            </a:p>
          </p:txBody>
        </p:sp>
        <p:sp>
          <p:nvSpPr>
            <p:cNvPr id="607" name="Google Shape;607;p35"/>
            <p:cNvSpPr/>
            <p:nvPr/>
          </p:nvSpPr>
          <p:spPr>
            <a:xfrm>
              <a:off x="6440407" y="2596815"/>
              <a:ext cx="486750" cy="254144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/>
            </a:p>
          </p:txBody>
        </p:sp>
        <p:sp>
          <p:nvSpPr>
            <p:cNvPr id="608" name="Google Shape;608;p35"/>
            <p:cNvSpPr/>
            <p:nvPr/>
          </p:nvSpPr>
          <p:spPr>
            <a:xfrm>
              <a:off x="7199411" y="2620080"/>
              <a:ext cx="486750" cy="254144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/>
            </a:p>
          </p:txBody>
        </p:sp>
        <p:sp>
          <p:nvSpPr>
            <p:cNvPr id="609" name="Google Shape;609;p35"/>
            <p:cNvSpPr/>
            <p:nvPr/>
          </p:nvSpPr>
          <p:spPr>
            <a:xfrm>
              <a:off x="6892302" y="1924437"/>
              <a:ext cx="253435" cy="176796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/>
            </a:p>
          </p:txBody>
        </p:sp>
        <p:cxnSp>
          <p:nvCxnSpPr>
            <p:cNvPr id="610" name="Google Shape;610;p35"/>
            <p:cNvCxnSpPr>
              <a:stCxn id="609" idx="3"/>
              <a:endCxn id="605" idx="0"/>
            </p:cNvCxnSpPr>
            <p:nvPr/>
          </p:nvCxnSpPr>
          <p:spPr>
            <a:xfrm flipH="1">
              <a:off x="6738617" y="2075342"/>
              <a:ext cx="190800" cy="113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1" name="Google Shape;611;p35"/>
            <p:cNvCxnSpPr>
              <a:stCxn id="609" idx="5"/>
              <a:endCxn id="606" idx="0"/>
            </p:cNvCxnSpPr>
            <p:nvPr/>
          </p:nvCxnSpPr>
          <p:spPr>
            <a:xfrm>
              <a:off x="7108623" y="2075342"/>
              <a:ext cx="178200" cy="113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2" name="Google Shape;612;p35"/>
            <p:cNvCxnSpPr>
              <a:stCxn id="605" idx="4"/>
              <a:endCxn id="607" idx="0"/>
            </p:cNvCxnSpPr>
            <p:nvPr/>
          </p:nvCxnSpPr>
          <p:spPr>
            <a:xfrm flipH="1">
              <a:off x="6683625" y="2443182"/>
              <a:ext cx="54900" cy="153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3" name="Google Shape;613;p35"/>
            <p:cNvCxnSpPr>
              <a:stCxn id="606" idx="4"/>
              <a:endCxn id="608" idx="0"/>
            </p:cNvCxnSpPr>
            <p:nvPr/>
          </p:nvCxnSpPr>
          <p:spPr>
            <a:xfrm>
              <a:off x="7286600" y="2443182"/>
              <a:ext cx="156300" cy="177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614" name="Google Shape;614;p35"/>
          <p:cNvGrpSpPr/>
          <p:nvPr/>
        </p:nvGrpSpPr>
        <p:grpSpPr>
          <a:xfrm>
            <a:off x="1177113" y="2078450"/>
            <a:ext cx="903000" cy="1338600"/>
            <a:chOff x="6611188" y="3275575"/>
            <a:chExt cx="903000" cy="1338600"/>
          </a:xfrm>
        </p:grpSpPr>
        <p:sp>
          <p:nvSpPr>
            <p:cNvPr id="615" name="Google Shape;615;p35"/>
            <p:cNvSpPr/>
            <p:nvPr/>
          </p:nvSpPr>
          <p:spPr>
            <a:xfrm>
              <a:off x="6611188" y="3275575"/>
              <a:ext cx="903000" cy="1338600"/>
            </a:xfrm>
            <a:prstGeom prst="foldedCorner">
              <a:avLst>
                <a:gd fmla="val 16667" name="adj"/>
              </a:avLst>
            </a:prstGeom>
            <a:solidFill>
              <a:srgbClr val="EFEFE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rPr lang="en"/>
                <a:t>A B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rPr lang="en"/>
                <a:t>C    D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/>
            </a:p>
          </p:txBody>
        </p:sp>
        <p:grpSp>
          <p:nvGrpSpPr>
            <p:cNvPr id="616" name="Google Shape;616;p35"/>
            <p:cNvGrpSpPr/>
            <p:nvPr/>
          </p:nvGrpSpPr>
          <p:grpSpPr>
            <a:xfrm>
              <a:off x="6683022" y="3282674"/>
              <a:ext cx="697049" cy="890222"/>
              <a:chOff x="6280173" y="1724682"/>
              <a:chExt cx="1538400" cy="1463700"/>
            </a:xfrm>
          </p:grpSpPr>
          <p:sp>
            <p:nvSpPr>
              <p:cNvPr id="617" name="Google Shape;617;p35"/>
              <p:cNvSpPr/>
              <p:nvPr/>
            </p:nvSpPr>
            <p:spPr>
              <a:xfrm>
                <a:off x="6280173" y="1724682"/>
                <a:ext cx="1538400" cy="1463700"/>
              </a:xfrm>
              <a:prstGeom prst="foldedCorner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8" name="Google Shape;618;p35"/>
              <p:cNvSpPr/>
              <p:nvPr/>
            </p:nvSpPr>
            <p:spPr>
              <a:xfrm>
                <a:off x="6495151" y="2189038"/>
                <a:ext cx="486600" cy="254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800"/>
              </a:p>
            </p:txBody>
          </p:sp>
          <p:sp>
            <p:nvSpPr>
              <p:cNvPr id="619" name="Google Shape;619;p35"/>
              <p:cNvSpPr/>
              <p:nvPr/>
            </p:nvSpPr>
            <p:spPr>
              <a:xfrm>
                <a:off x="7043226" y="2189038"/>
                <a:ext cx="486600" cy="254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800"/>
              </a:p>
            </p:txBody>
          </p:sp>
          <p:sp>
            <p:nvSpPr>
              <p:cNvPr id="620" name="Google Shape;620;p35"/>
              <p:cNvSpPr/>
              <p:nvPr/>
            </p:nvSpPr>
            <p:spPr>
              <a:xfrm>
                <a:off x="6440407" y="2596815"/>
                <a:ext cx="486600" cy="254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800"/>
              </a:p>
            </p:txBody>
          </p:sp>
          <p:sp>
            <p:nvSpPr>
              <p:cNvPr id="621" name="Google Shape;621;p35"/>
              <p:cNvSpPr/>
              <p:nvPr/>
            </p:nvSpPr>
            <p:spPr>
              <a:xfrm>
                <a:off x="7199411" y="2620080"/>
                <a:ext cx="486600" cy="254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800"/>
              </a:p>
            </p:txBody>
          </p:sp>
          <p:sp>
            <p:nvSpPr>
              <p:cNvPr id="622" name="Google Shape;622;p35"/>
              <p:cNvSpPr/>
              <p:nvPr/>
            </p:nvSpPr>
            <p:spPr>
              <a:xfrm>
                <a:off x="6892302" y="1924437"/>
                <a:ext cx="253500" cy="1767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800"/>
              </a:p>
            </p:txBody>
          </p:sp>
          <p:cxnSp>
            <p:nvCxnSpPr>
              <p:cNvPr id="623" name="Google Shape;623;p35"/>
              <p:cNvCxnSpPr>
                <a:stCxn id="622" idx="3"/>
                <a:endCxn id="618" idx="0"/>
              </p:cNvCxnSpPr>
              <p:nvPr/>
            </p:nvCxnSpPr>
            <p:spPr>
              <a:xfrm flipH="1">
                <a:off x="6738627" y="2075260"/>
                <a:ext cx="190800" cy="114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24" name="Google Shape;624;p35"/>
              <p:cNvCxnSpPr>
                <a:stCxn id="622" idx="5"/>
                <a:endCxn id="619" idx="0"/>
              </p:cNvCxnSpPr>
              <p:nvPr/>
            </p:nvCxnSpPr>
            <p:spPr>
              <a:xfrm>
                <a:off x="7108678" y="2075260"/>
                <a:ext cx="178200" cy="114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25" name="Google Shape;625;p35"/>
              <p:cNvCxnSpPr>
                <a:stCxn id="618" idx="4"/>
                <a:endCxn id="620" idx="0"/>
              </p:cNvCxnSpPr>
              <p:nvPr/>
            </p:nvCxnSpPr>
            <p:spPr>
              <a:xfrm flipH="1">
                <a:off x="6683551" y="2443138"/>
                <a:ext cx="54900" cy="153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26" name="Google Shape;626;p35"/>
              <p:cNvCxnSpPr>
                <a:stCxn id="619" idx="4"/>
                <a:endCxn id="621" idx="0"/>
              </p:cNvCxnSpPr>
              <p:nvPr/>
            </p:nvCxnSpPr>
            <p:spPr>
              <a:xfrm>
                <a:off x="7286526" y="2443138"/>
                <a:ext cx="156300" cy="177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627" name="Google Shape;627;p35"/>
          <p:cNvSpPr/>
          <p:nvPr/>
        </p:nvSpPr>
        <p:spPr>
          <a:xfrm>
            <a:off x="4420695" y="1188150"/>
            <a:ext cx="490800" cy="704100"/>
          </a:xfrm>
          <a:prstGeom prst="foldedCorner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10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000"/>
              <a:t>C</a:t>
            </a:r>
            <a:endParaRPr sz="10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10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1000"/>
          </a:p>
        </p:txBody>
      </p:sp>
      <p:sp>
        <p:nvSpPr>
          <p:cNvPr id="628" name="Google Shape;628;p35"/>
          <p:cNvSpPr/>
          <p:nvPr/>
        </p:nvSpPr>
        <p:spPr>
          <a:xfrm>
            <a:off x="4274003" y="408125"/>
            <a:ext cx="490800" cy="704100"/>
          </a:xfrm>
          <a:prstGeom prst="foldedCorner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10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000"/>
              <a:t>A</a:t>
            </a:r>
            <a:endParaRPr sz="10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10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1000"/>
          </a:p>
        </p:txBody>
      </p:sp>
      <p:sp>
        <p:nvSpPr>
          <p:cNvPr id="629" name="Google Shape;629;p35"/>
          <p:cNvSpPr/>
          <p:nvPr/>
        </p:nvSpPr>
        <p:spPr>
          <a:xfrm>
            <a:off x="4863420" y="293688"/>
            <a:ext cx="490800" cy="704100"/>
          </a:xfrm>
          <a:prstGeom prst="foldedCorner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10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000"/>
              <a:t>B</a:t>
            </a:r>
            <a:endParaRPr sz="10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10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1000"/>
          </a:p>
        </p:txBody>
      </p:sp>
      <p:sp>
        <p:nvSpPr>
          <p:cNvPr id="630" name="Google Shape;630;p35"/>
          <p:cNvSpPr/>
          <p:nvPr/>
        </p:nvSpPr>
        <p:spPr>
          <a:xfrm>
            <a:off x="5086573" y="1230350"/>
            <a:ext cx="490800" cy="704100"/>
          </a:xfrm>
          <a:prstGeom prst="foldedCorner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10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000"/>
              <a:t>D</a:t>
            </a:r>
            <a:endParaRPr sz="10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10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1000"/>
          </a:p>
        </p:txBody>
      </p:sp>
      <p:sp>
        <p:nvSpPr>
          <p:cNvPr id="631" name="Google Shape;631;p35"/>
          <p:cNvSpPr/>
          <p:nvPr/>
        </p:nvSpPr>
        <p:spPr>
          <a:xfrm rot="1925654">
            <a:off x="5948875" y="922614"/>
            <a:ext cx="451146" cy="250711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2" name="Google Shape;632;p35"/>
          <p:cNvSpPr/>
          <p:nvPr/>
        </p:nvSpPr>
        <p:spPr>
          <a:xfrm rot="8996302">
            <a:off x="2889481" y="1629024"/>
            <a:ext cx="450960" cy="250801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3" name="Google Shape;633;p35"/>
          <p:cNvSpPr txBox="1"/>
          <p:nvPr/>
        </p:nvSpPr>
        <p:spPr>
          <a:xfrm>
            <a:off x="5218275" y="2347575"/>
            <a:ext cx="13008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Assembly</a:t>
            </a:r>
            <a:endParaRPr/>
          </a:p>
        </p:txBody>
      </p:sp>
      <p:sp>
        <p:nvSpPr>
          <p:cNvPr id="634" name="Google Shape;634;p35"/>
          <p:cNvSpPr txBox="1"/>
          <p:nvPr/>
        </p:nvSpPr>
        <p:spPr>
          <a:xfrm>
            <a:off x="6519075" y="743175"/>
            <a:ext cx="13008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Structuring</a:t>
            </a:r>
            <a:endParaRPr/>
          </a:p>
        </p:txBody>
      </p:sp>
      <p:sp>
        <p:nvSpPr>
          <p:cNvPr id="635" name="Google Shape;635;p35"/>
          <p:cNvSpPr txBox="1"/>
          <p:nvPr/>
        </p:nvSpPr>
        <p:spPr>
          <a:xfrm>
            <a:off x="2114650" y="1230350"/>
            <a:ext cx="13008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Merge</a:t>
            </a:r>
            <a:endParaRPr/>
          </a:p>
        </p:txBody>
      </p:sp>
      <p:sp>
        <p:nvSpPr>
          <p:cNvPr id="636" name="Google Shape;636;p35"/>
          <p:cNvSpPr/>
          <p:nvPr/>
        </p:nvSpPr>
        <p:spPr>
          <a:xfrm rot="5400000">
            <a:off x="4811310" y="2459146"/>
            <a:ext cx="451200" cy="250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7" name="Google Shape;637;p35"/>
          <p:cNvSpPr/>
          <p:nvPr/>
        </p:nvSpPr>
        <p:spPr>
          <a:xfrm rot="8100000">
            <a:off x="5948958" y="2446374"/>
            <a:ext cx="450993" cy="25074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8" name="Google Shape;638;p35"/>
          <p:cNvSpPr/>
          <p:nvPr/>
        </p:nvSpPr>
        <p:spPr>
          <a:xfrm rot="-8999426">
            <a:off x="2889421" y="3591915"/>
            <a:ext cx="451070" cy="250801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9" name="Google Shape;639;p35"/>
          <p:cNvSpPr txBox="1"/>
          <p:nvPr/>
        </p:nvSpPr>
        <p:spPr>
          <a:xfrm>
            <a:off x="2307275" y="4037725"/>
            <a:ext cx="13008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Flatten</a:t>
            </a:r>
            <a:endParaRPr/>
          </a:p>
        </p:txBody>
      </p:sp>
      <p:grpSp>
        <p:nvGrpSpPr>
          <p:cNvPr id="640" name="Google Shape;640;p35"/>
          <p:cNvGrpSpPr/>
          <p:nvPr/>
        </p:nvGrpSpPr>
        <p:grpSpPr>
          <a:xfrm>
            <a:off x="6604935" y="1309314"/>
            <a:ext cx="935655" cy="890222"/>
            <a:chOff x="6280173" y="1724682"/>
            <a:chExt cx="1538400" cy="1463700"/>
          </a:xfrm>
        </p:grpSpPr>
        <p:sp>
          <p:nvSpPr>
            <p:cNvPr id="641" name="Google Shape;641;p35"/>
            <p:cNvSpPr/>
            <p:nvPr/>
          </p:nvSpPr>
          <p:spPr>
            <a:xfrm>
              <a:off x="6280173" y="1724682"/>
              <a:ext cx="1538400" cy="1463700"/>
            </a:xfrm>
            <a:prstGeom prst="foldedCorner">
              <a:avLst>
                <a:gd fmla="val 16667" name="adj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35"/>
            <p:cNvSpPr/>
            <p:nvPr/>
          </p:nvSpPr>
          <p:spPr>
            <a:xfrm>
              <a:off x="6495151" y="2189038"/>
              <a:ext cx="486600" cy="2541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/>
            </a:p>
          </p:txBody>
        </p:sp>
        <p:sp>
          <p:nvSpPr>
            <p:cNvPr id="643" name="Google Shape;643;p35"/>
            <p:cNvSpPr/>
            <p:nvPr/>
          </p:nvSpPr>
          <p:spPr>
            <a:xfrm>
              <a:off x="7043226" y="2189038"/>
              <a:ext cx="486600" cy="2541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/>
            </a:p>
          </p:txBody>
        </p:sp>
        <p:sp>
          <p:nvSpPr>
            <p:cNvPr id="644" name="Google Shape;644;p35"/>
            <p:cNvSpPr/>
            <p:nvPr/>
          </p:nvSpPr>
          <p:spPr>
            <a:xfrm>
              <a:off x="6440407" y="2596815"/>
              <a:ext cx="486600" cy="2541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/>
            </a:p>
          </p:txBody>
        </p:sp>
        <p:sp>
          <p:nvSpPr>
            <p:cNvPr id="645" name="Google Shape;645;p35"/>
            <p:cNvSpPr/>
            <p:nvPr/>
          </p:nvSpPr>
          <p:spPr>
            <a:xfrm>
              <a:off x="7199411" y="2620080"/>
              <a:ext cx="486600" cy="2541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/>
            </a:p>
          </p:txBody>
        </p:sp>
        <p:sp>
          <p:nvSpPr>
            <p:cNvPr id="646" name="Google Shape;646;p35"/>
            <p:cNvSpPr/>
            <p:nvPr/>
          </p:nvSpPr>
          <p:spPr>
            <a:xfrm>
              <a:off x="6892302" y="1924437"/>
              <a:ext cx="253500" cy="1767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/>
            </a:p>
          </p:txBody>
        </p:sp>
        <p:cxnSp>
          <p:nvCxnSpPr>
            <p:cNvPr id="647" name="Google Shape;647;p35"/>
            <p:cNvCxnSpPr>
              <a:stCxn id="646" idx="3"/>
              <a:endCxn id="642" idx="0"/>
            </p:cNvCxnSpPr>
            <p:nvPr/>
          </p:nvCxnSpPr>
          <p:spPr>
            <a:xfrm flipH="1">
              <a:off x="6738627" y="2075260"/>
              <a:ext cx="190800" cy="114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8" name="Google Shape;648;p35"/>
            <p:cNvCxnSpPr>
              <a:stCxn id="646" idx="5"/>
              <a:endCxn id="643" idx="0"/>
            </p:cNvCxnSpPr>
            <p:nvPr/>
          </p:nvCxnSpPr>
          <p:spPr>
            <a:xfrm>
              <a:off x="7108678" y="2075260"/>
              <a:ext cx="178200" cy="114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9" name="Google Shape;649;p35"/>
            <p:cNvCxnSpPr>
              <a:stCxn id="642" idx="4"/>
              <a:endCxn id="644" idx="0"/>
            </p:cNvCxnSpPr>
            <p:nvPr/>
          </p:nvCxnSpPr>
          <p:spPr>
            <a:xfrm flipH="1">
              <a:off x="6683551" y="2443138"/>
              <a:ext cx="54900" cy="153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0" name="Google Shape;650;p35"/>
            <p:cNvCxnSpPr>
              <a:stCxn id="643" idx="4"/>
              <a:endCxn id="645" idx="0"/>
            </p:cNvCxnSpPr>
            <p:nvPr/>
          </p:nvCxnSpPr>
          <p:spPr>
            <a:xfrm>
              <a:off x="7286526" y="2443138"/>
              <a:ext cx="156300" cy="177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36"/>
          <p:cNvSpPr/>
          <p:nvPr/>
        </p:nvSpPr>
        <p:spPr>
          <a:xfrm>
            <a:off x="1200125" y="941000"/>
            <a:ext cx="2342700" cy="2169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6" name="Google Shape;656;p36"/>
          <p:cNvSpPr/>
          <p:nvPr/>
        </p:nvSpPr>
        <p:spPr>
          <a:xfrm>
            <a:off x="3961113" y="3385275"/>
            <a:ext cx="903000" cy="1338600"/>
          </a:xfrm>
          <a:prstGeom prst="foldedCorner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/>
              <a:t>A B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/>
              <a:t>C    D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800"/>
              <a:t>#5/v1</a:t>
            </a:r>
            <a:endParaRPr sz="800"/>
          </a:p>
        </p:txBody>
      </p:sp>
      <p:sp>
        <p:nvSpPr>
          <p:cNvPr id="657" name="Google Shape;657;p36"/>
          <p:cNvSpPr/>
          <p:nvPr/>
        </p:nvSpPr>
        <p:spPr>
          <a:xfrm>
            <a:off x="1330345" y="2129325"/>
            <a:ext cx="490800" cy="704100"/>
          </a:xfrm>
          <a:prstGeom prst="foldedCorner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10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000"/>
              <a:t>C</a:t>
            </a:r>
            <a:endParaRPr sz="10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10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800"/>
              <a:t>#1/v4</a:t>
            </a:r>
            <a:endParaRPr sz="800"/>
          </a:p>
        </p:txBody>
      </p:sp>
      <p:sp>
        <p:nvSpPr>
          <p:cNvPr id="658" name="Google Shape;658;p36"/>
          <p:cNvSpPr/>
          <p:nvPr/>
        </p:nvSpPr>
        <p:spPr>
          <a:xfrm>
            <a:off x="1781853" y="1074325"/>
            <a:ext cx="490800" cy="704100"/>
          </a:xfrm>
          <a:prstGeom prst="foldedCorner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10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000"/>
              <a:t>A</a:t>
            </a:r>
            <a:endParaRPr sz="10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10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800"/>
              <a:t>#2/v1</a:t>
            </a:r>
            <a:endParaRPr sz="800"/>
          </a:p>
        </p:txBody>
      </p:sp>
      <p:sp>
        <p:nvSpPr>
          <p:cNvPr id="659" name="Google Shape;659;p36"/>
          <p:cNvSpPr/>
          <p:nvPr/>
        </p:nvSpPr>
        <p:spPr>
          <a:xfrm>
            <a:off x="2523970" y="1074325"/>
            <a:ext cx="490800" cy="704100"/>
          </a:xfrm>
          <a:prstGeom prst="foldedCorner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10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000"/>
              <a:t>B</a:t>
            </a:r>
            <a:endParaRPr sz="10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10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800"/>
              <a:t>#3/v1</a:t>
            </a:r>
            <a:endParaRPr sz="800"/>
          </a:p>
        </p:txBody>
      </p:sp>
      <p:sp>
        <p:nvSpPr>
          <p:cNvPr id="660" name="Google Shape;660;p36"/>
          <p:cNvSpPr/>
          <p:nvPr/>
        </p:nvSpPr>
        <p:spPr>
          <a:xfrm>
            <a:off x="2791698" y="2334100"/>
            <a:ext cx="490800" cy="704100"/>
          </a:xfrm>
          <a:prstGeom prst="foldedCorner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10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000"/>
              <a:t>D</a:t>
            </a:r>
            <a:endParaRPr sz="10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10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800"/>
              <a:t>#4/v2</a:t>
            </a:r>
            <a:endParaRPr sz="800"/>
          </a:p>
        </p:txBody>
      </p:sp>
      <p:cxnSp>
        <p:nvCxnSpPr>
          <p:cNvPr id="661" name="Google Shape;661;p36"/>
          <p:cNvCxnSpPr>
            <a:stCxn id="658" idx="3"/>
            <a:endCxn id="659" idx="1"/>
          </p:cNvCxnSpPr>
          <p:nvPr/>
        </p:nvCxnSpPr>
        <p:spPr>
          <a:xfrm>
            <a:off x="2272653" y="1426375"/>
            <a:ext cx="251400" cy="600"/>
          </a:xfrm>
          <a:prstGeom prst="bentConnector3">
            <a:avLst>
              <a:gd fmla="val 4997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662" name="Google Shape;662;p36"/>
          <p:cNvCxnSpPr>
            <a:stCxn id="658" idx="2"/>
            <a:endCxn id="657" idx="0"/>
          </p:cNvCxnSpPr>
          <p:nvPr/>
        </p:nvCxnSpPr>
        <p:spPr>
          <a:xfrm flipH="1">
            <a:off x="1575753" y="1778425"/>
            <a:ext cx="451500" cy="35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diamond"/>
            <a:tailEnd len="med" w="med" type="stealth"/>
          </a:ln>
        </p:spPr>
      </p:cxnSp>
      <p:cxnSp>
        <p:nvCxnSpPr>
          <p:cNvPr id="663" name="Google Shape;663;p36"/>
          <p:cNvCxnSpPr>
            <a:stCxn id="659" idx="2"/>
            <a:endCxn id="660" idx="0"/>
          </p:cNvCxnSpPr>
          <p:nvPr/>
        </p:nvCxnSpPr>
        <p:spPr>
          <a:xfrm>
            <a:off x="2769370" y="1778425"/>
            <a:ext cx="267600" cy="55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diamond"/>
            <a:tailEnd len="med" w="med" type="stealth"/>
          </a:ln>
        </p:spPr>
      </p:cxnSp>
      <p:grpSp>
        <p:nvGrpSpPr>
          <p:cNvPr id="664" name="Google Shape;664;p36"/>
          <p:cNvGrpSpPr/>
          <p:nvPr/>
        </p:nvGrpSpPr>
        <p:grpSpPr>
          <a:xfrm>
            <a:off x="5354087" y="1238275"/>
            <a:ext cx="1940490" cy="1788300"/>
            <a:chOff x="5961100" y="1198275"/>
            <a:chExt cx="2156100" cy="1788300"/>
          </a:xfrm>
        </p:grpSpPr>
        <p:sp>
          <p:nvSpPr>
            <p:cNvPr id="665" name="Google Shape;665;p36"/>
            <p:cNvSpPr/>
            <p:nvPr/>
          </p:nvSpPr>
          <p:spPr>
            <a:xfrm>
              <a:off x="6262400" y="1765600"/>
              <a:ext cx="682200" cy="3105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#2/v1</a:t>
              </a:r>
              <a:endParaRPr sz="800"/>
            </a:p>
          </p:txBody>
        </p:sp>
        <p:sp>
          <p:nvSpPr>
            <p:cNvPr id="666" name="Google Shape;666;p36"/>
            <p:cNvSpPr/>
            <p:nvPr/>
          </p:nvSpPr>
          <p:spPr>
            <a:xfrm>
              <a:off x="7030550" y="1765600"/>
              <a:ext cx="682200" cy="3105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#3/v1</a:t>
              </a:r>
              <a:endParaRPr sz="800"/>
            </a:p>
          </p:txBody>
        </p:sp>
        <p:sp>
          <p:nvSpPr>
            <p:cNvPr id="667" name="Google Shape;667;p36"/>
            <p:cNvSpPr/>
            <p:nvPr/>
          </p:nvSpPr>
          <p:spPr>
            <a:xfrm>
              <a:off x="6185675" y="2263800"/>
              <a:ext cx="682200" cy="3105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#1/v4</a:t>
              </a:r>
              <a:endParaRPr sz="800"/>
            </a:p>
          </p:txBody>
        </p:sp>
        <p:sp>
          <p:nvSpPr>
            <p:cNvPr id="668" name="Google Shape;668;p36"/>
            <p:cNvSpPr/>
            <p:nvPr/>
          </p:nvSpPr>
          <p:spPr>
            <a:xfrm>
              <a:off x="7249450" y="2292225"/>
              <a:ext cx="682200" cy="3105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#4/v2</a:t>
              </a:r>
              <a:endParaRPr sz="800"/>
            </a:p>
          </p:txBody>
        </p:sp>
        <p:sp>
          <p:nvSpPr>
            <p:cNvPr id="669" name="Google Shape;669;p36"/>
            <p:cNvSpPr/>
            <p:nvPr/>
          </p:nvSpPr>
          <p:spPr>
            <a:xfrm>
              <a:off x="6819025" y="1442325"/>
              <a:ext cx="355200" cy="2160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/>
            </a:p>
          </p:txBody>
        </p:sp>
        <p:cxnSp>
          <p:nvCxnSpPr>
            <p:cNvPr id="670" name="Google Shape;670;p36"/>
            <p:cNvCxnSpPr>
              <a:stCxn id="669" idx="3"/>
              <a:endCxn id="665" idx="0"/>
            </p:cNvCxnSpPr>
            <p:nvPr/>
          </p:nvCxnSpPr>
          <p:spPr>
            <a:xfrm flipH="1">
              <a:off x="6603443" y="1626693"/>
              <a:ext cx="267600" cy="138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1" name="Google Shape;671;p36"/>
            <p:cNvCxnSpPr>
              <a:stCxn id="669" idx="5"/>
              <a:endCxn id="666" idx="0"/>
            </p:cNvCxnSpPr>
            <p:nvPr/>
          </p:nvCxnSpPr>
          <p:spPr>
            <a:xfrm>
              <a:off x="7122207" y="1626693"/>
              <a:ext cx="249300" cy="138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2" name="Google Shape;672;p36"/>
            <p:cNvCxnSpPr>
              <a:stCxn id="665" idx="4"/>
              <a:endCxn id="667" idx="0"/>
            </p:cNvCxnSpPr>
            <p:nvPr/>
          </p:nvCxnSpPr>
          <p:spPr>
            <a:xfrm flipH="1">
              <a:off x="6526700" y="2076100"/>
              <a:ext cx="76800" cy="187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3" name="Google Shape;673;p36"/>
            <p:cNvCxnSpPr>
              <a:stCxn id="666" idx="4"/>
              <a:endCxn id="668" idx="0"/>
            </p:cNvCxnSpPr>
            <p:nvPr/>
          </p:nvCxnSpPr>
          <p:spPr>
            <a:xfrm>
              <a:off x="7371650" y="2076100"/>
              <a:ext cx="219000" cy="216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74" name="Google Shape;674;p36"/>
            <p:cNvSpPr/>
            <p:nvPr/>
          </p:nvSpPr>
          <p:spPr>
            <a:xfrm>
              <a:off x="5961100" y="1198275"/>
              <a:ext cx="2156100" cy="1788300"/>
            </a:xfrm>
            <a:prstGeom prst="foldedCorner">
              <a:avLst>
                <a:gd fmla="val 16667" name="adj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rPr lang="en" sz="800"/>
                <a:t>#0/v1</a:t>
              </a:r>
              <a:endParaRPr sz="800"/>
            </a:p>
          </p:txBody>
        </p:sp>
      </p:grpSp>
      <p:sp>
        <p:nvSpPr>
          <p:cNvPr id="675" name="Google Shape;675;p36"/>
          <p:cNvSpPr txBox="1"/>
          <p:nvPr/>
        </p:nvSpPr>
        <p:spPr>
          <a:xfrm>
            <a:off x="935028" y="580850"/>
            <a:ext cx="11949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Composite</a:t>
            </a:r>
            <a:endParaRPr sz="1200"/>
          </a:p>
        </p:txBody>
      </p:sp>
      <p:sp>
        <p:nvSpPr>
          <p:cNvPr id="676" name="Google Shape;676;p36"/>
          <p:cNvSpPr txBox="1"/>
          <p:nvPr/>
        </p:nvSpPr>
        <p:spPr>
          <a:xfrm>
            <a:off x="5993425" y="868275"/>
            <a:ext cx="9357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Structure</a:t>
            </a:r>
            <a:endParaRPr sz="1200"/>
          </a:p>
        </p:txBody>
      </p:sp>
      <p:sp>
        <p:nvSpPr>
          <p:cNvPr id="677" name="Google Shape;677;p36"/>
          <p:cNvSpPr txBox="1"/>
          <p:nvPr/>
        </p:nvSpPr>
        <p:spPr>
          <a:xfrm>
            <a:off x="4765725" y="4376175"/>
            <a:ext cx="1726200" cy="4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Flat Resource</a:t>
            </a:r>
            <a:br>
              <a:rPr lang="en" sz="1200"/>
            </a:br>
            <a:r>
              <a:rPr lang="en" sz="1200"/>
              <a:t>(--&gt; Decomposable)</a:t>
            </a:r>
            <a:endParaRPr sz="1200"/>
          </a:p>
        </p:txBody>
      </p:sp>
      <p:cxnSp>
        <p:nvCxnSpPr>
          <p:cNvPr id="678" name="Google Shape;678;p36"/>
          <p:cNvCxnSpPr/>
          <p:nvPr/>
        </p:nvCxnSpPr>
        <p:spPr>
          <a:xfrm rot="10800000">
            <a:off x="3213700" y="1967175"/>
            <a:ext cx="2019900" cy="6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79" name="Google Shape;679;p36"/>
          <p:cNvSpPr txBox="1"/>
          <p:nvPr/>
        </p:nvSpPr>
        <p:spPr>
          <a:xfrm>
            <a:off x="4262900" y="1741575"/>
            <a:ext cx="757200" cy="2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structures / structured-by</a:t>
            </a:r>
            <a:endParaRPr sz="600"/>
          </a:p>
        </p:txBody>
      </p:sp>
      <p:cxnSp>
        <p:nvCxnSpPr>
          <p:cNvPr id="680" name="Google Shape;680;p36"/>
          <p:cNvCxnSpPr>
            <a:stCxn id="660" idx="3"/>
            <a:endCxn id="659" idx="3"/>
          </p:cNvCxnSpPr>
          <p:nvPr/>
        </p:nvCxnSpPr>
        <p:spPr>
          <a:xfrm rot="10800000">
            <a:off x="3014898" y="1426450"/>
            <a:ext cx="267600" cy="1259700"/>
          </a:xfrm>
          <a:prstGeom prst="curvedConnector3">
            <a:avLst>
              <a:gd fmla="val -21301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681" name="Google Shape;681;p36"/>
          <p:cNvSpPr txBox="1"/>
          <p:nvPr/>
        </p:nvSpPr>
        <p:spPr>
          <a:xfrm>
            <a:off x="3434775" y="1281625"/>
            <a:ext cx="757200" cy="2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structured with</a:t>
            </a:r>
            <a:endParaRPr sz="600"/>
          </a:p>
        </p:txBody>
      </p:sp>
      <p:cxnSp>
        <p:nvCxnSpPr>
          <p:cNvPr id="682" name="Google Shape;682;p36"/>
          <p:cNvCxnSpPr>
            <a:stCxn id="655" idx="0"/>
            <a:endCxn id="674" idx="0"/>
          </p:cNvCxnSpPr>
          <p:nvPr/>
        </p:nvCxnSpPr>
        <p:spPr>
          <a:xfrm flipH="1" rot="-5400000">
            <a:off x="4199225" y="-886750"/>
            <a:ext cx="297300" cy="3952800"/>
          </a:xfrm>
          <a:prstGeom prst="curvedConnector3">
            <a:avLst>
              <a:gd fmla="val -80096" name="adj1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stealth"/>
          </a:ln>
        </p:spPr>
      </p:cxnSp>
      <p:sp>
        <p:nvSpPr>
          <p:cNvPr id="683" name="Google Shape;683;p36"/>
          <p:cNvSpPr txBox="1"/>
          <p:nvPr/>
        </p:nvSpPr>
        <p:spPr>
          <a:xfrm>
            <a:off x="4692800" y="474075"/>
            <a:ext cx="757200" cy="2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structurally organized by</a:t>
            </a:r>
            <a:endParaRPr sz="600"/>
          </a:p>
        </p:txBody>
      </p:sp>
      <p:cxnSp>
        <p:nvCxnSpPr>
          <p:cNvPr id="684" name="Google Shape;684;p36"/>
          <p:cNvCxnSpPr>
            <a:stCxn id="656" idx="1"/>
            <a:endCxn id="655" idx="2"/>
          </p:cNvCxnSpPr>
          <p:nvPr/>
        </p:nvCxnSpPr>
        <p:spPr>
          <a:xfrm rot="10800000">
            <a:off x="2371413" y="3110175"/>
            <a:ext cx="1589700" cy="9444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stealth"/>
          </a:ln>
        </p:spPr>
      </p:cxnSp>
      <p:sp>
        <p:nvSpPr>
          <p:cNvPr id="685" name="Google Shape;685;p36"/>
          <p:cNvSpPr txBox="1"/>
          <p:nvPr/>
        </p:nvSpPr>
        <p:spPr>
          <a:xfrm>
            <a:off x="2390775" y="3909525"/>
            <a:ext cx="757200" cy="2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flattening of</a:t>
            </a:r>
            <a:endParaRPr sz="600"/>
          </a:p>
        </p:txBody>
      </p:sp>
      <p:cxnSp>
        <p:nvCxnSpPr>
          <p:cNvPr id="686" name="Google Shape;686;p36"/>
          <p:cNvCxnSpPr>
            <a:stCxn id="656" idx="3"/>
            <a:endCxn id="674" idx="2"/>
          </p:cNvCxnSpPr>
          <p:nvPr/>
        </p:nvCxnSpPr>
        <p:spPr>
          <a:xfrm flipH="1" rot="10800000">
            <a:off x="4864113" y="3026475"/>
            <a:ext cx="1460100" cy="10281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stealth"/>
          </a:ln>
        </p:spPr>
      </p:cxnSp>
      <p:sp>
        <p:nvSpPr>
          <p:cNvPr id="687" name="Google Shape;687;p36"/>
          <p:cNvSpPr txBox="1"/>
          <p:nvPr/>
        </p:nvSpPr>
        <p:spPr>
          <a:xfrm>
            <a:off x="5908425" y="3556325"/>
            <a:ext cx="757200" cy="2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framed by</a:t>
            </a:r>
            <a:endParaRPr sz="6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37"/>
          <p:cNvSpPr/>
          <p:nvPr/>
        </p:nvSpPr>
        <p:spPr>
          <a:xfrm>
            <a:off x="1703800" y="1103650"/>
            <a:ext cx="2342700" cy="2169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3" name="Google Shape;693;p37"/>
          <p:cNvSpPr/>
          <p:nvPr/>
        </p:nvSpPr>
        <p:spPr>
          <a:xfrm>
            <a:off x="4464788" y="3547925"/>
            <a:ext cx="903000" cy="1338600"/>
          </a:xfrm>
          <a:prstGeom prst="foldedCorner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/>
              <a:t>A B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/>
              <a:t>C    D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800"/>
              <a:t>#5/v1</a:t>
            </a:r>
            <a:endParaRPr sz="800"/>
          </a:p>
        </p:txBody>
      </p:sp>
      <p:sp>
        <p:nvSpPr>
          <p:cNvPr id="694" name="Google Shape;694;p37"/>
          <p:cNvSpPr/>
          <p:nvPr/>
        </p:nvSpPr>
        <p:spPr>
          <a:xfrm>
            <a:off x="3122482" y="2691425"/>
            <a:ext cx="490800" cy="704100"/>
          </a:xfrm>
          <a:prstGeom prst="foldedCorner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/>
              <a:t>#2</a:t>
            </a:r>
            <a:br>
              <a:rPr lang="en"/>
            </a:br>
            <a:r>
              <a:rPr lang="en"/>
              <a:t>v1</a:t>
            </a:r>
            <a:endParaRPr/>
          </a:p>
        </p:txBody>
      </p:sp>
      <p:sp>
        <p:nvSpPr>
          <p:cNvPr id="695" name="Google Shape;695;p37"/>
          <p:cNvSpPr/>
          <p:nvPr/>
        </p:nvSpPr>
        <p:spPr>
          <a:xfrm>
            <a:off x="445095" y="2092700"/>
            <a:ext cx="2251800" cy="13938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6" name="Google Shape;696;p37"/>
          <p:cNvSpPr/>
          <p:nvPr/>
        </p:nvSpPr>
        <p:spPr>
          <a:xfrm>
            <a:off x="796523" y="2568900"/>
            <a:ext cx="490800" cy="704100"/>
          </a:xfrm>
          <a:prstGeom prst="foldedCorner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/>
              <a:t>#1</a:t>
            </a:r>
            <a:br>
              <a:rPr lang="en"/>
            </a:br>
            <a:r>
              <a:rPr lang="en"/>
              <a:t>v4</a:t>
            </a:r>
            <a:endParaRPr/>
          </a:p>
        </p:txBody>
      </p:sp>
      <p:sp>
        <p:nvSpPr>
          <p:cNvPr id="697" name="Google Shape;697;p37"/>
          <p:cNvSpPr/>
          <p:nvPr/>
        </p:nvSpPr>
        <p:spPr>
          <a:xfrm>
            <a:off x="1834020" y="2291975"/>
            <a:ext cx="490800" cy="704100"/>
          </a:xfrm>
          <a:prstGeom prst="foldedCorner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10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000"/>
              <a:t>C</a:t>
            </a:r>
            <a:endParaRPr sz="10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10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800"/>
              <a:t>#1/v4</a:t>
            </a:r>
            <a:endParaRPr sz="800"/>
          </a:p>
        </p:txBody>
      </p:sp>
      <p:sp>
        <p:nvSpPr>
          <p:cNvPr id="698" name="Google Shape;698;p37"/>
          <p:cNvSpPr/>
          <p:nvPr/>
        </p:nvSpPr>
        <p:spPr>
          <a:xfrm>
            <a:off x="947903" y="2409525"/>
            <a:ext cx="490800" cy="704100"/>
          </a:xfrm>
          <a:prstGeom prst="foldedCorner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/>
              <a:t>#1</a:t>
            </a:r>
            <a:br>
              <a:rPr lang="en"/>
            </a:br>
            <a:r>
              <a:rPr lang="en"/>
              <a:t>v4</a:t>
            </a:r>
            <a:endParaRPr/>
          </a:p>
        </p:txBody>
      </p:sp>
      <p:sp>
        <p:nvSpPr>
          <p:cNvPr id="699" name="Google Shape;699;p37"/>
          <p:cNvSpPr/>
          <p:nvPr/>
        </p:nvSpPr>
        <p:spPr>
          <a:xfrm>
            <a:off x="1111838" y="2291975"/>
            <a:ext cx="490800" cy="704100"/>
          </a:xfrm>
          <a:prstGeom prst="foldedCorner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10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000"/>
              <a:t>C*</a:t>
            </a:r>
            <a:endParaRPr sz="10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10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800"/>
              <a:t>#1/v3</a:t>
            </a:r>
            <a:endParaRPr sz="800"/>
          </a:p>
        </p:txBody>
      </p:sp>
      <p:sp>
        <p:nvSpPr>
          <p:cNvPr id="700" name="Google Shape;700;p37"/>
          <p:cNvSpPr txBox="1"/>
          <p:nvPr/>
        </p:nvSpPr>
        <p:spPr>
          <a:xfrm>
            <a:off x="1288620" y="3454375"/>
            <a:ext cx="6141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0000"/>
                </a:solidFill>
              </a:rPr>
              <a:t>Series</a:t>
            </a:r>
            <a:endParaRPr sz="1000">
              <a:solidFill>
                <a:srgbClr val="FF0000"/>
              </a:solidFill>
            </a:endParaRPr>
          </a:p>
        </p:txBody>
      </p:sp>
      <p:sp>
        <p:nvSpPr>
          <p:cNvPr id="701" name="Google Shape;701;p37"/>
          <p:cNvSpPr/>
          <p:nvPr/>
        </p:nvSpPr>
        <p:spPr>
          <a:xfrm>
            <a:off x="2285528" y="1236975"/>
            <a:ext cx="490800" cy="704100"/>
          </a:xfrm>
          <a:prstGeom prst="foldedCorner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10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000"/>
              <a:t>A</a:t>
            </a:r>
            <a:endParaRPr sz="10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10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800"/>
              <a:t>#2/v1</a:t>
            </a:r>
            <a:endParaRPr sz="800"/>
          </a:p>
        </p:txBody>
      </p:sp>
      <p:sp>
        <p:nvSpPr>
          <p:cNvPr id="702" name="Google Shape;702;p37"/>
          <p:cNvSpPr/>
          <p:nvPr/>
        </p:nvSpPr>
        <p:spPr>
          <a:xfrm>
            <a:off x="3027645" y="1236975"/>
            <a:ext cx="490800" cy="704100"/>
          </a:xfrm>
          <a:prstGeom prst="foldedCorner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10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000"/>
              <a:t>B</a:t>
            </a:r>
            <a:endParaRPr sz="10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10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800"/>
              <a:t>#3/v1</a:t>
            </a:r>
            <a:endParaRPr sz="800"/>
          </a:p>
        </p:txBody>
      </p:sp>
      <p:sp>
        <p:nvSpPr>
          <p:cNvPr id="703" name="Google Shape;703;p37"/>
          <p:cNvSpPr/>
          <p:nvPr/>
        </p:nvSpPr>
        <p:spPr>
          <a:xfrm>
            <a:off x="3295373" y="2496750"/>
            <a:ext cx="490800" cy="704100"/>
          </a:xfrm>
          <a:prstGeom prst="foldedCorner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10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000"/>
              <a:t>D</a:t>
            </a:r>
            <a:endParaRPr sz="10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10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800"/>
              <a:t>#4/v2</a:t>
            </a:r>
            <a:endParaRPr sz="800"/>
          </a:p>
        </p:txBody>
      </p:sp>
      <p:cxnSp>
        <p:nvCxnSpPr>
          <p:cNvPr id="704" name="Google Shape;704;p37"/>
          <p:cNvCxnSpPr>
            <a:stCxn id="701" idx="3"/>
            <a:endCxn id="702" idx="1"/>
          </p:cNvCxnSpPr>
          <p:nvPr/>
        </p:nvCxnSpPr>
        <p:spPr>
          <a:xfrm>
            <a:off x="2776328" y="1589025"/>
            <a:ext cx="251400" cy="600"/>
          </a:xfrm>
          <a:prstGeom prst="bentConnector3">
            <a:avLst>
              <a:gd fmla="val 4997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705" name="Google Shape;705;p37"/>
          <p:cNvCxnSpPr>
            <a:stCxn id="701" idx="2"/>
            <a:endCxn id="697" idx="0"/>
          </p:cNvCxnSpPr>
          <p:nvPr/>
        </p:nvCxnSpPr>
        <p:spPr>
          <a:xfrm flipH="1">
            <a:off x="2079428" y="1941075"/>
            <a:ext cx="451500" cy="35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diamond"/>
            <a:tailEnd len="med" w="med" type="stealth"/>
          </a:ln>
        </p:spPr>
      </p:cxnSp>
      <p:cxnSp>
        <p:nvCxnSpPr>
          <p:cNvPr id="706" name="Google Shape;706;p37"/>
          <p:cNvCxnSpPr>
            <a:stCxn id="702" idx="2"/>
            <a:endCxn id="703" idx="0"/>
          </p:cNvCxnSpPr>
          <p:nvPr/>
        </p:nvCxnSpPr>
        <p:spPr>
          <a:xfrm>
            <a:off x="3273045" y="1941075"/>
            <a:ext cx="267600" cy="55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diamond"/>
            <a:tailEnd len="med" w="med" type="stealth"/>
          </a:ln>
        </p:spPr>
      </p:cxnSp>
      <p:grpSp>
        <p:nvGrpSpPr>
          <p:cNvPr id="707" name="Google Shape;707;p37"/>
          <p:cNvGrpSpPr/>
          <p:nvPr/>
        </p:nvGrpSpPr>
        <p:grpSpPr>
          <a:xfrm>
            <a:off x="5857762" y="1400925"/>
            <a:ext cx="1940490" cy="1788300"/>
            <a:chOff x="5961100" y="1198275"/>
            <a:chExt cx="2156100" cy="1788300"/>
          </a:xfrm>
        </p:grpSpPr>
        <p:sp>
          <p:nvSpPr>
            <p:cNvPr id="708" name="Google Shape;708;p37"/>
            <p:cNvSpPr/>
            <p:nvPr/>
          </p:nvSpPr>
          <p:spPr>
            <a:xfrm>
              <a:off x="6262400" y="1765600"/>
              <a:ext cx="682200" cy="3105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#2/v1</a:t>
              </a:r>
              <a:endParaRPr sz="800"/>
            </a:p>
          </p:txBody>
        </p:sp>
        <p:sp>
          <p:nvSpPr>
            <p:cNvPr id="709" name="Google Shape;709;p37"/>
            <p:cNvSpPr/>
            <p:nvPr/>
          </p:nvSpPr>
          <p:spPr>
            <a:xfrm>
              <a:off x="7030550" y="1765600"/>
              <a:ext cx="682200" cy="3105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#3/v1</a:t>
              </a:r>
              <a:endParaRPr sz="800"/>
            </a:p>
          </p:txBody>
        </p:sp>
        <p:sp>
          <p:nvSpPr>
            <p:cNvPr id="710" name="Google Shape;710;p37"/>
            <p:cNvSpPr/>
            <p:nvPr/>
          </p:nvSpPr>
          <p:spPr>
            <a:xfrm>
              <a:off x="6185675" y="2263800"/>
              <a:ext cx="682200" cy="3105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#1/v4</a:t>
              </a:r>
              <a:endParaRPr sz="800"/>
            </a:p>
          </p:txBody>
        </p:sp>
        <p:sp>
          <p:nvSpPr>
            <p:cNvPr id="711" name="Google Shape;711;p37"/>
            <p:cNvSpPr/>
            <p:nvPr/>
          </p:nvSpPr>
          <p:spPr>
            <a:xfrm>
              <a:off x="7249450" y="2292225"/>
              <a:ext cx="682200" cy="3105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#4/v2</a:t>
              </a:r>
              <a:endParaRPr sz="800"/>
            </a:p>
          </p:txBody>
        </p:sp>
        <p:sp>
          <p:nvSpPr>
            <p:cNvPr id="712" name="Google Shape;712;p37"/>
            <p:cNvSpPr/>
            <p:nvPr/>
          </p:nvSpPr>
          <p:spPr>
            <a:xfrm>
              <a:off x="6819025" y="1442325"/>
              <a:ext cx="355200" cy="2160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/>
            </a:p>
          </p:txBody>
        </p:sp>
        <p:cxnSp>
          <p:nvCxnSpPr>
            <p:cNvPr id="713" name="Google Shape;713;p37"/>
            <p:cNvCxnSpPr>
              <a:stCxn id="712" idx="3"/>
              <a:endCxn id="708" idx="0"/>
            </p:cNvCxnSpPr>
            <p:nvPr/>
          </p:nvCxnSpPr>
          <p:spPr>
            <a:xfrm flipH="1">
              <a:off x="6603443" y="1626693"/>
              <a:ext cx="267600" cy="138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4" name="Google Shape;714;p37"/>
            <p:cNvCxnSpPr>
              <a:stCxn id="712" idx="5"/>
              <a:endCxn id="709" idx="0"/>
            </p:cNvCxnSpPr>
            <p:nvPr/>
          </p:nvCxnSpPr>
          <p:spPr>
            <a:xfrm>
              <a:off x="7122207" y="1626693"/>
              <a:ext cx="249300" cy="138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5" name="Google Shape;715;p37"/>
            <p:cNvCxnSpPr>
              <a:stCxn id="708" idx="4"/>
              <a:endCxn id="710" idx="0"/>
            </p:cNvCxnSpPr>
            <p:nvPr/>
          </p:nvCxnSpPr>
          <p:spPr>
            <a:xfrm flipH="1">
              <a:off x="6526700" y="2076100"/>
              <a:ext cx="76800" cy="187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6" name="Google Shape;716;p37"/>
            <p:cNvCxnSpPr>
              <a:stCxn id="709" idx="4"/>
              <a:endCxn id="711" idx="0"/>
            </p:cNvCxnSpPr>
            <p:nvPr/>
          </p:nvCxnSpPr>
          <p:spPr>
            <a:xfrm>
              <a:off x="7371650" y="2076100"/>
              <a:ext cx="219000" cy="216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717" name="Google Shape;717;p37"/>
            <p:cNvSpPr/>
            <p:nvPr/>
          </p:nvSpPr>
          <p:spPr>
            <a:xfrm>
              <a:off x="5961100" y="1198275"/>
              <a:ext cx="2156100" cy="1788300"/>
            </a:xfrm>
            <a:prstGeom prst="foldedCorner">
              <a:avLst>
                <a:gd fmla="val 16667" name="adj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rPr lang="en" sz="800"/>
                <a:t>#0/v1</a:t>
              </a:r>
              <a:endParaRPr sz="800"/>
            </a:p>
          </p:txBody>
        </p:sp>
      </p:grpSp>
      <p:sp>
        <p:nvSpPr>
          <p:cNvPr id="718" name="Google Shape;718;p37"/>
          <p:cNvSpPr txBox="1"/>
          <p:nvPr/>
        </p:nvSpPr>
        <p:spPr>
          <a:xfrm>
            <a:off x="1438703" y="743500"/>
            <a:ext cx="11949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00"/>
                </a:solidFill>
              </a:rPr>
              <a:t>Composite</a:t>
            </a:r>
            <a:endParaRPr sz="1200">
              <a:solidFill>
                <a:srgbClr val="FF0000"/>
              </a:solidFill>
            </a:endParaRPr>
          </a:p>
        </p:txBody>
      </p:sp>
      <p:sp>
        <p:nvSpPr>
          <p:cNvPr id="719" name="Google Shape;719;p37"/>
          <p:cNvSpPr txBox="1"/>
          <p:nvPr/>
        </p:nvSpPr>
        <p:spPr>
          <a:xfrm>
            <a:off x="6497100" y="1030925"/>
            <a:ext cx="9357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00"/>
                </a:solidFill>
              </a:rPr>
              <a:t>Structure</a:t>
            </a:r>
            <a:endParaRPr sz="1200">
              <a:solidFill>
                <a:srgbClr val="FF0000"/>
              </a:solidFill>
            </a:endParaRPr>
          </a:p>
        </p:txBody>
      </p:sp>
      <p:sp>
        <p:nvSpPr>
          <p:cNvPr id="720" name="Google Shape;720;p37"/>
          <p:cNvSpPr txBox="1"/>
          <p:nvPr/>
        </p:nvSpPr>
        <p:spPr>
          <a:xfrm>
            <a:off x="5269400" y="4538825"/>
            <a:ext cx="1726200" cy="4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00"/>
                </a:solidFill>
              </a:rPr>
              <a:t>Flat</a:t>
            </a:r>
            <a:br>
              <a:rPr lang="en" sz="1200">
                <a:solidFill>
                  <a:srgbClr val="FF0000"/>
                </a:solidFill>
              </a:rPr>
            </a:br>
            <a:r>
              <a:rPr lang="en" sz="1200">
                <a:solidFill>
                  <a:srgbClr val="FF0000"/>
                </a:solidFill>
              </a:rPr>
              <a:t>( → Deconstructable)</a:t>
            </a:r>
            <a:endParaRPr sz="1200">
              <a:solidFill>
                <a:srgbClr val="FF0000"/>
              </a:solidFill>
            </a:endParaRPr>
          </a:p>
        </p:txBody>
      </p:sp>
      <p:sp>
        <p:nvSpPr>
          <p:cNvPr id="721" name="Google Shape;721;p37"/>
          <p:cNvSpPr txBox="1"/>
          <p:nvPr/>
        </p:nvSpPr>
        <p:spPr>
          <a:xfrm>
            <a:off x="1644503" y="1160775"/>
            <a:ext cx="10932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0000"/>
                </a:solidFill>
              </a:rPr>
              <a:t>(Versioned)</a:t>
            </a:r>
            <a:br>
              <a:rPr lang="en" sz="800">
                <a:solidFill>
                  <a:srgbClr val="FF0000"/>
                </a:solidFill>
              </a:rPr>
            </a:br>
            <a:r>
              <a:rPr lang="en" sz="800">
                <a:solidFill>
                  <a:srgbClr val="FF0000"/>
                </a:solidFill>
              </a:rPr>
              <a:t>Identifiers</a:t>
            </a:r>
            <a:endParaRPr sz="800">
              <a:solidFill>
                <a:srgbClr val="FF0000"/>
              </a:solidFill>
            </a:endParaRPr>
          </a:p>
        </p:txBody>
      </p:sp>
      <p:cxnSp>
        <p:nvCxnSpPr>
          <p:cNvPr id="722" name="Google Shape;722;p37"/>
          <p:cNvCxnSpPr/>
          <p:nvPr/>
        </p:nvCxnSpPr>
        <p:spPr>
          <a:xfrm rot="10800000">
            <a:off x="3717375" y="2129825"/>
            <a:ext cx="2019900" cy="6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23" name="Google Shape;723;p37"/>
          <p:cNvSpPr txBox="1"/>
          <p:nvPr/>
        </p:nvSpPr>
        <p:spPr>
          <a:xfrm>
            <a:off x="4766575" y="1904225"/>
            <a:ext cx="757200" cy="2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structures / structured-by</a:t>
            </a:r>
            <a:endParaRPr sz="600"/>
          </a:p>
        </p:txBody>
      </p:sp>
      <p:cxnSp>
        <p:nvCxnSpPr>
          <p:cNvPr id="724" name="Google Shape;724;p37"/>
          <p:cNvCxnSpPr>
            <a:stCxn id="703" idx="3"/>
            <a:endCxn id="702" idx="3"/>
          </p:cNvCxnSpPr>
          <p:nvPr/>
        </p:nvCxnSpPr>
        <p:spPr>
          <a:xfrm rot="10800000">
            <a:off x="3518573" y="1589100"/>
            <a:ext cx="267600" cy="1259700"/>
          </a:xfrm>
          <a:prstGeom prst="curvedConnector3">
            <a:avLst>
              <a:gd fmla="val -21301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725" name="Google Shape;725;p37"/>
          <p:cNvSpPr txBox="1"/>
          <p:nvPr/>
        </p:nvSpPr>
        <p:spPr>
          <a:xfrm>
            <a:off x="3938450" y="1444275"/>
            <a:ext cx="757200" cy="2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s</a:t>
            </a:r>
            <a:r>
              <a:rPr lang="en" sz="600"/>
              <a:t>tructured with</a:t>
            </a:r>
            <a:endParaRPr sz="600"/>
          </a:p>
        </p:txBody>
      </p:sp>
      <p:cxnSp>
        <p:nvCxnSpPr>
          <p:cNvPr id="726" name="Google Shape;726;p37"/>
          <p:cNvCxnSpPr>
            <a:stCxn id="692" idx="0"/>
            <a:endCxn id="717" idx="0"/>
          </p:cNvCxnSpPr>
          <p:nvPr/>
        </p:nvCxnSpPr>
        <p:spPr>
          <a:xfrm flipH="1" rot="-5400000">
            <a:off x="4702900" y="-724100"/>
            <a:ext cx="297300" cy="3952800"/>
          </a:xfrm>
          <a:prstGeom prst="curvedConnector3">
            <a:avLst>
              <a:gd fmla="val -80096" name="adj1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stealth"/>
          </a:ln>
        </p:spPr>
      </p:cxnSp>
      <p:sp>
        <p:nvSpPr>
          <p:cNvPr id="727" name="Google Shape;727;p37"/>
          <p:cNvSpPr txBox="1"/>
          <p:nvPr/>
        </p:nvSpPr>
        <p:spPr>
          <a:xfrm>
            <a:off x="5196475" y="636725"/>
            <a:ext cx="757200" cy="2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structurally organized by</a:t>
            </a:r>
            <a:endParaRPr sz="600"/>
          </a:p>
        </p:txBody>
      </p:sp>
      <p:cxnSp>
        <p:nvCxnSpPr>
          <p:cNvPr id="728" name="Google Shape;728;p37"/>
          <p:cNvCxnSpPr>
            <a:stCxn id="693" idx="1"/>
            <a:endCxn id="692" idx="2"/>
          </p:cNvCxnSpPr>
          <p:nvPr/>
        </p:nvCxnSpPr>
        <p:spPr>
          <a:xfrm rot="10800000">
            <a:off x="2875088" y="3272825"/>
            <a:ext cx="1589700" cy="9444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stealth"/>
          </a:ln>
        </p:spPr>
      </p:cxnSp>
      <p:sp>
        <p:nvSpPr>
          <p:cNvPr id="729" name="Google Shape;729;p37"/>
          <p:cNvSpPr txBox="1"/>
          <p:nvPr/>
        </p:nvSpPr>
        <p:spPr>
          <a:xfrm>
            <a:off x="2894450" y="4072175"/>
            <a:ext cx="757200" cy="2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flattening of</a:t>
            </a:r>
            <a:endParaRPr sz="600"/>
          </a:p>
        </p:txBody>
      </p:sp>
      <p:cxnSp>
        <p:nvCxnSpPr>
          <p:cNvPr id="730" name="Google Shape;730;p37"/>
          <p:cNvCxnSpPr>
            <a:stCxn id="693" idx="3"/>
            <a:endCxn id="717" idx="2"/>
          </p:cNvCxnSpPr>
          <p:nvPr/>
        </p:nvCxnSpPr>
        <p:spPr>
          <a:xfrm flipH="1" rot="10800000">
            <a:off x="5367788" y="3189125"/>
            <a:ext cx="1460100" cy="10281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stealth"/>
          </a:ln>
        </p:spPr>
      </p:cxnSp>
      <p:sp>
        <p:nvSpPr>
          <p:cNvPr id="731" name="Google Shape;731;p37"/>
          <p:cNvSpPr txBox="1"/>
          <p:nvPr/>
        </p:nvSpPr>
        <p:spPr>
          <a:xfrm>
            <a:off x="6412100" y="3718975"/>
            <a:ext cx="757200" cy="2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framed by</a:t>
            </a:r>
            <a:endParaRPr sz="6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5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38"/>
          <p:cNvSpPr/>
          <p:nvPr/>
        </p:nvSpPr>
        <p:spPr>
          <a:xfrm>
            <a:off x="1203948" y="1129750"/>
            <a:ext cx="490800" cy="704100"/>
          </a:xfrm>
          <a:prstGeom prst="foldedCorner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737" name="Google Shape;737;p38"/>
          <p:cNvSpPr/>
          <p:nvPr/>
        </p:nvSpPr>
        <p:spPr>
          <a:xfrm>
            <a:off x="2341525" y="3408475"/>
            <a:ext cx="490800" cy="704100"/>
          </a:xfrm>
          <a:prstGeom prst="foldedCorner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+1</a:t>
            </a:r>
            <a:endParaRPr/>
          </a:p>
        </p:txBody>
      </p:sp>
      <p:sp>
        <p:nvSpPr>
          <p:cNvPr id="738" name="Google Shape;738;p38"/>
          <p:cNvSpPr/>
          <p:nvPr/>
        </p:nvSpPr>
        <p:spPr>
          <a:xfrm>
            <a:off x="2394310" y="1274650"/>
            <a:ext cx="385200" cy="4143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9" name="Google Shape;739;p38"/>
          <p:cNvSpPr/>
          <p:nvPr/>
        </p:nvSpPr>
        <p:spPr>
          <a:xfrm>
            <a:off x="2073865" y="2376075"/>
            <a:ext cx="1019100" cy="345300"/>
          </a:xfrm>
          <a:prstGeom prst="parallelogram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Ubuntu"/>
              <a:buNone/>
            </a:pPr>
            <a:r>
              <a:rPr i="1" lang="en" sz="1000">
                <a:latin typeface="Ubuntu"/>
                <a:ea typeface="Ubuntu"/>
                <a:cs typeface="Ubuntu"/>
                <a:sym typeface="Ubuntu"/>
              </a:rPr>
              <a:t>(Reshape)</a:t>
            </a:r>
            <a:endParaRPr/>
          </a:p>
        </p:txBody>
      </p:sp>
      <p:cxnSp>
        <p:nvCxnSpPr>
          <p:cNvPr id="740" name="Google Shape;740;p38"/>
          <p:cNvCxnSpPr>
            <a:stCxn id="737" idx="0"/>
            <a:endCxn id="739" idx="4"/>
          </p:cNvCxnSpPr>
          <p:nvPr/>
        </p:nvCxnSpPr>
        <p:spPr>
          <a:xfrm rot="10800000">
            <a:off x="2583325" y="2721475"/>
            <a:ext cx="3600" cy="68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lg" w="lg" type="triangle"/>
          </a:ln>
        </p:spPr>
      </p:cxnSp>
      <p:cxnSp>
        <p:nvCxnSpPr>
          <p:cNvPr id="741" name="Google Shape;741;p38"/>
          <p:cNvCxnSpPr>
            <a:stCxn id="739" idx="0"/>
            <a:endCxn id="738" idx="2"/>
          </p:cNvCxnSpPr>
          <p:nvPr/>
        </p:nvCxnSpPr>
        <p:spPr>
          <a:xfrm flipH="1" rot="10800000">
            <a:off x="2583415" y="1689075"/>
            <a:ext cx="3600" cy="68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lg" w="lg" type="triangle"/>
          </a:ln>
        </p:spPr>
      </p:cxnSp>
      <p:cxnSp>
        <p:nvCxnSpPr>
          <p:cNvPr id="742" name="Google Shape;742;p38"/>
          <p:cNvCxnSpPr>
            <a:stCxn id="736" idx="3"/>
            <a:endCxn id="738" idx="1"/>
          </p:cNvCxnSpPr>
          <p:nvPr/>
        </p:nvCxnSpPr>
        <p:spPr>
          <a:xfrm>
            <a:off x="1694747" y="1481800"/>
            <a:ext cx="699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lg" w="lg" type="triangle"/>
          </a:ln>
        </p:spPr>
      </p:cxnSp>
      <p:sp>
        <p:nvSpPr>
          <p:cNvPr id="743" name="Google Shape;743;p38"/>
          <p:cNvSpPr/>
          <p:nvPr/>
        </p:nvSpPr>
        <p:spPr>
          <a:xfrm>
            <a:off x="3304615" y="1129750"/>
            <a:ext cx="490800" cy="704100"/>
          </a:xfrm>
          <a:prstGeom prst="foldedCorner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cxnSp>
        <p:nvCxnSpPr>
          <p:cNvPr id="744" name="Google Shape;744;p38"/>
          <p:cNvCxnSpPr>
            <a:stCxn id="738" idx="3"/>
            <a:endCxn id="743" idx="1"/>
          </p:cNvCxnSpPr>
          <p:nvPr/>
        </p:nvCxnSpPr>
        <p:spPr>
          <a:xfrm>
            <a:off x="2779510" y="1481800"/>
            <a:ext cx="525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lg" w="lg" type="triangle"/>
          </a:ln>
        </p:spPr>
      </p:cxnSp>
      <p:sp>
        <p:nvSpPr>
          <p:cNvPr id="745" name="Google Shape;745;p38"/>
          <p:cNvSpPr txBox="1"/>
          <p:nvPr/>
        </p:nvSpPr>
        <p:spPr>
          <a:xfrm>
            <a:off x="2075573" y="810425"/>
            <a:ext cx="1019100" cy="4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Ubuntu"/>
              <a:buNone/>
            </a:pPr>
            <a:r>
              <a:rPr i="1" lang="en" sz="1200">
                <a:latin typeface="Ubuntu"/>
                <a:ea typeface="Ubuntu"/>
                <a:cs typeface="Ubuntu"/>
                <a:sym typeface="Ubuntu"/>
              </a:rPr>
              <a:t>Construct</a:t>
            </a:r>
            <a:endParaRPr/>
          </a:p>
        </p:txBody>
      </p:sp>
      <p:sp>
        <p:nvSpPr>
          <p:cNvPr id="746" name="Google Shape;746;p38"/>
          <p:cNvSpPr/>
          <p:nvPr/>
        </p:nvSpPr>
        <p:spPr>
          <a:xfrm>
            <a:off x="4741825" y="1129750"/>
            <a:ext cx="490800" cy="704100"/>
          </a:xfrm>
          <a:prstGeom prst="foldedCorner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/>
          </a:p>
        </p:txBody>
      </p:sp>
      <p:sp>
        <p:nvSpPr>
          <p:cNvPr id="747" name="Google Shape;747;p38"/>
          <p:cNvSpPr/>
          <p:nvPr/>
        </p:nvSpPr>
        <p:spPr>
          <a:xfrm>
            <a:off x="3891635" y="1343650"/>
            <a:ext cx="452100" cy="2763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8" name="Google Shape;748;p38"/>
          <p:cNvSpPr/>
          <p:nvPr/>
        </p:nvSpPr>
        <p:spPr>
          <a:xfrm>
            <a:off x="4439943" y="881125"/>
            <a:ext cx="1112100" cy="1194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dash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9" name="Google Shape;749;p38"/>
          <p:cNvSpPr txBox="1"/>
          <p:nvPr/>
        </p:nvSpPr>
        <p:spPr>
          <a:xfrm>
            <a:off x="5353547" y="2184425"/>
            <a:ext cx="1317900" cy="4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Ubuntu"/>
              <a:buNone/>
            </a:pPr>
            <a:r>
              <a:rPr b="0" i="1" lang="en" sz="1200" u="none" cap="none" strike="noStrike">
                <a:latin typeface="Ubuntu"/>
                <a:ea typeface="Ubuntu"/>
                <a:cs typeface="Ubuntu"/>
                <a:sym typeface="Ubuntu"/>
              </a:rPr>
              <a:t>Snapshot </a:t>
            </a:r>
            <a:br>
              <a:rPr b="0" i="1" lang="en" sz="1200" u="none" cap="none" strike="noStrike">
                <a:latin typeface="Ubuntu"/>
                <a:ea typeface="Ubuntu"/>
                <a:cs typeface="Ubuntu"/>
                <a:sym typeface="Ubuntu"/>
              </a:rPr>
            </a:br>
            <a:r>
              <a:rPr b="0" i="1" lang="en" sz="1200" u="none" cap="none" strike="noStrike">
                <a:latin typeface="Ubuntu"/>
                <a:ea typeface="Ubuntu"/>
                <a:cs typeface="Ubuntu"/>
                <a:sym typeface="Ubuntu"/>
              </a:rPr>
              <a:t>( +Validate )</a:t>
            </a:r>
            <a:endParaRPr/>
          </a:p>
        </p:txBody>
      </p:sp>
      <p:sp>
        <p:nvSpPr>
          <p:cNvPr id="750" name="Google Shape;750;p38"/>
          <p:cNvSpPr/>
          <p:nvPr/>
        </p:nvSpPr>
        <p:spPr>
          <a:xfrm>
            <a:off x="5738305" y="1343650"/>
            <a:ext cx="292200" cy="2763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1" name="Google Shape;751;p38"/>
          <p:cNvSpPr/>
          <p:nvPr/>
        </p:nvSpPr>
        <p:spPr>
          <a:xfrm>
            <a:off x="4750578" y="2712925"/>
            <a:ext cx="490800" cy="704100"/>
          </a:xfrm>
          <a:prstGeom prst="foldedCorner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N*</a:t>
            </a:r>
            <a:endParaRPr/>
          </a:p>
        </p:txBody>
      </p:sp>
      <p:cxnSp>
        <p:nvCxnSpPr>
          <p:cNvPr id="752" name="Google Shape;752;p38"/>
          <p:cNvCxnSpPr>
            <a:endCxn id="751" idx="0"/>
          </p:cNvCxnSpPr>
          <p:nvPr/>
        </p:nvCxnSpPr>
        <p:spPr>
          <a:xfrm>
            <a:off x="4995978" y="2075425"/>
            <a:ext cx="0" cy="63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lg" w="lg" type="triangle"/>
          </a:ln>
        </p:spPr>
      </p:cxnSp>
      <p:sp>
        <p:nvSpPr>
          <p:cNvPr id="753" name="Google Shape;753;p38"/>
          <p:cNvSpPr/>
          <p:nvPr/>
        </p:nvSpPr>
        <p:spPr>
          <a:xfrm>
            <a:off x="4390776" y="3898125"/>
            <a:ext cx="1192875" cy="434950"/>
          </a:xfrm>
          <a:prstGeom prst="flowChartMagneticDrum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Engine</a:t>
            </a:r>
            <a:endParaRPr/>
          </a:p>
        </p:txBody>
      </p:sp>
      <p:cxnSp>
        <p:nvCxnSpPr>
          <p:cNvPr id="754" name="Google Shape;754;p38"/>
          <p:cNvCxnSpPr>
            <a:stCxn id="751" idx="2"/>
            <a:endCxn id="753" idx="0"/>
          </p:cNvCxnSpPr>
          <p:nvPr/>
        </p:nvCxnSpPr>
        <p:spPr>
          <a:xfrm flipH="1">
            <a:off x="4987278" y="3417025"/>
            <a:ext cx="8700" cy="48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lg" w="lg" type="triangle"/>
          </a:ln>
        </p:spPr>
      </p:cxnSp>
      <p:sp>
        <p:nvSpPr>
          <p:cNvPr id="755" name="Google Shape;755;p38"/>
          <p:cNvSpPr/>
          <p:nvPr/>
        </p:nvSpPr>
        <p:spPr>
          <a:xfrm>
            <a:off x="6348438" y="1126225"/>
            <a:ext cx="490800" cy="704100"/>
          </a:xfrm>
          <a:prstGeom prst="foldedCorner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9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39"/>
          <p:cNvSpPr/>
          <p:nvPr/>
        </p:nvSpPr>
        <p:spPr>
          <a:xfrm>
            <a:off x="869802" y="691250"/>
            <a:ext cx="1112100" cy="1194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dash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1" name="Google Shape;761;p39"/>
          <p:cNvSpPr/>
          <p:nvPr/>
        </p:nvSpPr>
        <p:spPr>
          <a:xfrm>
            <a:off x="2411255" y="3622050"/>
            <a:ext cx="490800" cy="704100"/>
          </a:xfrm>
          <a:prstGeom prst="foldedCorner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endParaRPr/>
          </a:p>
        </p:txBody>
      </p:sp>
      <p:sp>
        <p:nvSpPr>
          <p:cNvPr id="762" name="Google Shape;762;p39"/>
          <p:cNvSpPr/>
          <p:nvPr/>
        </p:nvSpPr>
        <p:spPr>
          <a:xfrm>
            <a:off x="2464040" y="1081250"/>
            <a:ext cx="385200" cy="4143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63" name="Google Shape;763;p39"/>
          <p:cNvCxnSpPr>
            <a:stCxn id="761" idx="0"/>
            <a:endCxn id="762" idx="2"/>
          </p:cNvCxnSpPr>
          <p:nvPr/>
        </p:nvCxnSpPr>
        <p:spPr>
          <a:xfrm rot="10800000">
            <a:off x="2656655" y="1495650"/>
            <a:ext cx="0" cy="212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lg" w="lg" type="triangle"/>
          </a:ln>
        </p:spPr>
      </p:cxnSp>
      <p:cxnSp>
        <p:nvCxnSpPr>
          <p:cNvPr id="764" name="Google Shape;764;p39"/>
          <p:cNvCxnSpPr>
            <a:endCxn id="762" idx="1"/>
          </p:cNvCxnSpPr>
          <p:nvPr/>
        </p:nvCxnSpPr>
        <p:spPr>
          <a:xfrm flipH="1" rot="10800000">
            <a:off x="1662440" y="1288400"/>
            <a:ext cx="801600" cy="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lg" w="lg" type="triangle"/>
          </a:ln>
        </p:spPr>
      </p:cxnSp>
      <p:sp>
        <p:nvSpPr>
          <p:cNvPr id="765" name="Google Shape;765;p39"/>
          <p:cNvSpPr/>
          <p:nvPr/>
        </p:nvSpPr>
        <p:spPr>
          <a:xfrm>
            <a:off x="3417860" y="936350"/>
            <a:ext cx="490800" cy="704100"/>
          </a:xfrm>
          <a:prstGeom prst="foldedCorner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N+1</a:t>
            </a:r>
            <a:endParaRPr/>
          </a:p>
        </p:txBody>
      </p:sp>
      <p:sp>
        <p:nvSpPr>
          <p:cNvPr id="766" name="Google Shape;766;p39"/>
          <p:cNvSpPr/>
          <p:nvPr/>
        </p:nvSpPr>
        <p:spPr>
          <a:xfrm>
            <a:off x="1171685" y="939875"/>
            <a:ext cx="490800" cy="704100"/>
          </a:xfrm>
          <a:prstGeom prst="foldedCorner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/>
          </a:p>
        </p:txBody>
      </p:sp>
      <p:sp>
        <p:nvSpPr>
          <p:cNvPr id="767" name="Google Shape;767;p39"/>
          <p:cNvSpPr txBox="1"/>
          <p:nvPr/>
        </p:nvSpPr>
        <p:spPr>
          <a:xfrm>
            <a:off x="453935" y="3259825"/>
            <a:ext cx="813900" cy="4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Ubuntu"/>
              <a:buNone/>
            </a:pPr>
            <a:r>
              <a:rPr b="0" i="1" lang="en" sz="1200" u="none" cap="none" strike="noStrike">
                <a:latin typeface="Ubuntu"/>
                <a:ea typeface="Ubuntu"/>
                <a:cs typeface="Ubuntu"/>
                <a:sym typeface="Ubuntu"/>
              </a:rPr>
              <a:t>Infer</a:t>
            </a:r>
            <a:endParaRPr/>
          </a:p>
        </p:txBody>
      </p:sp>
      <p:sp>
        <p:nvSpPr>
          <p:cNvPr id="768" name="Google Shape;768;p39"/>
          <p:cNvSpPr/>
          <p:nvPr/>
        </p:nvSpPr>
        <p:spPr>
          <a:xfrm>
            <a:off x="1180438" y="2523050"/>
            <a:ext cx="490800" cy="704100"/>
          </a:xfrm>
          <a:prstGeom prst="foldedCorner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N*</a:t>
            </a:r>
            <a:endParaRPr/>
          </a:p>
        </p:txBody>
      </p:sp>
      <p:cxnSp>
        <p:nvCxnSpPr>
          <p:cNvPr id="769" name="Google Shape;769;p39"/>
          <p:cNvCxnSpPr>
            <a:endCxn id="768" idx="0"/>
          </p:cNvCxnSpPr>
          <p:nvPr/>
        </p:nvCxnSpPr>
        <p:spPr>
          <a:xfrm>
            <a:off x="1425838" y="1885550"/>
            <a:ext cx="0" cy="63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lg" w="lg" type="triangle"/>
          </a:ln>
        </p:spPr>
      </p:cxnSp>
      <p:sp>
        <p:nvSpPr>
          <p:cNvPr id="770" name="Google Shape;770;p39"/>
          <p:cNvSpPr/>
          <p:nvPr/>
        </p:nvSpPr>
        <p:spPr>
          <a:xfrm>
            <a:off x="845963" y="3756600"/>
            <a:ext cx="1159800" cy="434950"/>
          </a:xfrm>
          <a:prstGeom prst="flowChartMagneticDrum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Engine</a:t>
            </a:r>
            <a:endParaRPr/>
          </a:p>
        </p:txBody>
      </p:sp>
      <p:cxnSp>
        <p:nvCxnSpPr>
          <p:cNvPr id="771" name="Google Shape;771;p39"/>
          <p:cNvCxnSpPr>
            <a:stCxn id="768" idx="2"/>
            <a:endCxn id="770" idx="0"/>
          </p:cNvCxnSpPr>
          <p:nvPr/>
        </p:nvCxnSpPr>
        <p:spPr>
          <a:xfrm>
            <a:off x="1425838" y="3227150"/>
            <a:ext cx="0" cy="52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lg" w="lg" type="triangle"/>
          </a:ln>
        </p:spPr>
      </p:cxnSp>
      <p:cxnSp>
        <p:nvCxnSpPr>
          <p:cNvPr id="772" name="Google Shape;772;p39"/>
          <p:cNvCxnSpPr>
            <a:stCxn id="770" idx="4"/>
            <a:endCxn id="761" idx="1"/>
          </p:cNvCxnSpPr>
          <p:nvPr/>
        </p:nvCxnSpPr>
        <p:spPr>
          <a:xfrm>
            <a:off x="2005763" y="3974075"/>
            <a:ext cx="405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lg" w="lg" type="triangle"/>
          </a:ln>
        </p:spPr>
      </p:cxnSp>
      <p:cxnSp>
        <p:nvCxnSpPr>
          <p:cNvPr id="773" name="Google Shape;773;p39"/>
          <p:cNvCxnSpPr>
            <a:stCxn id="762" idx="3"/>
            <a:endCxn id="765" idx="1"/>
          </p:cNvCxnSpPr>
          <p:nvPr/>
        </p:nvCxnSpPr>
        <p:spPr>
          <a:xfrm>
            <a:off x="2849240" y="1288400"/>
            <a:ext cx="568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lg" w="lg" type="triangle"/>
          </a:ln>
        </p:spPr>
      </p:cxnSp>
      <p:sp>
        <p:nvSpPr>
          <p:cNvPr id="774" name="Google Shape;774;p39"/>
          <p:cNvSpPr txBox="1"/>
          <p:nvPr/>
        </p:nvSpPr>
        <p:spPr>
          <a:xfrm>
            <a:off x="2227714" y="1643975"/>
            <a:ext cx="941100" cy="4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Ubuntu"/>
              <a:buNone/>
            </a:pPr>
            <a:r>
              <a:rPr b="0" i="1" lang="en" sz="1000" u="none" cap="none" strike="noStrike">
                <a:latin typeface="Ubuntu"/>
                <a:ea typeface="Ubuntu"/>
                <a:cs typeface="Ubuntu"/>
                <a:sym typeface="Ubuntu"/>
              </a:rPr>
              <a:t>(Materialize)</a:t>
            </a:r>
            <a:endParaRPr/>
          </a:p>
        </p:txBody>
      </p:sp>
      <p:sp>
        <p:nvSpPr>
          <p:cNvPr id="775" name="Google Shape;775;p39"/>
          <p:cNvSpPr/>
          <p:nvPr/>
        </p:nvSpPr>
        <p:spPr>
          <a:xfrm>
            <a:off x="3168853" y="3839550"/>
            <a:ext cx="329400" cy="269100"/>
          </a:xfrm>
          <a:prstGeom prst="notched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6" name="Google Shape;776;p39"/>
          <p:cNvSpPr/>
          <p:nvPr/>
        </p:nvSpPr>
        <p:spPr>
          <a:xfrm>
            <a:off x="4701215" y="741400"/>
            <a:ext cx="1112100" cy="1194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dash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7" name="Google Shape;777;p39"/>
          <p:cNvSpPr/>
          <p:nvPr/>
        </p:nvSpPr>
        <p:spPr>
          <a:xfrm>
            <a:off x="7284868" y="3748150"/>
            <a:ext cx="490800" cy="704100"/>
          </a:xfrm>
          <a:prstGeom prst="foldedCorner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sp>
        <p:nvSpPr>
          <p:cNvPr id="778" name="Google Shape;778;p39"/>
          <p:cNvSpPr/>
          <p:nvPr/>
        </p:nvSpPr>
        <p:spPr>
          <a:xfrm>
            <a:off x="6074885" y="990025"/>
            <a:ext cx="490800" cy="704100"/>
          </a:xfrm>
          <a:prstGeom prst="foldedCorner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</a:t>
            </a:r>
            <a:endParaRPr/>
          </a:p>
        </p:txBody>
      </p:sp>
      <p:sp>
        <p:nvSpPr>
          <p:cNvPr id="779" name="Google Shape;779;p39"/>
          <p:cNvSpPr/>
          <p:nvPr/>
        </p:nvSpPr>
        <p:spPr>
          <a:xfrm>
            <a:off x="5003098" y="990025"/>
            <a:ext cx="490800" cy="704100"/>
          </a:xfrm>
          <a:prstGeom prst="foldedCorner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/>
          </a:p>
        </p:txBody>
      </p:sp>
      <p:sp>
        <p:nvSpPr>
          <p:cNvPr id="780" name="Google Shape;780;p39"/>
          <p:cNvSpPr txBox="1"/>
          <p:nvPr/>
        </p:nvSpPr>
        <p:spPr>
          <a:xfrm>
            <a:off x="5327548" y="3385925"/>
            <a:ext cx="813900" cy="4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Ubuntu"/>
              <a:buNone/>
            </a:pPr>
            <a:r>
              <a:rPr b="0" i="1" lang="en" sz="1200" u="none" cap="none" strike="noStrike">
                <a:latin typeface="Ubuntu"/>
                <a:ea typeface="Ubuntu"/>
                <a:cs typeface="Ubuntu"/>
                <a:sym typeface="Ubuntu"/>
              </a:rPr>
              <a:t>Query</a:t>
            </a:r>
            <a:endParaRPr/>
          </a:p>
        </p:txBody>
      </p:sp>
      <p:sp>
        <p:nvSpPr>
          <p:cNvPr id="781" name="Google Shape;781;p39"/>
          <p:cNvSpPr/>
          <p:nvPr/>
        </p:nvSpPr>
        <p:spPr>
          <a:xfrm>
            <a:off x="5011850" y="2573200"/>
            <a:ext cx="490800" cy="704100"/>
          </a:xfrm>
          <a:prstGeom prst="foldedCorner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N*</a:t>
            </a:r>
            <a:endParaRPr/>
          </a:p>
        </p:txBody>
      </p:sp>
      <p:cxnSp>
        <p:nvCxnSpPr>
          <p:cNvPr id="782" name="Google Shape;782;p39"/>
          <p:cNvCxnSpPr>
            <a:endCxn id="781" idx="0"/>
          </p:cNvCxnSpPr>
          <p:nvPr/>
        </p:nvCxnSpPr>
        <p:spPr>
          <a:xfrm>
            <a:off x="5257250" y="1935700"/>
            <a:ext cx="0" cy="63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lg" w="lg" type="triangle"/>
          </a:ln>
        </p:spPr>
      </p:cxnSp>
      <p:sp>
        <p:nvSpPr>
          <p:cNvPr id="783" name="Google Shape;783;p39"/>
          <p:cNvSpPr/>
          <p:nvPr/>
        </p:nvSpPr>
        <p:spPr>
          <a:xfrm>
            <a:off x="5740387" y="3890650"/>
            <a:ext cx="1159800" cy="434950"/>
          </a:xfrm>
          <a:prstGeom prst="flowChartMagneticDrum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Engine</a:t>
            </a:r>
            <a:endParaRPr/>
          </a:p>
        </p:txBody>
      </p:sp>
      <p:cxnSp>
        <p:nvCxnSpPr>
          <p:cNvPr id="784" name="Google Shape;784;p39"/>
          <p:cNvCxnSpPr>
            <a:stCxn id="785" idx="2"/>
            <a:endCxn id="783" idx="0"/>
          </p:cNvCxnSpPr>
          <p:nvPr/>
        </p:nvCxnSpPr>
        <p:spPr>
          <a:xfrm>
            <a:off x="6320270" y="3132387"/>
            <a:ext cx="0" cy="75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lg" w="lg" type="triangle"/>
          </a:ln>
        </p:spPr>
      </p:cxnSp>
      <p:cxnSp>
        <p:nvCxnSpPr>
          <p:cNvPr id="786" name="Google Shape;786;p39"/>
          <p:cNvCxnSpPr>
            <a:stCxn id="783" idx="4"/>
            <a:endCxn id="777" idx="1"/>
          </p:cNvCxnSpPr>
          <p:nvPr/>
        </p:nvCxnSpPr>
        <p:spPr>
          <a:xfrm flipH="1" rot="10800000">
            <a:off x="6900187" y="4100325"/>
            <a:ext cx="384600" cy="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lg" w="lg" type="triangle"/>
          </a:ln>
        </p:spPr>
      </p:cxnSp>
      <p:sp>
        <p:nvSpPr>
          <p:cNvPr id="785" name="Google Shape;785;p39"/>
          <p:cNvSpPr/>
          <p:nvPr/>
        </p:nvSpPr>
        <p:spPr>
          <a:xfrm>
            <a:off x="6127670" y="2718087"/>
            <a:ext cx="385200" cy="4143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87" name="Google Shape;787;p39"/>
          <p:cNvCxnSpPr>
            <a:stCxn id="778" idx="2"/>
            <a:endCxn id="785" idx="0"/>
          </p:cNvCxnSpPr>
          <p:nvPr/>
        </p:nvCxnSpPr>
        <p:spPr>
          <a:xfrm>
            <a:off x="6320285" y="1694125"/>
            <a:ext cx="0" cy="102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lg" w="lg" type="triangle"/>
          </a:ln>
        </p:spPr>
      </p:cxnSp>
      <p:cxnSp>
        <p:nvCxnSpPr>
          <p:cNvPr id="788" name="Google Shape;788;p39"/>
          <p:cNvCxnSpPr>
            <a:stCxn id="781" idx="3"/>
            <a:endCxn id="785" idx="1"/>
          </p:cNvCxnSpPr>
          <p:nvPr/>
        </p:nvCxnSpPr>
        <p:spPr>
          <a:xfrm>
            <a:off x="5502650" y="2925250"/>
            <a:ext cx="624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lg" w="lg" type="triangl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2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3" name="Google Shape;793;p40"/>
          <p:cNvGrpSpPr/>
          <p:nvPr/>
        </p:nvGrpSpPr>
        <p:grpSpPr>
          <a:xfrm>
            <a:off x="1153188" y="1313400"/>
            <a:ext cx="2611050" cy="2516700"/>
            <a:chOff x="282300" y="1313400"/>
            <a:chExt cx="2611050" cy="2516700"/>
          </a:xfrm>
        </p:grpSpPr>
        <p:sp>
          <p:nvSpPr>
            <p:cNvPr id="794" name="Google Shape;794;p40"/>
            <p:cNvSpPr/>
            <p:nvPr/>
          </p:nvSpPr>
          <p:spPr>
            <a:xfrm>
              <a:off x="2046425" y="1313400"/>
              <a:ext cx="219600" cy="25167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40"/>
            <p:cNvSpPr/>
            <p:nvPr/>
          </p:nvSpPr>
          <p:spPr>
            <a:xfrm>
              <a:off x="282300" y="1685200"/>
              <a:ext cx="858000" cy="6351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200"/>
                <a:t>f</a:t>
              </a:r>
              <a:r>
                <a:rPr baseline="-25000" lang="en" sz="1200"/>
                <a:t>a</a:t>
              </a:r>
              <a:r>
                <a:rPr lang="en" sz="1200"/>
                <a:t>( Y )</a:t>
              </a:r>
              <a:endParaRPr sz="1200"/>
            </a:p>
          </p:txBody>
        </p:sp>
        <p:sp>
          <p:nvSpPr>
            <p:cNvPr id="796" name="Google Shape;796;p40"/>
            <p:cNvSpPr/>
            <p:nvPr/>
          </p:nvSpPr>
          <p:spPr>
            <a:xfrm>
              <a:off x="282300" y="2825525"/>
              <a:ext cx="858000" cy="6351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i="1" lang="en" sz="1200">
                  <a:solidFill>
                    <a:schemeClr val="dk1"/>
                  </a:solidFill>
                </a:rPr>
                <a:t>f</a:t>
              </a:r>
              <a:r>
                <a:rPr baseline="-25000" lang="en" sz="1200">
                  <a:solidFill>
                    <a:schemeClr val="dk1"/>
                  </a:solidFill>
                </a:rPr>
                <a:t>b</a:t>
              </a:r>
              <a:r>
                <a:rPr lang="en" sz="1200">
                  <a:solidFill>
                    <a:schemeClr val="dk1"/>
                  </a:solidFill>
                </a:rPr>
                <a:t>( Y )</a:t>
              </a:r>
              <a:endParaRPr/>
            </a:p>
          </p:txBody>
        </p:sp>
        <p:sp>
          <p:nvSpPr>
            <p:cNvPr id="797" name="Google Shape;797;p40"/>
            <p:cNvSpPr/>
            <p:nvPr/>
          </p:nvSpPr>
          <p:spPr>
            <a:xfrm>
              <a:off x="2454150" y="2469750"/>
              <a:ext cx="439200" cy="204000"/>
            </a:xfrm>
            <a:prstGeom prst="round2Diag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X,Y</a:t>
              </a:r>
              <a:endParaRPr sz="1000"/>
            </a:p>
          </p:txBody>
        </p:sp>
        <p:cxnSp>
          <p:nvCxnSpPr>
            <p:cNvPr id="798" name="Google Shape;798;p40"/>
            <p:cNvCxnSpPr>
              <a:stCxn id="794" idx="3"/>
              <a:endCxn id="797" idx="2"/>
            </p:cNvCxnSpPr>
            <p:nvPr/>
          </p:nvCxnSpPr>
          <p:spPr>
            <a:xfrm>
              <a:off x="2266025" y="2571750"/>
              <a:ext cx="1881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799" name="Google Shape;799;p40"/>
            <p:cNvSpPr/>
            <p:nvPr/>
          </p:nvSpPr>
          <p:spPr>
            <a:xfrm>
              <a:off x="1328400" y="1900750"/>
              <a:ext cx="314400" cy="204000"/>
            </a:xfrm>
            <a:prstGeom prst="round2Diag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Y</a:t>
              </a:r>
              <a:endParaRPr sz="1000"/>
            </a:p>
          </p:txBody>
        </p:sp>
        <p:cxnSp>
          <p:nvCxnSpPr>
            <p:cNvPr id="800" name="Google Shape;800;p40"/>
            <p:cNvCxnSpPr>
              <a:endCxn id="799" idx="2"/>
            </p:cNvCxnSpPr>
            <p:nvPr/>
          </p:nvCxnSpPr>
          <p:spPr>
            <a:xfrm>
              <a:off x="1140300" y="2002750"/>
              <a:ext cx="1881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801" name="Google Shape;801;p40"/>
            <p:cNvSpPr/>
            <p:nvPr/>
          </p:nvSpPr>
          <p:spPr>
            <a:xfrm>
              <a:off x="1328400" y="3041075"/>
              <a:ext cx="314400" cy="204000"/>
            </a:xfrm>
            <a:prstGeom prst="round2Diag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Y</a:t>
              </a:r>
              <a:endParaRPr sz="1000"/>
            </a:p>
          </p:txBody>
        </p:sp>
        <p:cxnSp>
          <p:nvCxnSpPr>
            <p:cNvPr id="802" name="Google Shape;802;p40"/>
            <p:cNvCxnSpPr>
              <a:endCxn id="801" idx="2"/>
            </p:cNvCxnSpPr>
            <p:nvPr/>
          </p:nvCxnSpPr>
          <p:spPr>
            <a:xfrm>
              <a:off x="1140300" y="3143075"/>
              <a:ext cx="1881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803" name="Google Shape;803;p40"/>
            <p:cNvSpPr/>
            <p:nvPr/>
          </p:nvSpPr>
          <p:spPr>
            <a:xfrm>
              <a:off x="1391550" y="2470900"/>
              <a:ext cx="188100" cy="2040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804" name="Google Shape;804;p40"/>
            <p:cNvCxnSpPr>
              <a:stCxn id="794" idx="1"/>
              <a:endCxn id="803" idx="6"/>
            </p:cNvCxnSpPr>
            <p:nvPr/>
          </p:nvCxnSpPr>
          <p:spPr>
            <a:xfrm flipH="1">
              <a:off x="1579625" y="2571750"/>
              <a:ext cx="466800" cy="1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805" name="Google Shape;805;p40"/>
            <p:cNvCxnSpPr>
              <a:stCxn id="803" idx="0"/>
              <a:endCxn id="799" idx="1"/>
            </p:cNvCxnSpPr>
            <p:nvPr/>
          </p:nvCxnSpPr>
          <p:spPr>
            <a:xfrm rot="10800000">
              <a:off x="1485600" y="2104900"/>
              <a:ext cx="0" cy="366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806" name="Google Shape;806;p40"/>
            <p:cNvCxnSpPr>
              <a:endCxn id="801" idx="3"/>
            </p:cNvCxnSpPr>
            <p:nvPr/>
          </p:nvCxnSpPr>
          <p:spPr>
            <a:xfrm>
              <a:off x="1485600" y="2674775"/>
              <a:ext cx="0" cy="366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807" name="Google Shape;807;p40"/>
            <p:cNvSpPr txBox="1"/>
            <p:nvPr/>
          </p:nvSpPr>
          <p:spPr>
            <a:xfrm>
              <a:off x="1452775" y="2212850"/>
              <a:ext cx="407700" cy="25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X=a</a:t>
              </a:r>
              <a:endParaRPr sz="800"/>
            </a:p>
          </p:txBody>
        </p:sp>
        <p:sp>
          <p:nvSpPr>
            <p:cNvPr id="808" name="Google Shape;808;p40"/>
            <p:cNvSpPr txBox="1"/>
            <p:nvPr/>
          </p:nvSpPr>
          <p:spPr>
            <a:xfrm>
              <a:off x="1452763" y="2681600"/>
              <a:ext cx="407700" cy="25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X=b</a:t>
              </a:r>
              <a:endParaRPr sz="800"/>
            </a:p>
          </p:txBody>
        </p:sp>
      </p:grpSp>
      <p:grpSp>
        <p:nvGrpSpPr>
          <p:cNvPr id="809" name="Google Shape;809;p40"/>
          <p:cNvGrpSpPr/>
          <p:nvPr/>
        </p:nvGrpSpPr>
        <p:grpSpPr>
          <a:xfrm>
            <a:off x="4234663" y="1313400"/>
            <a:ext cx="2841750" cy="2516700"/>
            <a:chOff x="4241950" y="1128625"/>
            <a:chExt cx="2841750" cy="2516700"/>
          </a:xfrm>
        </p:grpSpPr>
        <p:sp>
          <p:nvSpPr>
            <p:cNvPr id="810" name="Google Shape;810;p40"/>
            <p:cNvSpPr/>
            <p:nvPr/>
          </p:nvSpPr>
          <p:spPr>
            <a:xfrm>
              <a:off x="6236775" y="1128625"/>
              <a:ext cx="219600" cy="25167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40"/>
            <p:cNvSpPr/>
            <p:nvPr/>
          </p:nvSpPr>
          <p:spPr>
            <a:xfrm>
              <a:off x="4241950" y="1500425"/>
              <a:ext cx="858000" cy="6351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200">
                  <a:solidFill>
                    <a:schemeClr val="dk1"/>
                  </a:solidFill>
                </a:rPr>
                <a:t>f</a:t>
              </a:r>
              <a:r>
                <a:rPr lang="en" sz="1200">
                  <a:solidFill>
                    <a:schemeClr val="dk1"/>
                  </a:solidFill>
                </a:rPr>
                <a:t>( X, Y )</a:t>
              </a:r>
              <a:endParaRPr/>
            </a:p>
          </p:txBody>
        </p:sp>
        <p:sp>
          <p:nvSpPr>
            <p:cNvPr id="812" name="Google Shape;812;p40"/>
            <p:cNvSpPr/>
            <p:nvPr/>
          </p:nvSpPr>
          <p:spPr>
            <a:xfrm>
              <a:off x="5099950" y="2915175"/>
              <a:ext cx="858000" cy="6351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200"/>
                <a:t>X</a:t>
              </a:r>
              <a:endParaRPr i="1" sz="1200"/>
            </a:p>
          </p:txBody>
        </p:sp>
        <p:sp>
          <p:nvSpPr>
            <p:cNvPr id="813" name="Google Shape;813;p40"/>
            <p:cNvSpPr/>
            <p:nvPr/>
          </p:nvSpPr>
          <p:spPr>
            <a:xfrm>
              <a:off x="6644500" y="2284975"/>
              <a:ext cx="439200" cy="204000"/>
            </a:xfrm>
            <a:prstGeom prst="round2Diag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Y</a:t>
              </a:r>
              <a:endParaRPr sz="1000"/>
            </a:p>
          </p:txBody>
        </p:sp>
        <p:cxnSp>
          <p:nvCxnSpPr>
            <p:cNvPr id="814" name="Google Shape;814;p40"/>
            <p:cNvCxnSpPr>
              <a:stCxn id="810" idx="3"/>
              <a:endCxn id="813" idx="2"/>
            </p:cNvCxnSpPr>
            <p:nvPr/>
          </p:nvCxnSpPr>
          <p:spPr>
            <a:xfrm>
              <a:off x="6456375" y="2386975"/>
              <a:ext cx="1881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815" name="Google Shape;815;p40"/>
            <p:cNvSpPr/>
            <p:nvPr/>
          </p:nvSpPr>
          <p:spPr>
            <a:xfrm>
              <a:off x="5309350" y="1715975"/>
              <a:ext cx="439200" cy="204000"/>
            </a:xfrm>
            <a:prstGeom prst="round2Diag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X,</a:t>
              </a:r>
              <a:r>
                <a:rPr lang="en" sz="1000"/>
                <a:t>Y</a:t>
              </a:r>
              <a:endParaRPr sz="1000"/>
            </a:p>
          </p:txBody>
        </p:sp>
        <p:cxnSp>
          <p:nvCxnSpPr>
            <p:cNvPr id="816" name="Google Shape;816;p40"/>
            <p:cNvCxnSpPr>
              <a:endCxn id="815" idx="2"/>
            </p:cNvCxnSpPr>
            <p:nvPr/>
          </p:nvCxnSpPr>
          <p:spPr>
            <a:xfrm>
              <a:off x="5121250" y="1817975"/>
              <a:ext cx="1881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817" name="Google Shape;817;p40"/>
            <p:cNvSpPr/>
            <p:nvPr/>
          </p:nvSpPr>
          <p:spPr>
            <a:xfrm>
              <a:off x="5434900" y="2286125"/>
              <a:ext cx="188100" cy="2040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818" name="Google Shape;818;p40"/>
            <p:cNvCxnSpPr>
              <a:stCxn id="810" idx="1"/>
              <a:endCxn id="817" idx="6"/>
            </p:cNvCxnSpPr>
            <p:nvPr/>
          </p:nvCxnSpPr>
          <p:spPr>
            <a:xfrm flipH="1">
              <a:off x="5622975" y="2386975"/>
              <a:ext cx="613800" cy="1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819" name="Google Shape;819;p40"/>
            <p:cNvCxnSpPr>
              <a:stCxn id="817" idx="4"/>
              <a:endCxn id="812" idx="0"/>
            </p:cNvCxnSpPr>
            <p:nvPr/>
          </p:nvCxnSpPr>
          <p:spPr>
            <a:xfrm flipH="1" rot="-5400000">
              <a:off x="5316700" y="2702375"/>
              <a:ext cx="425100" cy="600"/>
            </a:xfrm>
            <a:prstGeom prst="curvedConnector3">
              <a:avLst>
                <a:gd fmla="val 49994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sp>
          <p:nvSpPr>
            <p:cNvPr id="820" name="Google Shape;820;p40"/>
            <p:cNvSpPr txBox="1"/>
            <p:nvPr/>
          </p:nvSpPr>
          <p:spPr>
            <a:xfrm>
              <a:off x="5519250" y="2526275"/>
              <a:ext cx="484800" cy="25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get X</a:t>
              </a:r>
              <a:endParaRPr sz="800"/>
            </a:p>
          </p:txBody>
        </p:sp>
        <p:cxnSp>
          <p:nvCxnSpPr>
            <p:cNvPr id="821" name="Google Shape;821;p40"/>
            <p:cNvCxnSpPr>
              <a:stCxn id="812" idx="1"/>
              <a:endCxn id="817" idx="2"/>
            </p:cNvCxnSpPr>
            <p:nvPr/>
          </p:nvCxnSpPr>
          <p:spPr>
            <a:xfrm flipH="1" rot="10800000">
              <a:off x="5099950" y="2388225"/>
              <a:ext cx="335100" cy="844500"/>
            </a:xfrm>
            <a:prstGeom prst="curvedConnector3">
              <a:avLst>
                <a:gd fmla="val -71125" name="adj1"/>
              </a:avLst>
            </a:prstGeom>
            <a:noFill/>
            <a:ln cap="flat" cmpd="sng" w="9525">
              <a:solidFill>
                <a:schemeClr val="dk2"/>
              </a:solidFill>
              <a:prstDash val="dash"/>
              <a:round/>
              <a:headEnd len="med" w="med" type="none"/>
              <a:tailEnd len="med" w="med" type="stealth"/>
            </a:ln>
          </p:spPr>
        </p:cxnSp>
        <p:cxnSp>
          <p:nvCxnSpPr>
            <p:cNvPr id="822" name="Google Shape;822;p40"/>
            <p:cNvCxnSpPr>
              <a:stCxn id="817" idx="0"/>
              <a:endCxn id="815" idx="1"/>
            </p:cNvCxnSpPr>
            <p:nvPr/>
          </p:nvCxnSpPr>
          <p:spPr>
            <a:xfrm rot="10800000">
              <a:off x="5528950" y="1920125"/>
              <a:ext cx="0" cy="366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6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p41"/>
          <p:cNvSpPr/>
          <p:nvPr/>
        </p:nvSpPr>
        <p:spPr>
          <a:xfrm>
            <a:off x="2909475" y="2397700"/>
            <a:ext cx="1775100" cy="909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</a:t>
            </a:r>
            <a:br>
              <a:rPr lang="en"/>
            </a:br>
            <a:r>
              <a:rPr lang="en"/>
              <a:t>Y = </a:t>
            </a:r>
            <a:r>
              <a:rPr i="1" lang="en"/>
              <a:t>f</a:t>
            </a:r>
            <a:r>
              <a:rPr lang="en"/>
              <a:t>( X, S, P )</a:t>
            </a:r>
            <a:endParaRPr/>
          </a:p>
        </p:txBody>
      </p:sp>
      <p:sp>
        <p:nvSpPr>
          <p:cNvPr id="828" name="Google Shape;828;p41"/>
          <p:cNvSpPr/>
          <p:nvPr/>
        </p:nvSpPr>
        <p:spPr>
          <a:xfrm>
            <a:off x="2741500" y="2544900"/>
            <a:ext cx="259800" cy="259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9" name="Google Shape;829;p41"/>
          <p:cNvSpPr/>
          <p:nvPr/>
        </p:nvSpPr>
        <p:spPr>
          <a:xfrm>
            <a:off x="2741500" y="2965725"/>
            <a:ext cx="259800" cy="259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0" name="Google Shape;830;p41"/>
          <p:cNvSpPr/>
          <p:nvPr/>
        </p:nvSpPr>
        <p:spPr>
          <a:xfrm>
            <a:off x="1991625" y="2570850"/>
            <a:ext cx="493500" cy="207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1" name="Google Shape;831;p41"/>
          <p:cNvSpPr/>
          <p:nvPr/>
        </p:nvSpPr>
        <p:spPr>
          <a:xfrm>
            <a:off x="1991625" y="2991675"/>
            <a:ext cx="493500" cy="207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2" name="Google Shape;832;p41"/>
          <p:cNvSpPr/>
          <p:nvPr/>
        </p:nvSpPr>
        <p:spPr>
          <a:xfrm>
            <a:off x="4565100" y="2544900"/>
            <a:ext cx="259800" cy="259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3" name="Google Shape;833;p41"/>
          <p:cNvSpPr/>
          <p:nvPr/>
        </p:nvSpPr>
        <p:spPr>
          <a:xfrm>
            <a:off x="4565100" y="2965725"/>
            <a:ext cx="259800" cy="259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4" name="Google Shape;834;p41"/>
          <p:cNvSpPr txBox="1"/>
          <p:nvPr/>
        </p:nvSpPr>
        <p:spPr>
          <a:xfrm>
            <a:off x="1394150" y="2544900"/>
            <a:ext cx="493500" cy="2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X(t)</a:t>
            </a:r>
            <a:endParaRPr/>
          </a:p>
        </p:txBody>
      </p:sp>
      <p:sp>
        <p:nvSpPr>
          <p:cNvPr id="835" name="Google Shape;835;p41"/>
          <p:cNvSpPr txBox="1"/>
          <p:nvPr/>
        </p:nvSpPr>
        <p:spPr>
          <a:xfrm>
            <a:off x="1350800" y="2965725"/>
            <a:ext cx="580200" cy="2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r>
              <a:rPr lang="en"/>
              <a:t>(0)</a:t>
            </a:r>
            <a:endParaRPr/>
          </a:p>
        </p:txBody>
      </p:sp>
      <p:sp>
        <p:nvSpPr>
          <p:cNvPr id="836" name="Google Shape;836;p41"/>
          <p:cNvSpPr/>
          <p:nvPr/>
        </p:nvSpPr>
        <p:spPr>
          <a:xfrm rot="10798242">
            <a:off x="2719073" y="3234737"/>
            <a:ext cx="2346600" cy="519600"/>
          </a:xfrm>
          <a:prstGeom prst="uturnArrow">
            <a:avLst>
              <a:gd fmla="val 18345" name="adj1"/>
              <a:gd fmla="val 25000" name="adj2"/>
              <a:gd fmla="val 25000" name="adj3"/>
              <a:gd fmla="val 43750" name="adj4"/>
              <a:gd fmla="val 75000" name="adj5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7" name="Google Shape;837;p41"/>
          <p:cNvSpPr/>
          <p:nvPr/>
        </p:nvSpPr>
        <p:spPr>
          <a:xfrm>
            <a:off x="4897625" y="2991675"/>
            <a:ext cx="493500" cy="207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8" name="Google Shape;838;p41"/>
          <p:cNvSpPr txBox="1"/>
          <p:nvPr/>
        </p:nvSpPr>
        <p:spPr>
          <a:xfrm>
            <a:off x="2215075" y="3577050"/>
            <a:ext cx="580200" cy="2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S(t)</a:t>
            </a:r>
            <a:endParaRPr/>
          </a:p>
        </p:txBody>
      </p:sp>
      <p:sp>
        <p:nvSpPr>
          <p:cNvPr id="839" name="Google Shape;839;p41"/>
          <p:cNvSpPr txBox="1"/>
          <p:nvPr/>
        </p:nvSpPr>
        <p:spPr>
          <a:xfrm>
            <a:off x="5391125" y="2965725"/>
            <a:ext cx="743100" cy="2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S(t+1)</a:t>
            </a:r>
            <a:endParaRPr/>
          </a:p>
        </p:txBody>
      </p:sp>
      <p:sp>
        <p:nvSpPr>
          <p:cNvPr id="840" name="Google Shape;840;p41"/>
          <p:cNvSpPr txBox="1"/>
          <p:nvPr/>
        </p:nvSpPr>
        <p:spPr>
          <a:xfrm>
            <a:off x="5391125" y="2544900"/>
            <a:ext cx="743100" cy="2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</a:t>
            </a:r>
            <a:r>
              <a:rPr lang="en"/>
              <a:t>(t)</a:t>
            </a:r>
            <a:endParaRPr/>
          </a:p>
        </p:txBody>
      </p:sp>
      <p:sp>
        <p:nvSpPr>
          <p:cNvPr id="841" name="Google Shape;841;p41"/>
          <p:cNvSpPr/>
          <p:nvPr/>
        </p:nvSpPr>
        <p:spPr>
          <a:xfrm>
            <a:off x="4897625" y="2570850"/>
            <a:ext cx="493500" cy="207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2" name="Google Shape;842;p41"/>
          <p:cNvSpPr/>
          <p:nvPr/>
        </p:nvSpPr>
        <p:spPr>
          <a:xfrm>
            <a:off x="3636825" y="2241825"/>
            <a:ext cx="320400" cy="207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3" name="Google Shape;843;p41"/>
          <p:cNvSpPr/>
          <p:nvPr/>
        </p:nvSpPr>
        <p:spPr>
          <a:xfrm>
            <a:off x="3693075" y="1713625"/>
            <a:ext cx="207900" cy="3897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4" name="Google Shape;844;p41"/>
          <p:cNvSpPr/>
          <p:nvPr/>
        </p:nvSpPr>
        <p:spPr>
          <a:xfrm>
            <a:off x="3138975" y="1306650"/>
            <a:ext cx="1316100" cy="207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Trainer</a:t>
            </a:r>
            <a:endParaRPr/>
          </a:p>
        </p:txBody>
      </p:sp>
      <p:sp>
        <p:nvSpPr>
          <p:cNvPr id="845" name="Google Shape;845;p41"/>
          <p:cNvSpPr txBox="1"/>
          <p:nvPr/>
        </p:nvSpPr>
        <p:spPr>
          <a:xfrm>
            <a:off x="3957225" y="1748300"/>
            <a:ext cx="867600" cy="2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</a:t>
            </a:r>
            <a:r>
              <a:rPr baseline="-25000" lang="en"/>
              <a:t>0</a:t>
            </a:r>
            <a:r>
              <a:rPr lang="en"/>
              <a:t>, ∆P</a:t>
            </a:r>
            <a:endParaRPr/>
          </a:p>
        </p:txBody>
      </p:sp>
      <p:cxnSp>
        <p:nvCxnSpPr>
          <p:cNvPr id="846" name="Google Shape;846;p41"/>
          <p:cNvCxnSpPr>
            <a:stCxn id="834" idx="0"/>
            <a:endCxn id="844" idx="1"/>
          </p:cNvCxnSpPr>
          <p:nvPr/>
        </p:nvCxnSpPr>
        <p:spPr>
          <a:xfrm rot="-5400000">
            <a:off x="1822850" y="1228650"/>
            <a:ext cx="1134300" cy="14982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stealth"/>
          </a:ln>
        </p:spPr>
      </p:cxnSp>
      <p:cxnSp>
        <p:nvCxnSpPr>
          <p:cNvPr id="847" name="Google Shape;847;p41"/>
          <p:cNvCxnSpPr>
            <a:stCxn id="840" idx="0"/>
            <a:endCxn id="844" idx="3"/>
          </p:cNvCxnSpPr>
          <p:nvPr/>
        </p:nvCxnSpPr>
        <p:spPr>
          <a:xfrm flipH="1" rot="5400000">
            <a:off x="4541675" y="1323900"/>
            <a:ext cx="1134300" cy="13077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/>
          <p:nvPr/>
        </p:nvSpPr>
        <p:spPr>
          <a:xfrm>
            <a:off x="5593304" y="1618463"/>
            <a:ext cx="1425600" cy="414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Knowledge</a:t>
            </a:r>
            <a:endParaRPr i="1"/>
          </a:p>
        </p:txBody>
      </p:sp>
      <p:sp>
        <p:nvSpPr>
          <p:cNvPr id="144" name="Google Shape;144;p26"/>
          <p:cNvSpPr/>
          <p:nvPr/>
        </p:nvSpPr>
        <p:spPr>
          <a:xfrm>
            <a:off x="5593304" y="2343238"/>
            <a:ext cx="1425600" cy="414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Piece of Knowledge</a:t>
            </a:r>
            <a:endParaRPr i="1"/>
          </a:p>
        </p:txBody>
      </p:sp>
      <p:sp>
        <p:nvSpPr>
          <p:cNvPr id="145" name="Google Shape;145;p26"/>
          <p:cNvSpPr/>
          <p:nvPr/>
        </p:nvSpPr>
        <p:spPr>
          <a:xfrm>
            <a:off x="3901079" y="3068025"/>
            <a:ext cx="1425600" cy="414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Work</a:t>
            </a:r>
            <a:r>
              <a:rPr i="1" lang="en"/>
              <a:t> of Knowledge</a:t>
            </a:r>
            <a:endParaRPr i="1"/>
          </a:p>
        </p:txBody>
      </p:sp>
      <p:sp>
        <p:nvSpPr>
          <p:cNvPr id="146" name="Google Shape;146;p26"/>
          <p:cNvSpPr/>
          <p:nvPr/>
        </p:nvSpPr>
        <p:spPr>
          <a:xfrm>
            <a:off x="5593304" y="3068025"/>
            <a:ext cx="1425600" cy="414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Concept</a:t>
            </a:r>
            <a:br>
              <a:rPr i="1" lang="en"/>
            </a:br>
            <a:r>
              <a:rPr i="1" lang="en" sz="800"/>
              <a:t>(Unit of Representation)</a:t>
            </a:r>
            <a:endParaRPr i="1" sz="800"/>
          </a:p>
        </p:txBody>
      </p:sp>
      <p:cxnSp>
        <p:nvCxnSpPr>
          <p:cNvPr id="147" name="Google Shape;147;p26"/>
          <p:cNvCxnSpPr>
            <a:stCxn id="145" idx="0"/>
            <a:endCxn id="144" idx="1"/>
          </p:cNvCxnSpPr>
          <p:nvPr/>
        </p:nvCxnSpPr>
        <p:spPr>
          <a:xfrm rot="-5400000">
            <a:off x="4845029" y="2319675"/>
            <a:ext cx="517200" cy="9795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48" name="Google Shape;148;p26"/>
          <p:cNvCxnSpPr>
            <a:stCxn id="145" idx="0"/>
            <a:endCxn id="144" idx="2"/>
          </p:cNvCxnSpPr>
          <p:nvPr/>
        </p:nvCxnSpPr>
        <p:spPr>
          <a:xfrm flipH="1" rot="10800000">
            <a:off x="4613879" y="2758125"/>
            <a:ext cx="1692300" cy="30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9" name="Google Shape;149;p26"/>
          <p:cNvCxnSpPr>
            <a:stCxn id="144" idx="0"/>
            <a:endCxn id="143" idx="2"/>
          </p:cNvCxnSpPr>
          <p:nvPr/>
        </p:nvCxnSpPr>
        <p:spPr>
          <a:xfrm rot="10800000">
            <a:off x="6306104" y="2033338"/>
            <a:ext cx="0" cy="30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0" name="Google Shape;150;p26"/>
          <p:cNvCxnSpPr>
            <a:stCxn id="146" idx="0"/>
            <a:endCxn id="144" idx="2"/>
          </p:cNvCxnSpPr>
          <p:nvPr/>
        </p:nvCxnSpPr>
        <p:spPr>
          <a:xfrm rot="10800000">
            <a:off x="6306104" y="2758125"/>
            <a:ext cx="0" cy="30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1" name="Google Shape;151;p26"/>
          <p:cNvSpPr txBox="1"/>
          <p:nvPr/>
        </p:nvSpPr>
        <p:spPr>
          <a:xfrm>
            <a:off x="4298550" y="2467725"/>
            <a:ext cx="1465500" cy="2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captures</a:t>
            </a:r>
            <a:endParaRPr sz="800"/>
          </a:p>
        </p:txBody>
      </p:sp>
      <p:sp>
        <p:nvSpPr>
          <p:cNvPr id="152" name="Google Shape;152;p26"/>
          <p:cNvSpPr/>
          <p:nvPr/>
        </p:nvSpPr>
        <p:spPr>
          <a:xfrm>
            <a:off x="5593304" y="609963"/>
            <a:ext cx="1425600" cy="414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Thing</a:t>
            </a:r>
            <a:br>
              <a:rPr i="1" lang="en"/>
            </a:br>
            <a:r>
              <a:rPr i="1" lang="en"/>
              <a:t>(Referent)</a:t>
            </a:r>
            <a:endParaRPr i="1"/>
          </a:p>
        </p:txBody>
      </p:sp>
      <p:cxnSp>
        <p:nvCxnSpPr>
          <p:cNvPr id="153" name="Google Shape;153;p26"/>
          <p:cNvCxnSpPr>
            <a:stCxn id="143" idx="0"/>
            <a:endCxn id="152" idx="2"/>
          </p:cNvCxnSpPr>
          <p:nvPr/>
        </p:nvCxnSpPr>
        <p:spPr>
          <a:xfrm rot="10800000">
            <a:off x="6306104" y="1024763"/>
            <a:ext cx="0" cy="59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4" name="Google Shape;154;p26"/>
          <p:cNvCxnSpPr>
            <a:stCxn id="143" idx="3"/>
            <a:endCxn id="152" idx="3"/>
          </p:cNvCxnSpPr>
          <p:nvPr/>
        </p:nvCxnSpPr>
        <p:spPr>
          <a:xfrm flipH="1" rot="10800000">
            <a:off x="7018904" y="817313"/>
            <a:ext cx="600" cy="1008600"/>
          </a:xfrm>
          <a:prstGeom prst="curvedConnector3">
            <a:avLst>
              <a:gd fmla="val 396875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55" name="Google Shape;155;p26"/>
          <p:cNvSpPr txBox="1"/>
          <p:nvPr/>
        </p:nvSpPr>
        <p:spPr>
          <a:xfrm>
            <a:off x="7018907" y="1122875"/>
            <a:ext cx="819300" cy="2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knowledge of</a:t>
            </a:r>
            <a:endParaRPr sz="800"/>
          </a:p>
        </p:txBody>
      </p:sp>
      <p:cxnSp>
        <p:nvCxnSpPr>
          <p:cNvPr id="156" name="Google Shape;156;p26"/>
          <p:cNvCxnSpPr>
            <a:endCxn id="152" idx="1"/>
          </p:cNvCxnSpPr>
          <p:nvPr/>
        </p:nvCxnSpPr>
        <p:spPr>
          <a:xfrm rot="-5400000">
            <a:off x="3518054" y="1200363"/>
            <a:ext cx="2458200" cy="16923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stealth"/>
          </a:ln>
        </p:spPr>
      </p:cxnSp>
      <p:sp>
        <p:nvSpPr>
          <p:cNvPr id="157" name="Google Shape;157;p26"/>
          <p:cNvSpPr txBox="1"/>
          <p:nvPr/>
        </p:nvSpPr>
        <p:spPr>
          <a:xfrm>
            <a:off x="3717300" y="1413275"/>
            <a:ext cx="1465500" cy="2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has subject</a:t>
            </a:r>
            <a:endParaRPr sz="800"/>
          </a:p>
        </p:txBody>
      </p:sp>
      <p:sp>
        <p:nvSpPr>
          <p:cNvPr id="158" name="Google Shape;158;p26"/>
          <p:cNvSpPr/>
          <p:nvPr/>
        </p:nvSpPr>
        <p:spPr>
          <a:xfrm>
            <a:off x="1851986" y="3068025"/>
            <a:ext cx="1261800" cy="414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Know. Expression</a:t>
            </a:r>
            <a:endParaRPr baseline="-25000"/>
          </a:p>
        </p:txBody>
      </p:sp>
      <p:cxnSp>
        <p:nvCxnSpPr>
          <p:cNvPr id="159" name="Google Shape;159;p26"/>
          <p:cNvCxnSpPr>
            <a:stCxn id="160" idx="3"/>
            <a:endCxn id="145" idx="2"/>
          </p:cNvCxnSpPr>
          <p:nvPr/>
        </p:nvCxnSpPr>
        <p:spPr>
          <a:xfrm flipH="1" rot="10800000">
            <a:off x="3814386" y="3482775"/>
            <a:ext cx="799500" cy="49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1" name="Google Shape;161;p26"/>
          <p:cNvSpPr txBox="1"/>
          <p:nvPr/>
        </p:nvSpPr>
        <p:spPr>
          <a:xfrm>
            <a:off x="3325025" y="3510375"/>
            <a:ext cx="1465500" cy="2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expresses</a:t>
            </a:r>
            <a:endParaRPr sz="800"/>
          </a:p>
        </p:txBody>
      </p:sp>
      <p:cxnSp>
        <p:nvCxnSpPr>
          <p:cNvPr id="162" name="Google Shape;162;p26"/>
          <p:cNvCxnSpPr>
            <a:stCxn id="158" idx="0"/>
            <a:endCxn id="152" idx="1"/>
          </p:cNvCxnSpPr>
          <p:nvPr/>
        </p:nvCxnSpPr>
        <p:spPr>
          <a:xfrm rot="-5400000">
            <a:off x="2912786" y="387525"/>
            <a:ext cx="2250600" cy="31104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63" name="Google Shape;163;p26"/>
          <p:cNvSpPr txBox="1"/>
          <p:nvPr/>
        </p:nvSpPr>
        <p:spPr>
          <a:xfrm>
            <a:off x="2251800" y="1328075"/>
            <a:ext cx="1465500" cy="2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representation of</a:t>
            </a:r>
            <a:endParaRPr sz="800"/>
          </a:p>
        </p:txBody>
      </p:sp>
      <p:sp>
        <p:nvSpPr>
          <p:cNvPr id="160" name="Google Shape;160;p26"/>
          <p:cNvSpPr/>
          <p:nvPr/>
        </p:nvSpPr>
        <p:spPr>
          <a:xfrm>
            <a:off x="2552586" y="3773325"/>
            <a:ext cx="1261800" cy="414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Abstract</a:t>
            </a:r>
            <a:endParaRPr baseline="-25000"/>
          </a:p>
        </p:txBody>
      </p:sp>
      <p:sp>
        <p:nvSpPr>
          <p:cNvPr id="164" name="Google Shape;164;p26"/>
          <p:cNvSpPr/>
          <p:nvPr/>
        </p:nvSpPr>
        <p:spPr>
          <a:xfrm>
            <a:off x="651861" y="3773325"/>
            <a:ext cx="1261800" cy="414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Concrete</a:t>
            </a:r>
            <a:endParaRPr baseline="-25000"/>
          </a:p>
        </p:txBody>
      </p:sp>
      <p:cxnSp>
        <p:nvCxnSpPr>
          <p:cNvPr id="165" name="Google Shape;165;p26"/>
          <p:cNvCxnSpPr>
            <a:stCxn id="164" idx="0"/>
            <a:endCxn id="158" idx="2"/>
          </p:cNvCxnSpPr>
          <p:nvPr/>
        </p:nvCxnSpPr>
        <p:spPr>
          <a:xfrm flipH="1" rot="10800000">
            <a:off x="1282761" y="3482925"/>
            <a:ext cx="1200000" cy="29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6" name="Google Shape;166;p26"/>
          <p:cNvCxnSpPr>
            <a:stCxn id="160" idx="0"/>
            <a:endCxn id="158" idx="2"/>
          </p:cNvCxnSpPr>
          <p:nvPr/>
        </p:nvCxnSpPr>
        <p:spPr>
          <a:xfrm rot="10800000">
            <a:off x="2482986" y="3482925"/>
            <a:ext cx="700500" cy="29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7" name="Google Shape;167;p26"/>
          <p:cNvCxnSpPr>
            <a:stCxn id="158" idx="0"/>
            <a:endCxn id="143" idx="1"/>
          </p:cNvCxnSpPr>
          <p:nvPr/>
        </p:nvCxnSpPr>
        <p:spPr>
          <a:xfrm rot="-5400000">
            <a:off x="3417086" y="891825"/>
            <a:ext cx="1242000" cy="31104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68" name="Google Shape;168;p26"/>
          <p:cNvSpPr txBox="1"/>
          <p:nvPr/>
        </p:nvSpPr>
        <p:spPr>
          <a:xfrm>
            <a:off x="2589625" y="2301825"/>
            <a:ext cx="1465500" cy="2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knowledge </a:t>
            </a:r>
            <a:br>
              <a:rPr lang="en" sz="800"/>
            </a:br>
            <a:r>
              <a:rPr lang="en" sz="800"/>
              <a:t>representation of</a:t>
            </a:r>
            <a:endParaRPr sz="800"/>
          </a:p>
        </p:txBody>
      </p:sp>
      <p:cxnSp>
        <p:nvCxnSpPr>
          <p:cNvPr id="169" name="Google Shape;169;p26"/>
          <p:cNvCxnSpPr>
            <a:stCxn id="164" idx="3"/>
            <a:endCxn id="160" idx="1"/>
          </p:cNvCxnSpPr>
          <p:nvPr/>
        </p:nvCxnSpPr>
        <p:spPr>
          <a:xfrm>
            <a:off x="1913661" y="3980775"/>
            <a:ext cx="639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0" name="Google Shape;170;p26"/>
          <p:cNvCxnSpPr>
            <a:stCxn id="164" idx="2"/>
            <a:endCxn id="145" idx="2"/>
          </p:cNvCxnSpPr>
          <p:nvPr/>
        </p:nvCxnSpPr>
        <p:spPr>
          <a:xfrm rot="-5400000">
            <a:off x="2595711" y="2169975"/>
            <a:ext cx="705300" cy="3331200"/>
          </a:xfrm>
          <a:prstGeom prst="curvedConnector3">
            <a:avLst>
              <a:gd fmla="val -3376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1" name="Google Shape;171;p26"/>
          <p:cNvSpPr txBox="1"/>
          <p:nvPr/>
        </p:nvSpPr>
        <p:spPr>
          <a:xfrm>
            <a:off x="2872775" y="4243125"/>
            <a:ext cx="1465500" cy="2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concretely expresses</a:t>
            </a:r>
            <a:endParaRPr sz="800"/>
          </a:p>
        </p:txBody>
      </p:sp>
      <p:sp>
        <p:nvSpPr>
          <p:cNvPr id="172" name="Google Shape;172;p26"/>
          <p:cNvSpPr txBox="1"/>
          <p:nvPr/>
        </p:nvSpPr>
        <p:spPr>
          <a:xfrm>
            <a:off x="1483475" y="3717825"/>
            <a:ext cx="1465500" cy="2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concretizes</a:t>
            </a:r>
            <a:endParaRPr sz="800"/>
          </a:p>
        </p:txBody>
      </p:sp>
      <p:sp>
        <p:nvSpPr>
          <p:cNvPr id="173" name="Google Shape;173;p26"/>
          <p:cNvSpPr/>
          <p:nvPr/>
        </p:nvSpPr>
        <p:spPr>
          <a:xfrm>
            <a:off x="590186" y="1409625"/>
            <a:ext cx="1261800" cy="414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Carrier</a:t>
            </a:r>
            <a:endParaRPr baseline="-25000"/>
          </a:p>
        </p:txBody>
      </p:sp>
      <p:cxnSp>
        <p:nvCxnSpPr>
          <p:cNvPr id="174" name="Google Shape;174;p26"/>
          <p:cNvCxnSpPr>
            <a:stCxn id="173" idx="2"/>
            <a:endCxn id="158" idx="0"/>
          </p:cNvCxnSpPr>
          <p:nvPr/>
        </p:nvCxnSpPr>
        <p:spPr>
          <a:xfrm>
            <a:off x="1221086" y="1824525"/>
            <a:ext cx="1261800" cy="124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5" name="Google Shape;175;p26"/>
          <p:cNvSpPr txBox="1"/>
          <p:nvPr/>
        </p:nvSpPr>
        <p:spPr>
          <a:xfrm>
            <a:off x="967000" y="2131725"/>
            <a:ext cx="1465500" cy="2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Reproduces</a:t>
            </a:r>
            <a:br>
              <a:rPr lang="en" sz="800"/>
            </a:br>
            <a:r>
              <a:rPr lang="en" sz="800"/>
              <a:t>( → carries )</a:t>
            </a:r>
            <a:endParaRPr sz="800"/>
          </a:p>
        </p:txBody>
      </p:sp>
      <p:cxnSp>
        <p:nvCxnSpPr>
          <p:cNvPr id="176" name="Google Shape;176;p26"/>
          <p:cNvCxnSpPr>
            <a:stCxn id="146" idx="3"/>
            <a:endCxn id="152" idx="3"/>
          </p:cNvCxnSpPr>
          <p:nvPr/>
        </p:nvCxnSpPr>
        <p:spPr>
          <a:xfrm flipH="1" rot="10800000">
            <a:off x="7018904" y="817275"/>
            <a:ext cx="600" cy="2458200"/>
          </a:xfrm>
          <a:prstGeom prst="curvedConnector3">
            <a:avLst>
              <a:gd fmla="val 396875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77" name="Google Shape;177;p26"/>
          <p:cNvSpPr txBox="1"/>
          <p:nvPr/>
        </p:nvSpPr>
        <p:spPr>
          <a:xfrm>
            <a:off x="7112207" y="2664225"/>
            <a:ext cx="819300" cy="2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archetypes</a:t>
            </a:r>
            <a:endParaRPr sz="800"/>
          </a:p>
        </p:txBody>
      </p:sp>
      <p:sp>
        <p:nvSpPr>
          <p:cNvPr id="178" name="Google Shape;178;p26"/>
          <p:cNvSpPr/>
          <p:nvPr/>
        </p:nvSpPr>
        <p:spPr>
          <a:xfrm>
            <a:off x="346061" y="2745075"/>
            <a:ext cx="1261800" cy="414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Encoded</a:t>
            </a:r>
            <a:endParaRPr baseline="-25000"/>
          </a:p>
        </p:txBody>
      </p:sp>
      <p:cxnSp>
        <p:nvCxnSpPr>
          <p:cNvPr id="179" name="Google Shape;179;p26"/>
          <p:cNvCxnSpPr>
            <a:stCxn id="178" idx="3"/>
            <a:endCxn id="158" idx="1"/>
          </p:cNvCxnSpPr>
          <p:nvPr/>
        </p:nvCxnSpPr>
        <p:spPr>
          <a:xfrm>
            <a:off x="1607861" y="2952525"/>
            <a:ext cx="244200" cy="32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0" name="Google Shape;180;p26"/>
          <p:cNvCxnSpPr>
            <a:stCxn id="173" idx="2"/>
            <a:endCxn id="178" idx="0"/>
          </p:cNvCxnSpPr>
          <p:nvPr/>
        </p:nvCxnSpPr>
        <p:spPr>
          <a:xfrm flipH="1">
            <a:off x="976886" y="1824525"/>
            <a:ext cx="244200" cy="92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1" name="Google Shape;181;p26"/>
          <p:cNvCxnSpPr>
            <a:stCxn id="178" idx="2"/>
            <a:endCxn id="164" idx="0"/>
          </p:cNvCxnSpPr>
          <p:nvPr/>
        </p:nvCxnSpPr>
        <p:spPr>
          <a:xfrm>
            <a:off x="976961" y="3159975"/>
            <a:ext cx="305700" cy="61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2" name="Google Shape;182;p26"/>
          <p:cNvSpPr txBox="1"/>
          <p:nvPr/>
        </p:nvSpPr>
        <p:spPr>
          <a:xfrm>
            <a:off x="298084" y="3321450"/>
            <a:ext cx="1075800" cy="2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encoding</a:t>
            </a:r>
            <a:r>
              <a:rPr lang="en" sz="800"/>
              <a:t> of</a:t>
            </a:r>
            <a:endParaRPr sz="800"/>
          </a:p>
        </p:txBody>
      </p:sp>
      <p:sp>
        <p:nvSpPr>
          <p:cNvPr id="183" name="Google Shape;183;p26"/>
          <p:cNvSpPr txBox="1"/>
          <p:nvPr/>
        </p:nvSpPr>
        <p:spPr>
          <a:xfrm>
            <a:off x="346059" y="2083125"/>
            <a:ext cx="1075800" cy="2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engraved with</a:t>
            </a:r>
            <a:endParaRPr sz="800"/>
          </a:p>
        </p:txBody>
      </p:sp>
      <p:sp>
        <p:nvSpPr>
          <p:cNvPr id="184" name="Google Shape;184;p26"/>
          <p:cNvSpPr/>
          <p:nvPr/>
        </p:nvSpPr>
        <p:spPr>
          <a:xfrm>
            <a:off x="590186" y="736125"/>
            <a:ext cx="1261800" cy="414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Artifact</a:t>
            </a:r>
            <a:endParaRPr baseline="-25000"/>
          </a:p>
        </p:txBody>
      </p:sp>
      <p:cxnSp>
        <p:nvCxnSpPr>
          <p:cNvPr id="185" name="Google Shape;185;p26"/>
          <p:cNvCxnSpPr>
            <a:stCxn id="184" idx="2"/>
            <a:endCxn id="173" idx="0"/>
          </p:cNvCxnSpPr>
          <p:nvPr/>
        </p:nvCxnSpPr>
        <p:spPr>
          <a:xfrm>
            <a:off x="1221086" y="1151025"/>
            <a:ext cx="0" cy="25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7"/>
          <p:cNvSpPr/>
          <p:nvPr/>
        </p:nvSpPr>
        <p:spPr>
          <a:xfrm>
            <a:off x="3669488" y="859350"/>
            <a:ext cx="622200" cy="414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WoK</a:t>
            </a:r>
            <a:endParaRPr/>
          </a:p>
        </p:txBody>
      </p:sp>
      <p:sp>
        <p:nvSpPr>
          <p:cNvPr id="191" name="Google Shape;191;p27"/>
          <p:cNvSpPr/>
          <p:nvPr/>
        </p:nvSpPr>
        <p:spPr>
          <a:xfrm>
            <a:off x="2203863" y="1751475"/>
            <a:ext cx="622200" cy="414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KR</a:t>
            </a:r>
            <a:r>
              <a:rPr baseline="-25000" lang="en"/>
              <a:t>1</a:t>
            </a:r>
            <a:endParaRPr baseline="-25000"/>
          </a:p>
        </p:txBody>
      </p:sp>
      <p:sp>
        <p:nvSpPr>
          <p:cNvPr id="192" name="Google Shape;192;p27"/>
          <p:cNvSpPr/>
          <p:nvPr/>
        </p:nvSpPr>
        <p:spPr>
          <a:xfrm>
            <a:off x="5140663" y="1751475"/>
            <a:ext cx="622200" cy="414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KR</a:t>
            </a:r>
            <a:r>
              <a:rPr baseline="-25000" lang="en"/>
              <a:t>2</a:t>
            </a:r>
            <a:endParaRPr baseline="-25000"/>
          </a:p>
        </p:txBody>
      </p:sp>
      <p:sp>
        <p:nvSpPr>
          <p:cNvPr id="193" name="Google Shape;193;p27"/>
          <p:cNvSpPr/>
          <p:nvPr/>
        </p:nvSpPr>
        <p:spPr>
          <a:xfrm>
            <a:off x="1260663" y="2698925"/>
            <a:ext cx="747000" cy="414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dash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SKR</a:t>
            </a:r>
            <a:r>
              <a:rPr baseline="-25000" lang="en"/>
              <a:t>1.1</a:t>
            </a:r>
            <a:endParaRPr baseline="-25000"/>
          </a:p>
        </p:txBody>
      </p:sp>
      <p:sp>
        <p:nvSpPr>
          <p:cNvPr id="194" name="Google Shape;194;p27"/>
          <p:cNvSpPr/>
          <p:nvPr/>
        </p:nvSpPr>
        <p:spPr>
          <a:xfrm>
            <a:off x="2929313" y="2698925"/>
            <a:ext cx="781200" cy="414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dash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SKR</a:t>
            </a:r>
            <a:r>
              <a:rPr baseline="-25000" lang="en"/>
              <a:t>1.2</a:t>
            </a:r>
            <a:endParaRPr baseline="-25000"/>
          </a:p>
        </p:txBody>
      </p:sp>
      <p:cxnSp>
        <p:nvCxnSpPr>
          <p:cNvPr id="195" name="Google Shape;195;p27"/>
          <p:cNvCxnSpPr>
            <a:stCxn id="191" idx="0"/>
            <a:endCxn id="190" idx="1"/>
          </p:cNvCxnSpPr>
          <p:nvPr/>
        </p:nvCxnSpPr>
        <p:spPr>
          <a:xfrm flipH="1" rot="10800000">
            <a:off x="2514963" y="1066875"/>
            <a:ext cx="1154400" cy="68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196" name="Google Shape;196;p27"/>
          <p:cNvSpPr txBox="1"/>
          <p:nvPr/>
        </p:nvSpPr>
        <p:spPr>
          <a:xfrm>
            <a:off x="2245013" y="1274250"/>
            <a:ext cx="1465500" cy="2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(has) expression / conceptualizes</a:t>
            </a:r>
            <a:endParaRPr sz="800"/>
          </a:p>
        </p:txBody>
      </p:sp>
      <p:cxnSp>
        <p:nvCxnSpPr>
          <p:cNvPr id="197" name="Google Shape;197;p27"/>
          <p:cNvCxnSpPr>
            <a:stCxn id="192" idx="0"/>
            <a:endCxn id="190" idx="3"/>
          </p:cNvCxnSpPr>
          <p:nvPr/>
        </p:nvCxnSpPr>
        <p:spPr>
          <a:xfrm rot="10800000">
            <a:off x="4291663" y="1066875"/>
            <a:ext cx="1160100" cy="68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98" name="Google Shape;198;p27"/>
          <p:cNvSpPr txBox="1"/>
          <p:nvPr/>
        </p:nvSpPr>
        <p:spPr>
          <a:xfrm>
            <a:off x="4215488" y="1340175"/>
            <a:ext cx="905700" cy="2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expresses</a:t>
            </a:r>
            <a:endParaRPr sz="800"/>
          </a:p>
        </p:txBody>
      </p:sp>
      <p:cxnSp>
        <p:nvCxnSpPr>
          <p:cNvPr id="199" name="Google Shape;199;p27"/>
          <p:cNvCxnSpPr>
            <a:stCxn id="191" idx="3"/>
            <a:endCxn id="192" idx="1"/>
          </p:cNvCxnSpPr>
          <p:nvPr/>
        </p:nvCxnSpPr>
        <p:spPr>
          <a:xfrm>
            <a:off x="2826063" y="1958925"/>
            <a:ext cx="2314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200" name="Google Shape;200;p27"/>
          <p:cNvSpPr txBox="1"/>
          <p:nvPr/>
        </p:nvSpPr>
        <p:spPr>
          <a:xfrm>
            <a:off x="3527738" y="1668525"/>
            <a:ext cx="905700" cy="2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800"/>
              <a:t>Translation</a:t>
            </a:r>
            <a:endParaRPr i="1" sz="800"/>
          </a:p>
        </p:txBody>
      </p:sp>
      <p:sp>
        <p:nvSpPr>
          <p:cNvPr id="201" name="Google Shape;201;p27"/>
          <p:cNvSpPr/>
          <p:nvPr/>
        </p:nvSpPr>
        <p:spPr>
          <a:xfrm>
            <a:off x="7113663" y="693000"/>
            <a:ext cx="781200" cy="290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dash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Abstract Semantic</a:t>
            </a:r>
            <a:br>
              <a:rPr lang="en" sz="600"/>
            </a:br>
            <a:r>
              <a:rPr lang="en" sz="600"/>
              <a:t>Graph</a:t>
            </a:r>
            <a:endParaRPr sz="600"/>
          </a:p>
        </p:txBody>
      </p:sp>
      <p:sp>
        <p:nvSpPr>
          <p:cNvPr id="202" name="Google Shape;202;p27"/>
          <p:cNvSpPr/>
          <p:nvPr/>
        </p:nvSpPr>
        <p:spPr>
          <a:xfrm>
            <a:off x="7169013" y="1820925"/>
            <a:ext cx="670500" cy="290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AST</a:t>
            </a:r>
            <a:endParaRPr sz="600"/>
          </a:p>
        </p:txBody>
      </p:sp>
      <p:sp>
        <p:nvSpPr>
          <p:cNvPr id="203" name="Google Shape;203;p27"/>
          <p:cNvSpPr/>
          <p:nvPr/>
        </p:nvSpPr>
        <p:spPr>
          <a:xfrm>
            <a:off x="7169013" y="2516050"/>
            <a:ext cx="670500" cy="290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dash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Parse Tree</a:t>
            </a:r>
            <a:endParaRPr sz="600"/>
          </a:p>
        </p:txBody>
      </p:sp>
      <p:cxnSp>
        <p:nvCxnSpPr>
          <p:cNvPr id="204" name="Google Shape;204;p27"/>
          <p:cNvCxnSpPr>
            <a:endCxn id="193" idx="0"/>
          </p:cNvCxnSpPr>
          <p:nvPr/>
        </p:nvCxnSpPr>
        <p:spPr>
          <a:xfrm flipH="1">
            <a:off x="1634163" y="1958825"/>
            <a:ext cx="569700" cy="74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05" name="Google Shape;205;p27"/>
          <p:cNvCxnSpPr>
            <a:stCxn id="194" idx="0"/>
            <a:endCxn id="191" idx="3"/>
          </p:cNvCxnSpPr>
          <p:nvPr/>
        </p:nvCxnSpPr>
        <p:spPr>
          <a:xfrm rot="10800000">
            <a:off x="2826113" y="1958825"/>
            <a:ext cx="493800" cy="74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06" name="Google Shape;206;p27"/>
          <p:cNvSpPr txBox="1"/>
          <p:nvPr/>
        </p:nvSpPr>
        <p:spPr>
          <a:xfrm>
            <a:off x="945025" y="2183675"/>
            <a:ext cx="1353000" cy="2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(has) concretization / </a:t>
            </a:r>
            <a:br>
              <a:rPr lang="en" sz="800"/>
            </a:br>
            <a:r>
              <a:rPr lang="en" sz="800"/>
              <a:t>concretely rep. as</a:t>
            </a:r>
            <a:endParaRPr sz="800"/>
          </a:p>
        </p:txBody>
      </p:sp>
      <p:sp>
        <p:nvSpPr>
          <p:cNvPr id="207" name="Google Shape;207;p27"/>
          <p:cNvSpPr txBox="1"/>
          <p:nvPr/>
        </p:nvSpPr>
        <p:spPr>
          <a:xfrm>
            <a:off x="2365913" y="2287450"/>
            <a:ext cx="1044000" cy="2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serializes / </a:t>
            </a:r>
            <a:br>
              <a:rPr lang="en" sz="800"/>
            </a:br>
            <a:r>
              <a:rPr lang="en" sz="800"/>
              <a:t>is concrete rep. of </a:t>
            </a:r>
            <a:endParaRPr sz="800"/>
          </a:p>
        </p:txBody>
      </p:sp>
      <p:cxnSp>
        <p:nvCxnSpPr>
          <p:cNvPr id="208" name="Google Shape;208;p27"/>
          <p:cNvCxnSpPr>
            <a:endCxn id="194" idx="1"/>
          </p:cNvCxnSpPr>
          <p:nvPr/>
        </p:nvCxnSpPr>
        <p:spPr>
          <a:xfrm>
            <a:off x="2007713" y="2906375"/>
            <a:ext cx="921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209" name="Google Shape;209;p27"/>
          <p:cNvSpPr txBox="1"/>
          <p:nvPr/>
        </p:nvSpPr>
        <p:spPr>
          <a:xfrm>
            <a:off x="2015638" y="2596913"/>
            <a:ext cx="905700" cy="2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800"/>
              <a:t>Transcription</a:t>
            </a:r>
            <a:endParaRPr i="1" sz="800"/>
          </a:p>
        </p:txBody>
      </p:sp>
      <p:grpSp>
        <p:nvGrpSpPr>
          <p:cNvPr id="210" name="Google Shape;210;p27"/>
          <p:cNvGrpSpPr/>
          <p:nvPr/>
        </p:nvGrpSpPr>
        <p:grpSpPr>
          <a:xfrm>
            <a:off x="1056963" y="3440650"/>
            <a:ext cx="1154400" cy="1134125"/>
            <a:chOff x="176525" y="3480025"/>
            <a:chExt cx="1154400" cy="1134125"/>
          </a:xfrm>
        </p:grpSpPr>
        <p:grpSp>
          <p:nvGrpSpPr>
            <p:cNvPr id="211" name="Google Shape;211;p27"/>
            <p:cNvGrpSpPr/>
            <p:nvPr/>
          </p:nvGrpSpPr>
          <p:grpSpPr>
            <a:xfrm>
              <a:off x="176525" y="3480025"/>
              <a:ext cx="1154400" cy="1134125"/>
              <a:chOff x="186925" y="2636300"/>
              <a:chExt cx="1154400" cy="1134125"/>
            </a:xfrm>
          </p:grpSpPr>
          <p:sp>
            <p:nvSpPr>
              <p:cNvPr id="212" name="Google Shape;212;p27"/>
              <p:cNvSpPr/>
              <p:nvPr/>
            </p:nvSpPr>
            <p:spPr>
              <a:xfrm>
                <a:off x="297275" y="2636300"/>
                <a:ext cx="905700" cy="1124400"/>
              </a:xfrm>
              <a:prstGeom prst="snip1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27"/>
              <p:cNvSpPr txBox="1"/>
              <p:nvPr/>
            </p:nvSpPr>
            <p:spPr>
              <a:xfrm>
                <a:off x="186925" y="3480025"/>
                <a:ext cx="1154400" cy="290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/>
                  <a:t>Carrier</a:t>
                </a:r>
                <a:endParaRPr sz="800"/>
              </a:p>
            </p:txBody>
          </p:sp>
        </p:grpSp>
        <p:sp>
          <p:nvSpPr>
            <p:cNvPr id="214" name="Google Shape;214;p27"/>
            <p:cNvSpPr/>
            <p:nvPr/>
          </p:nvSpPr>
          <p:spPr>
            <a:xfrm>
              <a:off x="380213" y="3839625"/>
              <a:ext cx="747000" cy="4149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KA</a:t>
              </a:r>
              <a:endParaRPr baseline="-25000"/>
            </a:p>
          </p:txBody>
        </p:sp>
      </p:grpSp>
      <p:cxnSp>
        <p:nvCxnSpPr>
          <p:cNvPr id="215" name="Google Shape;215;p27"/>
          <p:cNvCxnSpPr>
            <a:endCxn id="214" idx="0"/>
          </p:cNvCxnSpPr>
          <p:nvPr/>
        </p:nvCxnSpPr>
        <p:spPr>
          <a:xfrm>
            <a:off x="1634151" y="3113850"/>
            <a:ext cx="0" cy="68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triangle"/>
          </a:ln>
        </p:spPr>
      </p:cxnSp>
      <p:sp>
        <p:nvSpPr>
          <p:cNvPr id="216" name="Google Shape;216;p27"/>
          <p:cNvSpPr txBox="1"/>
          <p:nvPr/>
        </p:nvSpPr>
        <p:spPr>
          <a:xfrm>
            <a:off x="1336863" y="3508238"/>
            <a:ext cx="1044000" cy="2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carries</a:t>
            </a:r>
            <a:endParaRPr sz="800"/>
          </a:p>
        </p:txBody>
      </p:sp>
      <p:grpSp>
        <p:nvGrpSpPr>
          <p:cNvPr id="217" name="Google Shape;217;p27"/>
          <p:cNvGrpSpPr/>
          <p:nvPr/>
        </p:nvGrpSpPr>
        <p:grpSpPr>
          <a:xfrm>
            <a:off x="5473763" y="721125"/>
            <a:ext cx="1805125" cy="1023600"/>
            <a:chOff x="6076325" y="1063200"/>
            <a:chExt cx="1805125" cy="1023600"/>
          </a:xfrm>
        </p:grpSpPr>
        <p:cxnSp>
          <p:nvCxnSpPr>
            <p:cNvPr id="218" name="Google Shape;218;p27"/>
            <p:cNvCxnSpPr/>
            <p:nvPr/>
          </p:nvCxnSpPr>
          <p:spPr>
            <a:xfrm rot="10800000">
              <a:off x="6851075" y="1063200"/>
              <a:ext cx="0" cy="871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dash"/>
              <a:round/>
              <a:headEnd len="med" w="med" type="none"/>
              <a:tailEnd len="med" w="med" type="triangle"/>
            </a:ln>
          </p:spPr>
        </p:cxnSp>
        <p:sp>
          <p:nvSpPr>
            <p:cNvPr id="219" name="Google Shape;219;p27"/>
            <p:cNvSpPr txBox="1"/>
            <p:nvPr/>
          </p:nvSpPr>
          <p:spPr>
            <a:xfrm>
              <a:off x="6076325" y="1357125"/>
              <a:ext cx="1092300" cy="29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800"/>
                <a:t>Conceptualization</a:t>
              </a:r>
              <a:br>
                <a:rPr i="1" lang="en" sz="800"/>
              </a:br>
              <a:r>
                <a:rPr i="1" lang="en" sz="800"/>
                <a:t>/ Abstraction</a:t>
              </a:r>
              <a:endParaRPr i="1" sz="800"/>
            </a:p>
          </p:txBody>
        </p:sp>
        <p:cxnSp>
          <p:nvCxnSpPr>
            <p:cNvPr id="220" name="Google Shape;220;p27"/>
            <p:cNvCxnSpPr/>
            <p:nvPr/>
          </p:nvCxnSpPr>
          <p:spPr>
            <a:xfrm>
              <a:off x="7176300" y="1215600"/>
              <a:ext cx="0" cy="871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dash"/>
              <a:round/>
              <a:headEnd len="med" w="med" type="none"/>
              <a:tailEnd len="med" w="med" type="triangle"/>
            </a:ln>
          </p:spPr>
        </p:cxnSp>
        <p:sp>
          <p:nvSpPr>
            <p:cNvPr id="221" name="Google Shape;221;p27"/>
            <p:cNvSpPr txBox="1"/>
            <p:nvPr/>
          </p:nvSpPr>
          <p:spPr>
            <a:xfrm>
              <a:off x="6789150" y="1647525"/>
              <a:ext cx="1092300" cy="29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800"/>
                <a:t>Expression</a:t>
              </a:r>
              <a:endParaRPr i="1" sz="800"/>
            </a:p>
          </p:txBody>
        </p:sp>
      </p:grpSp>
      <p:grpSp>
        <p:nvGrpSpPr>
          <p:cNvPr id="222" name="Google Shape;222;p27"/>
          <p:cNvGrpSpPr/>
          <p:nvPr/>
        </p:nvGrpSpPr>
        <p:grpSpPr>
          <a:xfrm>
            <a:off x="5498663" y="3364675"/>
            <a:ext cx="1825750" cy="947400"/>
            <a:chOff x="5498663" y="3364675"/>
            <a:chExt cx="1825750" cy="947400"/>
          </a:xfrm>
        </p:grpSpPr>
        <p:grpSp>
          <p:nvGrpSpPr>
            <p:cNvPr id="223" name="Google Shape;223;p27"/>
            <p:cNvGrpSpPr/>
            <p:nvPr/>
          </p:nvGrpSpPr>
          <p:grpSpPr>
            <a:xfrm>
              <a:off x="5498663" y="3364675"/>
              <a:ext cx="1092300" cy="871200"/>
              <a:chOff x="4755900" y="2970125"/>
              <a:chExt cx="1092300" cy="871200"/>
            </a:xfrm>
          </p:grpSpPr>
          <p:cxnSp>
            <p:nvCxnSpPr>
              <p:cNvPr id="224" name="Google Shape;224;p27"/>
              <p:cNvCxnSpPr/>
              <p:nvPr/>
            </p:nvCxnSpPr>
            <p:spPr>
              <a:xfrm rot="10800000">
                <a:off x="5530650" y="2970125"/>
                <a:ext cx="0" cy="871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dash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225" name="Google Shape;225;p27"/>
              <p:cNvSpPr txBox="1"/>
              <p:nvPr/>
            </p:nvSpPr>
            <p:spPr>
              <a:xfrm>
                <a:off x="4755900" y="3189625"/>
                <a:ext cx="1092300" cy="290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800"/>
                  <a:t>Recognition</a:t>
                </a:r>
                <a:br>
                  <a:rPr i="1" lang="en" sz="800"/>
                </a:br>
                <a:r>
                  <a:rPr i="1" lang="en" sz="800"/>
                  <a:t>(Read)</a:t>
                </a:r>
                <a:endParaRPr i="1" sz="8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8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600"/>
                  <a:t>[Decoding</a:t>
                </a:r>
                <a:br>
                  <a:rPr i="1" lang="en" sz="600"/>
                </a:br>
                <a:r>
                  <a:rPr i="1" lang="en" sz="600"/>
                  <a:t>Extraction]</a:t>
                </a:r>
                <a:endParaRPr i="1" sz="600"/>
              </a:p>
            </p:txBody>
          </p:sp>
        </p:grpSp>
        <p:grpSp>
          <p:nvGrpSpPr>
            <p:cNvPr id="226" name="Google Shape;226;p27"/>
            <p:cNvGrpSpPr/>
            <p:nvPr/>
          </p:nvGrpSpPr>
          <p:grpSpPr>
            <a:xfrm>
              <a:off x="6232113" y="3440875"/>
              <a:ext cx="1092300" cy="871200"/>
              <a:chOff x="6789150" y="3083000"/>
              <a:chExt cx="1092300" cy="871200"/>
            </a:xfrm>
          </p:grpSpPr>
          <p:cxnSp>
            <p:nvCxnSpPr>
              <p:cNvPr id="227" name="Google Shape;227;p27"/>
              <p:cNvCxnSpPr/>
              <p:nvPr/>
            </p:nvCxnSpPr>
            <p:spPr>
              <a:xfrm>
                <a:off x="7176300" y="3083000"/>
                <a:ext cx="0" cy="871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dash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228" name="Google Shape;228;p27"/>
              <p:cNvSpPr txBox="1"/>
              <p:nvPr/>
            </p:nvSpPr>
            <p:spPr>
              <a:xfrm>
                <a:off x="6789150" y="3297200"/>
                <a:ext cx="1092300" cy="290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800"/>
                  <a:t>Engraving</a:t>
                </a:r>
                <a:br>
                  <a:rPr i="1" lang="en" sz="800"/>
                </a:br>
                <a:r>
                  <a:rPr i="1" lang="en" sz="800"/>
                  <a:t>(Write)</a:t>
                </a:r>
                <a:endParaRPr i="1" sz="8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8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600"/>
                  <a:t>[Encoding]</a:t>
                </a:r>
                <a:endParaRPr i="1" sz="600"/>
              </a:p>
            </p:txBody>
          </p:sp>
        </p:grpSp>
      </p:grpSp>
      <p:sp>
        <p:nvSpPr>
          <p:cNvPr id="229" name="Google Shape;229;p27"/>
          <p:cNvSpPr/>
          <p:nvPr/>
        </p:nvSpPr>
        <p:spPr>
          <a:xfrm>
            <a:off x="7083363" y="4197000"/>
            <a:ext cx="841800" cy="290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Artifact</a:t>
            </a:r>
            <a:br>
              <a:rPr lang="en" sz="600"/>
            </a:br>
            <a:r>
              <a:rPr lang="en" sz="600"/>
              <a:t>(Document)</a:t>
            </a:r>
            <a:endParaRPr sz="600"/>
          </a:p>
        </p:txBody>
      </p:sp>
      <p:grpSp>
        <p:nvGrpSpPr>
          <p:cNvPr id="230" name="Google Shape;230;p27"/>
          <p:cNvGrpSpPr/>
          <p:nvPr/>
        </p:nvGrpSpPr>
        <p:grpSpPr>
          <a:xfrm>
            <a:off x="5385413" y="1942838"/>
            <a:ext cx="2123763" cy="1223700"/>
            <a:chOff x="4013813" y="1866638"/>
            <a:chExt cx="2123763" cy="1223700"/>
          </a:xfrm>
        </p:grpSpPr>
        <p:grpSp>
          <p:nvGrpSpPr>
            <p:cNvPr id="231" name="Google Shape;231;p27"/>
            <p:cNvGrpSpPr/>
            <p:nvPr/>
          </p:nvGrpSpPr>
          <p:grpSpPr>
            <a:xfrm>
              <a:off x="5045275" y="1866638"/>
              <a:ext cx="1092300" cy="1223700"/>
              <a:chOff x="4712350" y="1707600"/>
              <a:chExt cx="1092300" cy="1223700"/>
            </a:xfrm>
          </p:grpSpPr>
          <p:cxnSp>
            <p:nvCxnSpPr>
              <p:cNvPr id="232" name="Google Shape;232;p27"/>
              <p:cNvCxnSpPr/>
              <p:nvPr/>
            </p:nvCxnSpPr>
            <p:spPr>
              <a:xfrm flipH="1">
                <a:off x="4905338" y="1707600"/>
                <a:ext cx="300" cy="1223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dash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233" name="Google Shape;233;p27"/>
              <p:cNvSpPr txBox="1"/>
              <p:nvPr/>
            </p:nvSpPr>
            <p:spPr>
              <a:xfrm>
                <a:off x="4712350" y="2165350"/>
                <a:ext cx="1092300" cy="290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800"/>
                  <a:t>Serialization</a:t>
                </a:r>
                <a:endParaRPr i="1" sz="800"/>
              </a:p>
            </p:txBody>
          </p:sp>
        </p:grpSp>
        <p:grpSp>
          <p:nvGrpSpPr>
            <p:cNvPr id="234" name="Google Shape;234;p27"/>
            <p:cNvGrpSpPr/>
            <p:nvPr/>
          </p:nvGrpSpPr>
          <p:grpSpPr>
            <a:xfrm>
              <a:off x="4013813" y="1875516"/>
              <a:ext cx="1092300" cy="1205940"/>
              <a:chOff x="5665963" y="2483775"/>
              <a:chExt cx="1092300" cy="905700"/>
            </a:xfrm>
          </p:grpSpPr>
          <p:sp>
            <p:nvSpPr>
              <p:cNvPr id="235" name="Google Shape;235;p27"/>
              <p:cNvSpPr txBox="1"/>
              <p:nvPr/>
            </p:nvSpPr>
            <p:spPr>
              <a:xfrm>
                <a:off x="5665963" y="2791428"/>
                <a:ext cx="1092300" cy="290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800"/>
                  <a:t>Parsing</a:t>
                </a:r>
                <a:br>
                  <a:rPr i="1" lang="en" sz="800"/>
                </a:br>
                <a:br>
                  <a:rPr i="1" lang="en" sz="800"/>
                </a:br>
                <a:r>
                  <a:rPr i="1" lang="en" sz="600"/>
                  <a:t>[ Analysis</a:t>
                </a:r>
                <a:br>
                  <a:rPr i="1" lang="en" sz="600"/>
                </a:br>
                <a:r>
                  <a:rPr i="1" lang="en" sz="600"/>
                  <a:t>(Syntactic) Parsing</a:t>
                </a:r>
                <a:br>
                  <a:rPr i="1" lang="en" sz="600"/>
                </a:br>
                <a:r>
                  <a:rPr i="1" lang="en" sz="600"/>
                  <a:t>Lexing</a:t>
                </a:r>
                <a:br>
                  <a:rPr i="1" lang="en" sz="600"/>
                </a:br>
                <a:r>
                  <a:rPr i="1" lang="en" sz="600"/>
                  <a:t>Scanning ]</a:t>
                </a:r>
                <a:endParaRPr i="1" sz="600"/>
              </a:p>
            </p:txBody>
          </p:sp>
          <p:cxnSp>
            <p:nvCxnSpPr>
              <p:cNvPr id="236" name="Google Shape;236;p27"/>
              <p:cNvCxnSpPr/>
              <p:nvPr/>
            </p:nvCxnSpPr>
            <p:spPr>
              <a:xfrm rot="10800000">
                <a:off x="6553800" y="2483775"/>
                <a:ext cx="0" cy="905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dash"/>
                <a:round/>
                <a:headEnd len="med" w="med" type="none"/>
                <a:tailEnd len="med" w="med" type="triangle"/>
              </a:ln>
            </p:spPr>
          </p:cxnSp>
        </p:grpSp>
      </p:grpSp>
      <p:sp>
        <p:nvSpPr>
          <p:cNvPr id="237" name="Google Shape;237;p27"/>
          <p:cNvSpPr/>
          <p:nvPr/>
        </p:nvSpPr>
        <p:spPr>
          <a:xfrm>
            <a:off x="7169013" y="3163363"/>
            <a:ext cx="670500" cy="290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Token</a:t>
            </a:r>
            <a:br>
              <a:rPr lang="en" sz="600"/>
            </a:br>
            <a:r>
              <a:rPr lang="en" sz="600"/>
              <a:t>Stream</a:t>
            </a:r>
            <a:endParaRPr sz="600"/>
          </a:p>
        </p:txBody>
      </p:sp>
      <p:sp>
        <p:nvSpPr>
          <p:cNvPr id="238" name="Google Shape;238;p27"/>
          <p:cNvSpPr txBox="1"/>
          <p:nvPr/>
        </p:nvSpPr>
        <p:spPr>
          <a:xfrm>
            <a:off x="810025" y="3062050"/>
            <a:ext cx="1044000" cy="2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carried by</a:t>
            </a:r>
            <a:endParaRPr sz="800"/>
          </a:p>
        </p:txBody>
      </p:sp>
      <p:cxnSp>
        <p:nvCxnSpPr>
          <p:cNvPr id="239" name="Google Shape;239;p27"/>
          <p:cNvCxnSpPr>
            <a:stCxn id="193" idx="1"/>
            <a:endCxn id="190" idx="1"/>
          </p:cNvCxnSpPr>
          <p:nvPr/>
        </p:nvCxnSpPr>
        <p:spPr>
          <a:xfrm flipH="1" rot="10800000">
            <a:off x="1260663" y="1066775"/>
            <a:ext cx="2408700" cy="1839600"/>
          </a:xfrm>
          <a:prstGeom prst="curvedConnector3">
            <a:avLst>
              <a:gd fmla="val -2892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40" name="Google Shape;240;p27"/>
          <p:cNvSpPr txBox="1"/>
          <p:nvPr/>
        </p:nvSpPr>
        <p:spPr>
          <a:xfrm>
            <a:off x="2032163" y="797025"/>
            <a:ext cx="1044000" cy="2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realizes</a:t>
            </a:r>
            <a:endParaRPr sz="800"/>
          </a:p>
        </p:txBody>
      </p:sp>
      <p:sp>
        <p:nvSpPr>
          <p:cNvPr id="241" name="Google Shape;241;p27"/>
          <p:cNvSpPr txBox="1"/>
          <p:nvPr/>
        </p:nvSpPr>
        <p:spPr>
          <a:xfrm>
            <a:off x="264913" y="2622863"/>
            <a:ext cx="747000" cy="2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realized by</a:t>
            </a:r>
            <a:endParaRPr sz="800"/>
          </a:p>
        </p:txBody>
      </p:sp>
      <p:sp>
        <p:nvSpPr>
          <p:cNvPr id="242" name="Google Shape;242;p27"/>
          <p:cNvSpPr/>
          <p:nvPr/>
        </p:nvSpPr>
        <p:spPr>
          <a:xfrm>
            <a:off x="232076" y="3249600"/>
            <a:ext cx="841800" cy="414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dash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r>
              <a:rPr lang="en"/>
              <a:t>KR</a:t>
            </a:r>
            <a:r>
              <a:rPr baseline="-25000" lang="en"/>
              <a:t>1.1</a:t>
            </a:r>
            <a:endParaRPr baseline="-25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8"/>
          <p:cNvSpPr/>
          <p:nvPr/>
        </p:nvSpPr>
        <p:spPr>
          <a:xfrm>
            <a:off x="1089588" y="1263188"/>
            <a:ext cx="622200" cy="414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WoK</a:t>
            </a:r>
            <a:endParaRPr/>
          </a:p>
        </p:txBody>
      </p:sp>
      <p:sp>
        <p:nvSpPr>
          <p:cNvPr id="248" name="Google Shape;248;p28"/>
          <p:cNvSpPr/>
          <p:nvPr/>
        </p:nvSpPr>
        <p:spPr>
          <a:xfrm>
            <a:off x="1099738" y="2590013"/>
            <a:ext cx="622200" cy="414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</a:t>
            </a:r>
            <a:r>
              <a:rPr lang="en"/>
              <a:t>R</a:t>
            </a:r>
            <a:endParaRPr baseline="-25000"/>
          </a:p>
        </p:txBody>
      </p:sp>
      <p:sp>
        <p:nvSpPr>
          <p:cNvPr id="249" name="Google Shape;249;p28"/>
          <p:cNvSpPr/>
          <p:nvPr/>
        </p:nvSpPr>
        <p:spPr>
          <a:xfrm>
            <a:off x="1027188" y="4297850"/>
            <a:ext cx="747000" cy="414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SKR</a:t>
            </a:r>
            <a:endParaRPr baseline="-25000"/>
          </a:p>
        </p:txBody>
      </p:sp>
      <p:cxnSp>
        <p:nvCxnSpPr>
          <p:cNvPr id="250" name="Google Shape;250;p28"/>
          <p:cNvCxnSpPr>
            <a:stCxn id="248" idx="0"/>
            <a:endCxn id="247" idx="2"/>
          </p:cNvCxnSpPr>
          <p:nvPr/>
        </p:nvCxnSpPr>
        <p:spPr>
          <a:xfrm rot="10800000">
            <a:off x="1400638" y="1678013"/>
            <a:ext cx="10200" cy="91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251" name="Google Shape;251;p28"/>
          <p:cNvCxnSpPr>
            <a:stCxn id="248" idx="2"/>
            <a:endCxn id="249" idx="0"/>
          </p:cNvCxnSpPr>
          <p:nvPr/>
        </p:nvCxnSpPr>
        <p:spPr>
          <a:xfrm flipH="1">
            <a:off x="1400638" y="3004913"/>
            <a:ext cx="10200" cy="129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52" name="Google Shape;252;p28"/>
          <p:cNvSpPr txBox="1"/>
          <p:nvPr/>
        </p:nvSpPr>
        <p:spPr>
          <a:xfrm>
            <a:off x="823488" y="3885438"/>
            <a:ext cx="1154400" cy="2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has concretization</a:t>
            </a:r>
            <a:endParaRPr sz="800"/>
          </a:p>
        </p:txBody>
      </p:sp>
      <p:sp>
        <p:nvSpPr>
          <p:cNvPr id="253" name="Google Shape;253;p28"/>
          <p:cNvSpPr txBox="1"/>
          <p:nvPr/>
        </p:nvSpPr>
        <p:spPr>
          <a:xfrm>
            <a:off x="888850" y="2082000"/>
            <a:ext cx="1044000" cy="2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has expression</a:t>
            </a:r>
            <a:endParaRPr sz="800"/>
          </a:p>
        </p:txBody>
      </p:sp>
      <p:sp>
        <p:nvSpPr>
          <p:cNvPr id="254" name="Google Shape;254;p28"/>
          <p:cNvSpPr/>
          <p:nvPr/>
        </p:nvSpPr>
        <p:spPr>
          <a:xfrm>
            <a:off x="3702695" y="1263200"/>
            <a:ext cx="1640100" cy="414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Grammar</a:t>
            </a:r>
            <a:endParaRPr i="1"/>
          </a:p>
        </p:txBody>
      </p:sp>
      <p:sp>
        <p:nvSpPr>
          <p:cNvPr id="255" name="Google Shape;255;p28"/>
          <p:cNvSpPr/>
          <p:nvPr/>
        </p:nvSpPr>
        <p:spPr>
          <a:xfrm>
            <a:off x="3702695" y="2590020"/>
            <a:ext cx="1640100" cy="414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Syntax</a:t>
            </a:r>
            <a:endParaRPr baseline="-25000" i="1"/>
          </a:p>
        </p:txBody>
      </p:sp>
      <p:cxnSp>
        <p:nvCxnSpPr>
          <p:cNvPr id="256" name="Google Shape;256;p28"/>
          <p:cNvCxnSpPr>
            <a:endCxn id="247" idx="3"/>
          </p:cNvCxnSpPr>
          <p:nvPr/>
        </p:nvCxnSpPr>
        <p:spPr>
          <a:xfrm rot="10800000">
            <a:off x="1711788" y="1470638"/>
            <a:ext cx="1990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7" name="Google Shape;257;p28"/>
          <p:cNvCxnSpPr>
            <a:stCxn id="255" idx="1"/>
            <a:endCxn id="248" idx="3"/>
          </p:cNvCxnSpPr>
          <p:nvPr/>
        </p:nvCxnSpPr>
        <p:spPr>
          <a:xfrm rot="10800000">
            <a:off x="1721795" y="2797470"/>
            <a:ext cx="1980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8" name="Google Shape;258;p28"/>
          <p:cNvSpPr/>
          <p:nvPr/>
        </p:nvSpPr>
        <p:spPr>
          <a:xfrm>
            <a:off x="4798950" y="3132098"/>
            <a:ext cx="1640100" cy="230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Abstract </a:t>
            </a:r>
            <a:r>
              <a:rPr i="1" lang="en"/>
              <a:t>Syntax</a:t>
            </a:r>
            <a:endParaRPr baseline="-25000" i="1"/>
          </a:p>
        </p:txBody>
      </p:sp>
      <p:sp>
        <p:nvSpPr>
          <p:cNvPr id="259" name="Google Shape;259;p28"/>
          <p:cNvSpPr/>
          <p:nvPr/>
        </p:nvSpPr>
        <p:spPr>
          <a:xfrm>
            <a:off x="4798950" y="3803423"/>
            <a:ext cx="1640100" cy="230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Concrete Syntax</a:t>
            </a:r>
            <a:endParaRPr baseline="-25000" i="1"/>
          </a:p>
        </p:txBody>
      </p:sp>
      <p:cxnSp>
        <p:nvCxnSpPr>
          <p:cNvPr id="260" name="Google Shape;260;p28"/>
          <p:cNvCxnSpPr>
            <a:stCxn id="258" idx="1"/>
            <a:endCxn id="255" idx="2"/>
          </p:cNvCxnSpPr>
          <p:nvPr/>
        </p:nvCxnSpPr>
        <p:spPr>
          <a:xfrm rot="10800000">
            <a:off x="4522650" y="3005048"/>
            <a:ext cx="276300" cy="2424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1" name="Google Shape;261;p28"/>
          <p:cNvCxnSpPr>
            <a:stCxn id="259" idx="1"/>
            <a:endCxn id="255" idx="2"/>
          </p:cNvCxnSpPr>
          <p:nvPr/>
        </p:nvCxnSpPr>
        <p:spPr>
          <a:xfrm rot="10800000">
            <a:off x="4522650" y="3004973"/>
            <a:ext cx="276300" cy="9138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2" name="Google Shape;262;p28"/>
          <p:cNvCxnSpPr>
            <a:stCxn id="249" idx="1"/>
            <a:endCxn id="247" idx="1"/>
          </p:cNvCxnSpPr>
          <p:nvPr/>
        </p:nvCxnSpPr>
        <p:spPr>
          <a:xfrm flipH="1" rot="10800000">
            <a:off x="1027188" y="1470500"/>
            <a:ext cx="62400" cy="3034800"/>
          </a:xfrm>
          <a:prstGeom prst="curvedConnector3">
            <a:avLst>
              <a:gd fmla="val -38161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63" name="Google Shape;263;p28"/>
          <p:cNvSpPr txBox="1"/>
          <p:nvPr/>
        </p:nvSpPr>
        <p:spPr>
          <a:xfrm>
            <a:off x="142763" y="1734850"/>
            <a:ext cx="1044000" cy="2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realizes</a:t>
            </a:r>
            <a:endParaRPr sz="800"/>
          </a:p>
        </p:txBody>
      </p:sp>
      <p:sp>
        <p:nvSpPr>
          <p:cNvPr id="264" name="Google Shape;264;p28"/>
          <p:cNvSpPr/>
          <p:nvPr/>
        </p:nvSpPr>
        <p:spPr>
          <a:xfrm>
            <a:off x="5883075" y="3467750"/>
            <a:ext cx="1000800" cy="230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Profile</a:t>
            </a:r>
            <a:endParaRPr baseline="-25000" i="1"/>
          </a:p>
        </p:txBody>
      </p:sp>
      <p:cxnSp>
        <p:nvCxnSpPr>
          <p:cNvPr id="265" name="Google Shape;265;p28"/>
          <p:cNvCxnSpPr>
            <a:endCxn id="258" idx="2"/>
          </p:cNvCxnSpPr>
          <p:nvPr/>
        </p:nvCxnSpPr>
        <p:spPr>
          <a:xfrm rot="10800000">
            <a:off x="5619000" y="3362798"/>
            <a:ext cx="260400" cy="2103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6" name="Google Shape;266;p28"/>
          <p:cNvCxnSpPr>
            <a:stCxn id="264" idx="3"/>
            <a:endCxn id="258" idx="3"/>
          </p:cNvCxnSpPr>
          <p:nvPr/>
        </p:nvCxnSpPr>
        <p:spPr>
          <a:xfrm rot="10800000">
            <a:off x="6438975" y="3247400"/>
            <a:ext cx="444900" cy="335700"/>
          </a:xfrm>
          <a:prstGeom prst="curvedConnector3">
            <a:avLst>
              <a:gd fmla="val -5352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67" name="Google Shape;267;p28"/>
          <p:cNvSpPr txBox="1"/>
          <p:nvPr/>
        </p:nvSpPr>
        <p:spPr>
          <a:xfrm>
            <a:off x="6793638" y="3132100"/>
            <a:ext cx="1044000" cy="2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profiles</a:t>
            </a:r>
            <a:endParaRPr sz="800"/>
          </a:p>
        </p:txBody>
      </p:sp>
      <p:cxnSp>
        <p:nvCxnSpPr>
          <p:cNvPr id="268" name="Google Shape;268;p28"/>
          <p:cNvCxnSpPr>
            <a:stCxn id="259" idx="3"/>
            <a:endCxn id="258" idx="3"/>
          </p:cNvCxnSpPr>
          <p:nvPr/>
        </p:nvCxnSpPr>
        <p:spPr>
          <a:xfrm flipH="1" rot="10800000">
            <a:off x="6439050" y="3247373"/>
            <a:ext cx="600" cy="671400"/>
          </a:xfrm>
          <a:prstGeom prst="curvedConnector3">
            <a:avLst>
              <a:gd fmla="val 396875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69" name="Google Shape;269;p28"/>
          <p:cNvSpPr txBox="1"/>
          <p:nvPr/>
        </p:nvSpPr>
        <p:spPr>
          <a:xfrm>
            <a:off x="6438963" y="3622250"/>
            <a:ext cx="1044000" cy="2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externalizes</a:t>
            </a:r>
            <a:endParaRPr sz="800"/>
          </a:p>
        </p:txBody>
      </p:sp>
      <p:cxnSp>
        <p:nvCxnSpPr>
          <p:cNvPr id="270" name="Google Shape;270;p28"/>
          <p:cNvCxnSpPr>
            <a:stCxn id="259" idx="2"/>
            <a:endCxn id="259" idx="1"/>
          </p:cNvCxnSpPr>
          <p:nvPr/>
        </p:nvCxnSpPr>
        <p:spPr>
          <a:xfrm flipH="1" rot="5400000">
            <a:off x="5151150" y="3566273"/>
            <a:ext cx="115500" cy="820200"/>
          </a:xfrm>
          <a:prstGeom prst="curvedConnector4">
            <a:avLst>
              <a:gd fmla="val -206169" name="adj1"/>
              <a:gd fmla="val 129014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71" name="Google Shape;271;p28"/>
          <p:cNvSpPr txBox="1"/>
          <p:nvPr/>
        </p:nvSpPr>
        <p:spPr>
          <a:xfrm>
            <a:off x="4585588" y="4043450"/>
            <a:ext cx="1044000" cy="2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limits</a:t>
            </a:r>
            <a:endParaRPr sz="800"/>
          </a:p>
        </p:txBody>
      </p:sp>
      <p:cxnSp>
        <p:nvCxnSpPr>
          <p:cNvPr id="272" name="Google Shape;272;p28"/>
          <p:cNvCxnSpPr/>
          <p:nvPr/>
        </p:nvCxnSpPr>
        <p:spPr>
          <a:xfrm rot="10800000">
            <a:off x="4107563" y="1677938"/>
            <a:ext cx="10200" cy="91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stealth"/>
            <a:tailEnd len="med" w="med" type="none"/>
          </a:ln>
        </p:spPr>
      </p:cxnSp>
      <p:cxnSp>
        <p:nvCxnSpPr>
          <p:cNvPr id="273" name="Google Shape;273;p28"/>
          <p:cNvCxnSpPr>
            <a:stCxn id="274" idx="1"/>
            <a:endCxn id="259" idx="0"/>
          </p:cNvCxnSpPr>
          <p:nvPr/>
        </p:nvCxnSpPr>
        <p:spPr>
          <a:xfrm>
            <a:off x="4838420" y="888300"/>
            <a:ext cx="780600" cy="2915100"/>
          </a:xfrm>
          <a:prstGeom prst="curvedConnector4">
            <a:avLst>
              <a:gd fmla="val -30505" name="adj1"/>
              <a:gd fmla="val 73999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75" name="Google Shape;275;p28"/>
          <p:cNvSpPr txBox="1"/>
          <p:nvPr/>
        </p:nvSpPr>
        <p:spPr>
          <a:xfrm>
            <a:off x="4244038" y="1857613"/>
            <a:ext cx="1044000" cy="2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supports serialization</a:t>
            </a:r>
            <a:endParaRPr sz="800"/>
          </a:p>
        </p:txBody>
      </p:sp>
      <p:sp>
        <p:nvSpPr>
          <p:cNvPr id="274" name="Google Shape;274;p28"/>
          <p:cNvSpPr/>
          <p:nvPr/>
        </p:nvSpPr>
        <p:spPr>
          <a:xfrm>
            <a:off x="4838420" y="680850"/>
            <a:ext cx="1640100" cy="414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Language</a:t>
            </a:r>
            <a:endParaRPr/>
          </a:p>
        </p:txBody>
      </p:sp>
      <p:cxnSp>
        <p:nvCxnSpPr>
          <p:cNvPr id="276" name="Google Shape;276;p28"/>
          <p:cNvCxnSpPr>
            <a:stCxn id="255" idx="3"/>
            <a:endCxn id="274" idx="2"/>
          </p:cNvCxnSpPr>
          <p:nvPr/>
        </p:nvCxnSpPr>
        <p:spPr>
          <a:xfrm flipH="1" rot="10800000">
            <a:off x="5342795" y="1095870"/>
            <a:ext cx="315600" cy="17016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277" name="Google Shape;277;p28"/>
          <p:cNvSpPr txBox="1"/>
          <p:nvPr/>
        </p:nvSpPr>
        <p:spPr>
          <a:xfrm>
            <a:off x="5283413" y="1445813"/>
            <a:ext cx="1044000" cy="2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specified-by</a:t>
            </a:r>
            <a:endParaRPr sz="800"/>
          </a:p>
        </p:txBody>
      </p:sp>
      <p:sp>
        <p:nvSpPr>
          <p:cNvPr id="278" name="Google Shape;278;p28"/>
          <p:cNvSpPr/>
          <p:nvPr/>
        </p:nvSpPr>
        <p:spPr>
          <a:xfrm>
            <a:off x="2062495" y="617200"/>
            <a:ext cx="1640100" cy="414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999999"/>
                </a:solidFill>
              </a:rPr>
              <a:t>Set (Class)</a:t>
            </a:r>
            <a:endParaRPr i="1">
              <a:solidFill>
                <a:srgbClr val="999999"/>
              </a:solidFill>
            </a:endParaRPr>
          </a:p>
        </p:txBody>
      </p:sp>
      <p:cxnSp>
        <p:nvCxnSpPr>
          <p:cNvPr id="279" name="Google Shape;279;p28"/>
          <p:cNvCxnSpPr>
            <a:endCxn id="248" idx="0"/>
          </p:cNvCxnSpPr>
          <p:nvPr/>
        </p:nvCxnSpPr>
        <p:spPr>
          <a:xfrm rot="5400000">
            <a:off x="1367788" y="1075163"/>
            <a:ext cx="1557900" cy="14718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80" name="Google Shape;280;p28"/>
          <p:cNvCxnSpPr>
            <a:stCxn id="274" idx="1"/>
            <a:endCxn id="278" idx="3"/>
          </p:cNvCxnSpPr>
          <p:nvPr/>
        </p:nvCxnSpPr>
        <p:spPr>
          <a:xfrm rot="10800000">
            <a:off x="3702620" y="824700"/>
            <a:ext cx="1135800" cy="6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281" name="Google Shape;281;p28"/>
          <p:cNvSpPr txBox="1"/>
          <p:nvPr/>
        </p:nvSpPr>
        <p:spPr>
          <a:xfrm>
            <a:off x="3718224" y="541000"/>
            <a:ext cx="936300" cy="2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B7B7B7"/>
                </a:solidFill>
              </a:rPr>
              <a:t>has extension</a:t>
            </a:r>
            <a:endParaRPr sz="800">
              <a:solidFill>
                <a:srgbClr val="B7B7B7"/>
              </a:solidFill>
            </a:endParaRPr>
          </a:p>
        </p:txBody>
      </p:sp>
      <p:cxnSp>
        <p:nvCxnSpPr>
          <p:cNvPr id="282" name="Google Shape;282;p28"/>
          <p:cNvCxnSpPr>
            <a:stCxn id="274" idx="3"/>
            <a:endCxn id="258" idx="0"/>
          </p:cNvCxnSpPr>
          <p:nvPr/>
        </p:nvCxnSpPr>
        <p:spPr>
          <a:xfrm flipH="1">
            <a:off x="5619020" y="888300"/>
            <a:ext cx="859500" cy="2243700"/>
          </a:xfrm>
          <a:prstGeom prst="curvedConnector4">
            <a:avLst>
              <a:gd fmla="val -27705" name="adj1"/>
              <a:gd fmla="val 54625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83" name="Google Shape;283;p28"/>
          <p:cNvSpPr txBox="1"/>
          <p:nvPr/>
        </p:nvSpPr>
        <p:spPr>
          <a:xfrm>
            <a:off x="5748163" y="1697663"/>
            <a:ext cx="1044000" cy="2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supports expression</a:t>
            </a:r>
            <a:endParaRPr sz="800"/>
          </a:p>
        </p:txBody>
      </p:sp>
      <p:sp>
        <p:nvSpPr>
          <p:cNvPr id="284" name="Google Shape;284;p28"/>
          <p:cNvSpPr/>
          <p:nvPr/>
        </p:nvSpPr>
        <p:spPr>
          <a:xfrm>
            <a:off x="6947499" y="489000"/>
            <a:ext cx="1221300" cy="335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Lexicon</a:t>
            </a:r>
            <a:endParaRPr i="1"/>
          </a:p>
        </p:txBody>
      </p:sp>
      <p:cxnSp>
        <p:nvCxnSpPr>
          <p:cNvPr id="285" name="Google Shape;285;p28"/>
          <p:cNvCxnSpPr>
            <a:stCxn id="274" idx="3"/>
            <a:endCxn id="284" idx="1"/>
          </p:cNvCxnSpPr>
          <p:nvPr/>
        </p:nvCxnSpPr>
        <p:spPr>
          <a:xfrm flipH="1" rot="10800000">
            <a:off x="6478520" y="656700"/>
            <a:ext cx="468900" cy="23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6" name="Google Shape;286;p28"/>
          <p:cNvSpPr txBox="1"/>
          <p:nvPr/>
        </p:nvSpPr>
        <p:spPr>
          <a:xfrm>
            <a:off x="5957463" y="430750"/>
            <a:ext cx="1044000" cy="2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has wordstock</a:t>
            </a:r>
            <a:endParaRPr sz="800"/>
          </a:p>
        </p:txBody>
      </p:sp>
      <p:cxnSp>
        <p:nvCxnSpPr>
          <p:cNvPr id="287" name="Google Shape;287;p28"/>
          <p:cNvCxnSpPr>
            <a:stCxn id="274" idx="1"/>
            <a:endCxn id="254" idx="0"/>
          </p:cNvCxnSpPr>
          <p:nvPr/>
        </p:nvCxnSpPr>
        <p:spPr>
          <a:xfrm flipH="1">
            <a:off x="4522820" y="888300"/>
            <a:ext cx="315600" cy="3750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88" name="Google Shape;288;p28"/>
          <p:cNvSpPr txBox="1"/>
          <p:nvPr/>
        </p:nvSpPr>
        <p:spPr>
          <a:xfrm>
            <a:off x="3726161" y="930550"/>
            <a:ext cx="936300" cy="2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governed-by</a:t>
            </a:r>
            <a:endParaRPr sz="800"/>
          </a:p>
        </p:txBody>
      </p:sp>
      <p:cxnSp>
        <p:nvCxnSpPr>
          <p:cNvPr id="289" name="Google Shape;289;p28"/>
          <p:cNvCxnSpPr>
            <a:endCxn id="259" idx="1"/>
          </p:cNvCxnSpPr>
          <p:nvPr/>
        </p:nvCxnSpPr>
        <p:spPr>
          <a:xfrm flipH="1" rot="10800000">
            <a:off x="1774050" y="3918773"/>
            <a:ext cx="3024900" cy="5865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9"/>
          <p:cNvSpPr/>
          <p:nvPr/>
        </p:nvSpPr>
        <p:spPr>
          <a:xfrm>
            <a:off x="1089588" y="737363"/>
            <a:ext cx="622200" cy="414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WoK</a:t>
            </a:r>
            <a:endParaRPr>
              <a:solidFill>
                <a:srgbClr val="B7B7B7"/>
              </a:solidFill>
            </a:endParaRPr>
          </a:p>
        </p:txBody>
      </p:sp>
      <p:sp>
        <p:nvSpPr>
          <p:cNvPr id="295" name="Google Shape;295;p29"/>
          <p:cNvSpPr/>
          <p:nvPr/>
        </p:nvSpPr>
        <p:spPr>
          <a:xfrm>
            <a:off x="1099738" y="2064188"/>
            <a:ext cx="622200" cy="414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KR</a:t>
            </a:r>
            <a:endParaRPr baseline="-25000">
              <a:solidFill>
                <a:srgbClr val="B7B7B7"/>
              </a:solidFill>
            </a:endParaRPr>
          </a:p>
        </p:txBody>
      </p:sp>
      <p:sp>
        <p:nvSpPr>
          <p:cNvPr id="296" name="Google Shape;296;p29"/>
          <p:cNvSpPr/>
          <p:nvPr/>
        </p:nvSpPr>
        <p:spPr>
          <a:xfrm>
            <a:off x="1027188" y="4305425"/>
            <a:ext cx="747000" cy="414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SKR</a:t>
            </a:r>
            <a:endParaRPr baseline="-25000">
              <a:solidFill>
                <a:srgbClr val="B7B7B7"/>
              </a:solidFill>
            </a:endParaRPr>
          </a:p>
        </p:txBody>
      </p:sp>
      <p:sp>
        <p:nvSpPr>
          <p:cNvPr id="297" name="Google Shape;297;p29"/>
          <p:cNvSpPr/>
          <p:nvPr/>
        </p:nvSpPr>
        <p:spPr>
          <a:xfrm>
            <a:off x="3702695" y="737375"/>
            <a:ext cx="1640100" cy="414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Grammar</a:t>
            </a:r>
            <a:endParaRPr>
              <a:solidFill>
                <a:srgbClr val="B7B7B7"/>
              </a:solidFill>
            </a:endParaRPr>
          </a:p>
        </p:txBody>
      </p:sp>
      <p:sp>
        <p:nvSpPr>
          <p:cNvPr id="298" name="Google Shape;298;p29"/>
          <p:cNvSpPr/>
          <p:nvPr/>
        </p:nvSpPr>
        <p:spPr>
          <a:xfrm>
            <a:off x="3702695" y="2064195"/>
            <a:ext cx="1640100" cy="414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B7B7B7"/>
                </a:solidFill>
              </a:rPr>
              <a:t>Syntax</a:t>
            </a:r>
            <a:endParaRPr baseline="-25000" i="1">
              <a:solidFill>
                <a:srgbClr val="B7B7B7"/>
              </a:solidFill>
            </a:endParaRPr>
          </a:p>
        </p:txBody>
      </p:sp>
      <p:sp>
        <p:nvSpPr>
          <p:cNvPr id="299" name="Google Shape;299;p29"/>
          <p:cNvSpPr/>
          <p:nvPr/>
        </p:nvSpPr>
        <p:spPr>
          <a:xfrm>
            <a:off x="3702697" y="4305427"/>
            <a:ext cx="1640100" cy="414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Grammar</a:t>
            </a:r>
            <a:endParaRPr baseline="-25000">
              <a:solidFill>
                <a:srgbClr val="B7B7B7"/>
              </a:solidFill>
            </a:endParaRPr>
          </a:p>
        </p:txBody>
      </p:sp>
      <p:cxnSp>
        <p:nvCxnSpPr>
          <p:cNvPr id="300" name="Google Shape;300;p29"/>
          <p:cNvCxnSpPr>
            <a:endCxn id="294" idx="3"/>
          </p:cNvCxnSpPr>
          <p:nvPr/>
        </p:nvCxnSpPr>
        <p:spPr>
          <a:xfrm rot="10800000">
            <a:off x="1711788" y="944813"/>
            <a:ext cx="1990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1" name="Google Shape;301;p29"/>
          <p:cNvCxnSpPr>
            <a:stCxn id="298" idx="1"/>
            <a:endCxn id="295" idx="3"/>
          </p:cNvCxnSpPr>
          <p:nvPr/>
        </p:nvCxnSpPr>
        <p:spPr>
          <a:xfrm rot="10800000">
            <a:off x="1721795" y="2271645"/>
            <a:ext cx="1980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2" name="Google Shape;302;p29"/>
          <p:cNvCxnSpPr>
            <a:endCxn id="296" idx="3"/>
          </p:cNvCxnSpPr>
          <p:nvPr/>
        </p:nvCxnSpPr>
        <p:spPr>
          <a:xfrm rot="10800000">
            <a:off x="1774188" y="4512875"/>
            <a:ext cx="1928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3" name="Google Shape;303;p29"/>
          <p:cNvSpPr/>
          <p:nvPr/>
        </p:nvSpPr>
        <p:spPr>
          <a:xfrm>
            <a:off x="4798950" y="2606273"/>
            <a:ext cx="1640100" cy="230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B7B7B7"/>
                </a:solidFill>
              </a:rPr>
              <a:t>Abstract Syntax</a:t>
            </a:r>
            <a:endParaRPr baseline="-25000" i="1">
              <a:solidFill>
                <a:srgbClr val="B7B7B7"/>
              </a:solidFill>
            </a:endParaRPr>
          </a:p>
        </p:txBody>
      </p:sp>
      <p:sp>
        <p:nvSpPr>
          <p:cNvPr id="304" name="Google Shape;304;p29"/>
          <p:cNvSpPr/>
          <p:nvPr/>
        </p:nvSpPr>
        <p:spPr>
          <a:xfrm>
            <a:off x="4798950" y="3277598"/>
            <a:ext cx="1640100" cy="230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B7B7B7"/>
                </a:solidFill>
              </a:rPr>
              <a:t>Concrete Syntax</a:t>
            </a:r>
            <a:endParaRPr baseline="-25000" i="1">
              <a:solidFill>
                <a:srgbClr val="B7B7B7"/>
              </a:solidFill>
            </a:endParaRPr>
          </a:p>
        </p:txBody>
      </p:sp>
      <p:cxnSp>
        <p:nvCxnSpPr>
          <p:cNvPr id="305" name="Google Shape;305;p29"/>
          <p:cNvCxnSpPr>
            <a:stCxn id="306" idx="1"/>
            <a:endCxn id="307" idx="1"/>
          </p:cNvCxnSpPr>
          <p:nvPr/>
        </p:nvCxnSpPr>
        <p:spPr>
          <a:xfrm flipH="1" rot="10800000">
            <a:off x="681013" y="944675"/>
            <a:ext cx="69000" cy="3568200"/>
          </a:xfrm>
          <a:prstGeom prst="curvedConnector3">
            <a:avLst>
              <a:gd fmla="val -34510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308" name="Google Shape;308;p29"/>
          <p:cNvSpPr txBox="1"/>
          <p:nvPr/>
        </p:nvSpPr>
        <p:spPr>
          <a:xfrm>
            <a:off x="142763" y="1209025"/>
            <a:ext cx="1044000" cy="2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realizes</a:t>
            </a:r>
            <a:endParaRPr sz="800"/>
          </a:p>
        </p:txBody>
      </p:sp>
      <p:sp>
        <p:nvSpPr>
          <p:cNvPr id="309" name="Google Shape;309;p29"/>
          <p:cNvSpPr/>
          <p:nvPr/>
        </p:nvSpPr>
        <p:spPr>
          <a:xfrm>
            <a:off x="6149749" y="136425"/>
            <a:ext cx="1154400" cy="414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Language</a:t>
            </a:r>
            <a:endParaRPr>
              <a:solidFill>
                <a:srgbClr val="B7B7B7"/>
              </a:solidFill>
            </a:endParaRPr>
          </a:p>
        </p:txBody>
      </p:sp>
      <p:sp>
        <p:nvSpPr>
          <p:cNvPr id="310" name="Google Shape;310;p29"/>
          <p:cNvSpPr/>
          <p:nvPr/>
        </p:nvSpPr>
        <p:spPr>
          <a:xfrm>
            <a:off x="5883075" y="2941925"/>
            <a:ext cx="1000800" cy="230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B7B7B7"/>
                </a:solidFill>
              </a:rPr>
              <a:t>Profile</a:t>
            </a:r>
            <a:endParaRPr baseline="-25000" i="1">
              <a:solidFill>
                <a:srgbClr val="B7B7B7"/>
              </a:solidFill>
            </a:endParaRPr>
          </a:p>
        </p:txBody>
      </p:sp>
      <p:cxnSp>
        <p:nvCxnSpPr>
          <p:cNvPr id="311" name="Google Shape;311;p29"/>
          <p:cNvCxnSpPr>
            <a:stCxn id="312" idx="0"/>
            <a:endCxn id="313" idx="3"/>
          </p:cNvCxnSpPr>
          <p:nvPr/>
        </p:nvCxnSpPr>
        <p:spPr>
          <a:xfrm flipH="1" rot="5400000">
            <a:off x="6495850" y="2322100"/>
            <a:ext cx="500100" cy="4761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314" name="Google Shape;314;p29"/>
          <p:cNvSpPr txBox="1"/>
          <p:nvPr/>
        </p:nvSpPr>
        <p:spPr>
          <a:xfrm>
            <a:off x="7013288" y="2388600"/>
            <a:ext cx="1044000" cy="2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profiles</a:t>
            </a:r>
            <a:endParaRPr sz="800"/>
          </a:p>
        </p:txBody>
      </p:sp>
      <p:cxnSp>
        <p:nvCxnSpPr>
          <p:cNvPr id="315" name="Google Shape;315;p29"/>
          <p:cNvCxnSpPr>
            <a:stCxn id="316" idx="3"/>
            <a:endCxn id="317" idx="2"/>
          </p:cNvCxnSpPr>
          <p:nvPr/>
        </p:nvCxnSpPr>
        <p:spPr>
          <a:xfrm rot="10800000">
            <a:off x="4203825" y="2106825"/>
            <a:ext cx="757500" cy="1611600"/>
          </a:xfrm>
          <a:prstGeom prst="curvedConnector4">
            <a:avLst>
              <a:gd fmla="val -31436" name="adj1"/>
              <a:gd fmla="val 5326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318" name="Google Shape;318;p29"/>
          <p:cNvSpPr txBox="1"/>
          <p:nvPr/>
        </p:nvSpPr>
        <p:spPr>
          <a:xfrm>
            <a:off x="4574938" y="2835875"/>
            <a:ext cx="1044000" cy="2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externalizes</a:t>
            </a:r>
            <a:endParaRPr sz="800"/>
          </a:p>
        </p:txBody>
      </p:sp>
      <p:cxnSp>
        <p:nvCxnSpPr>
          <p:cNvPr id="319" name="Google Shape;319;p29"/>
          <p:cNvCxnSpPr>
            <a:stCxn id="316" idx="2"/>
            <a:endCxn id="320" idx="3"/>
          </p:cNvCxnSpPr>
          <p:nvPr/>
        </p:nvCxnSpPr>
        <p:spPr>
          <a:xfrm flipH="1" rot="5400000">
            <a:off x="3914775" y="3183675"/>
            <a:ext cx="91200" cy="1188600"/>
          </a:xfrm>
          <a:prstGeom prst="curvedConnector4">
            <a:avLst>
              <a:gd fmla="val -261102" name="adj1"/>
              <a:gd fmla="val 67101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321" name="Google Shape;321;p29"/>
          <p:cNvSpPr txBox="1"/>
          <p:nvPr/>
        </p:nvSpPr>
        <p:spPr>
          <a:xfrm>
            <a:off x="5413400" y="4010475"/>
            <a:ext cx="622200" cy="21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limits</a:t>
            </a:r>
            <a:endParaRPr sz="800"/>
          </a:p>
        </p:txBody>
      </p:sp>
      <p:cxnSp>
        <p:nvCxnSpPr>
          <p:cNvPr id="322" name="Google Shape;322;p29"/>
          <p:cNvCxnSpPr>
            <a:stCxn id="323" idx="2"/>
            <a:endCxn id="317" idx="0"/>
          </p:cNvCxnSpPr>
          <p:nvPr/>
        </p:nvCxnSpPr>
        <p:spPr>
          <a:xfrm flipH="1">
            <a:off x="4203925" y="1241613"/>
            <a:ext cx="27600" cy="65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stealth"/>
            <a:tailEnd len="med" w="med" type="none"/>
          </a:ln>
        </p:spPr>
      </p:cxnSp>
      <p:sp>
        <p:nvSpPr>
          <p:cNvPr id="324" name="Google Shape;324;p29"/>
          <p:cNvSpPr/>
          <p:nvPr/>
        </p:nvSpPr>
        <p:spPr>
          <a:xfrm>
            <a:off x="888850" y="2366350"/>
            <a:ext cx="432300" cy="2103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e</a:t>
            </a:r>
            <a:r>
              <a:rPr lang="en" sz="1000"/>
              <a:t>1</a:t>
            </a:r>
            <a:endParaRPr sz="1000"/>
          </a:p>
        </p:txBody>
      </p:sp>
      <p:sp>
        <p:nvSpPr>
          <p:cNvPr id="306" name="Google Shape;306;p29"/>
          <p:cNvSpPr/>
          <p:nvPr/>
        </p:nvSpPr>
        <p:spPr>
          <a:xfrm>
            <a:off x="681013" y="4407725"/>
            <a:ext cx="516300" cy="2103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</a:t>
            </a:r>
            <a:r>
              <a:rPr lang="en" sz="1000"/>
              <a:t>1</a:t>
            </a:r>
            <a:endParaRPr sz="1000"/>
          </a:p>
        </p:txBody>
      </p:sp>
      <p:sp>
        <p:nvSpPr>
          <p:cNvPr id="307" name="Google Shape;307;p29"/>
          <p:cNvSpPr/>
          <p:nvPr/>
        </p:nvSpPr>
        <p:spPr>
          <a:xfrm>
            <a:off x="749900" y="839675"/>
            <a:ext cx="516300" cy="2103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o1</a:t>
            </a:r>
            <a:endParaRPr sz="1000"/>
          </a:p>
        </p:txBody>
      </p:sp>
      <p:sp>
        <p:nvSpPr>
          <p:cNvPr id="312" name="Google Shape;312;p29"/>
          <p:cNvSpPr/>
          <p:nvPr/>
        </p:nvSpPr>
        <p:spPr>
          <a:xfrm>
            <a:off x="6610450" y="2810200"/>
            <a:ext cx="747000" cy="2103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OWL2-</a:t>
            </a:r>
            <a:r>
              <a:rPr lang="en" sz="800"/>
              <a:t>DL</a:t>
            </a:r>
            <a:endParaRPr sz="800"/>
          </a:p>
        </p:txBody>
      </p:sp>
      <p:sp>
        <p:nvSpPr>
          <p:cNvPr id="313" name="Google Shape;313;p29"/>
          <p:cNvSpPr/>
          <p:nvPr/>
        </p:nvSpPr>
        <p:spPr>
          <a:xfrm>
            <a:off x="5885575" y="2205063"/>
            <a:ext cx="622200" cy="2103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OWL2</a:t>
            </a:r>
            <a:endParaRPr baseline="-25000" sz="800"/>
          </a:p>
        </p:txBody>
      </p:sp>
      <p:sp>
        <p:nvSpPr>
          <p:cNvPr id="317" name="Google Shape;317;p29"/>
          <p:cNvSpPr/>
          <p:nvPr/>
        </p:nvSpPr>
        <p:spPr>
          <a:xfrm>
            <a:off x="3945675" y="1896613"/>
            <a:ext cx="516300" cy="2103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RDF</a:t>
            </a:r>
            <a:endParaRPr sz="1000"/>
          </a:p>
        </p:txBody>
      </p:sp>
      <p:sp>
        <p:nvSpPr>
          <p:cNvPr id="316" name="Google Shape;316;p29"/>
          <p:cNvSpPr/>
          <p:nvPr/>
        </p:nvSpPr>
        <p:spPr>
          <a:xfrm>
            <a:off x="4148025" y="3613275"/>
            <a:ext cx="813300" cy="2103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RDF+XML</a:t>
            </a:r>
            <a:endParaRPr baseline="-25000" sz="800"/>
          </a:p>
        </p:txBody>
      </p:sp>
      <p:sp>
        <p:nvSpPr>
          <p:cNvPr id="320" name="Google Shape;320;p29"/>
          <p:cNvSpPr/>
          <p:nvPr/>
        </p:nvSpPr>
        <p:spPr>
          <a:xfrm>
            <a:off x="2552900" y="3627338"/>
            <a:ext cx="813300" cy="2103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XML</a:t>
            </a:r>
            <a:endParaRPr sz="1000"/>
          </a:p>
        </p:txBody>
      </p:sp>
      <p:sp>
        <p:nvSpPr>
          <p:cNvPr id="325" name="Google Shape;325;p29"/>
          <p:cNvSpPr txBox="1"/>
          <p:nvPr/>
        </p:nvSpPr>
        <p:spPr>
          <a:xfrm>
            <a:off x="5613000" y="3537888"/>
            <a:ext cx="1044000" cy="2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externalizes</a:t>
            </a:r>
            <a:endParaRPr sz="800"/>
          </a:p>
        </p:txBody>
      </p:sp>
      <p:sp>
        <p:nvSpPr>
          <p:cNvPr id="326" name="Google Shape;326;p29"/>
          <p:cNvSpPr/>
          <p:nvPr/>
        </p:nvSpPr>
        <p:spPr>
          <a:xfrm>
            <a:off x="6149750" y="3794625"/>
            <a:ext cx="204300" cy="2103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cxnSp>
        <p:nvCxnSpPr>
          <p:cNvPr id="327" name="Google Shape;327;p29"/>
          <p:cNvCxnSpPr>
            <a:stCxn id="326" idx="0"/>
            <a:endCxn id="313" idx="2"/>
          </p:cNvCxnSpPr>
          <p:nvPr/>
        </p:nvCxnSpPr>
        <p:spPr>
          <a:xfrm flipH="1" rot="5400000">
            <a:off x="5534600" y="3077325"/>
            <a:ext cx="1379400" cy="55200"/>
          </a:xfrm>
          <a:prstGeom prst="curvedConnector3">
            <a:avLst>
              <a:gd fmla="val 4999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28" name="Google Shape;328;p29"/>
          <p:cNvCxnSpPr>
            <a:stCxn id="326" idx="2"/>
            <a:endCxn id="316" idx="3"/>
          </p:cNvCxnSpPr>
          <p:nvPr/>
        </p:nvCxnSpPr>
        <p:spPr>
          <a:xfrm flipH="1" rot="5400000">
            <a:off x="5463350" y="3216375"/>
            <a:ext cx="286500" cy="1290600"/>
          </a:xfrm>
          <a:prstGeom prst="curvedConnector4">
            <a:avLst>
              <a:gd fmla="val -83115" name="adj1"/>
              <a:gd fmla="val 53956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329" name="Google Shape;329;p29"/>
          <p:cNvSpPr txBox="1"/>
          <p:nvPr/>
        </p:nvSpPr>
        <p:spPr>
          <a:xfrm>
            <a:off x="3799075" y="3959350"/>
            <a:ext cx="622200" cy="21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limits</a:t>
            </a:r>
            <a:endParaRPr sz="800"/>
          </a:p>
        </p:txBody>
      </p:sp>
      <p:sp>
        <p:nvSpPr>
          <p:cNvPr id="330" name="Google Shape;330;p29"/>
          <p:cNvSpPr/>
          <p:nvPr/>
        </p:nvSpPr>
        <p:spPr>
          <a:xfrm>
            <a:off x="5611875" y="659525"/>
            <a:ext cx="622200" cy="2103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OWL2</a:t>
            </a:r>
            <a:endParaRPr sz="1000"/>
          </a:p>
        </p:txBody>
      </p:sp>
      <p:sp>
        <p:nvSpPr>
          <p:cNvPr id="323" name="Google Shape;323;p29"/>
          <p:cNvSpPr/>
          <p:nvPr/>
        </p:nvSpPr>
        <p:spPr>
          <a:xfrm>
            <a:off x="3973375" y="1031313"/>
            <a:ext cx="516300" cy="2103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RDF</a:t>
            </a:r>
            <a:endParaRPr sz="1000"/>
          </a:p>
        </p:txBody>
      </p:sp>
      <p:cxnSp>
        <p:nvCxnSpPr>
          <p:cNvPr id="331" name="Google Shape;331;p29"/>
          <p:cNvCxnSpPr>
            <a:stCxn id="330" idx="2"/>
            <a:endCxn id="313" idx="0"/>
          </p:cNvCxnSpPr>
          <p:nvPr/>
        </p:nvCxnSpPr>
        <p:spPr>
          <a:xfrm>
            <a:off x="5922975" y="869825"/>
            <a:ext cx="273600" cy="133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stealth"/>
            <a:tailEnd len="med" w="med" type="none"/>
          </a:ln>
        </p:spPr>
      </p:cxnSp>
      <p:cxnSp>
        <p:nvCxnSpPr>
          <p:cNvPr id="332" name="Google Shape;332;p29"/>
          <p:cNvCxnSpPr>
            <a:stCxn id="330" idx="2"/>
            <a:endCxn id="316" idx="0"/>
          </p:cNvCxnSpPr>
          <p:nvPr/>
        </p:nvCxnSpPr>
        <p:spPr>
          <a:xfrm rot="5400000">
            <a:off x="3867075" y="1557425"/>
            <a:ext cx="2743500" cy="1368300"/>
          </a:xfrm>
          <a:prstGeom prst="curvedConnector3">
            <a:avLst>
              <a:gd fmla="val 49999" name="adj1"/>
            </a:avLst>
          </a:prstGeom>
          <a:noFill/>
          <a:ln cap="flat" cmpd="sng" w="9525">
            <a:solidFill>
              <a:schemeClr val="dk2"/>
            </a:solidFill>
            <a:prstDash val="dashDot"/>
            <a:round/>
            <a:headEnd len="med" w="med" type="none"/>
            <a:tailEnd len="med" w="med" type="stealth"/>
          </a:ln>
        </p:spPr>
      </p:cxnSp>
      <p:sp>
        <p:nvSpPr>
          <p:cNvPr id="333" name="Google Shape;333;p29"/>
          <p:cNvSpPr txBox="1"/>
          <p:nvPr/>
        </p:nvSpPr>
        <p:spPr>
          <a:xfrm>
            <a:off x="4861238" y="1676238"/>
            <a:ext cx="1044000" cy="29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supports serialization in</a:t>
            </a:r>
            <a:endParaRPr sz="800"/>
          </a:p>
        </p:txBody>
      </p:sp>
      <p:cxnSp>
        <p:nvCxnSpPr>
          <p:cNvPr id="334" name="Google Shape;334;p29"/>
          <p:cNvCxnSpPr>
            <a:stCxn id="324" idx="2"/>
            <a:endCxn id="313" idx="1"/>
          </p:cNvCxnSpPr>
          <p:nvPr/>
        </p:nvCxnSpPr>
        <p:spPr>
          <a:xfrm flipH="1" rot="10800000">
            <a:off x="1105000" y="2310250"/>
            <a:ext cx="4780500" cy="2664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dashDot"/>
            <a:round/>
            <a:headEnd len="med" w="med" type="none"/>
            <a:tailEnd len="med" w="med" type="stealth"/>
          </a:ln>
        </p:spPr>
      </p:cxnSp>
      <p:cxnSp>
        <p:nvCxnSpPr>
          <p:cNvPr id="335" name="Google Shape;335;p29"/>
          <p:cNvCxnSpPr>
            <a:stCxn id="313" idx="1"/>
            <a:endCxn id="330" idx="2"/>
          </p:cNvCxnSpPr>
          <p:nvPr/>
        </p:nvCxnSpPr>
        <p:spPr>
          <a:xfrm flipH="1" rot="10800000">
            <a:off x="5885575" y="869913"/>
            <a:ext cx="37500" cy="14403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dashDot"/>
            <a:round/>
            <a:headEnd len="med" w="med" type="none"/>
            <a:tailEnd len="med" w="med" type="stealth"/>
          </a:ln>
        </p:spPr>
      </p:cxnSp>
      <p:cxnSp>
        <p:nvCxnSpPr>
          <p:cNvPr id="336" name="Google Shape;336;p29"/>
          <p:cNvCxnSpPr>
            <a:stCxn id="324" idx="2"/>
            <a:endCxn id="312" idx="1"/>
          </p:cNvCxnSpPr>
          <p:nvPr/>
        </p:nvCxnSpPr>
        <p:spPr>
          <a:xfrm>
            <a:off x="1105000" y="2576650"/>
            <a:ext cx="5505600" cy="338700"/>
          </a:xfrm>
          <a:prstGeom prst="straightConnector1">
            <a:avLst/>
          </a:prstGeom>
          <a:noFill/>
          <a:ln cap="flat" cmpd="sng" w="19050">
            <a:solidFill>
              <a:srgbClr val="38761D"/>
            </a:solidFill>
            <a:prstDash val="dashDot"/>
            <a:round/>
            <a:headEnd len="med" w="med" type="none"/>
            <a:tailEnd len="med" w="med" type="triangle"/>
          </a:ln>
        </p:spPr>
      </p:cxnSp>
      <p:cxnSp>
        <p:nvCxnSpPr>
          <p:cNvPr id="337" name="Google Shape;337;p29"/>
          <p:cNvCxnSpPr>
            <a:stCxn id="306" idx="3"/>
            <a:endCxn id="316" idx="1"/>
          </p:cNvCxnSpPr>
          <p:nvPr/>
        </p:nvCxnSpPr>
        <p:spPr>
          <a:xfrm flipH="1" rot="10800000">
            <a:off x="1197313" y="3718475"/>
            <a:ext cx="2950800" cy="7944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dashDot"/>
            <a:round/>
            <a:headEnd len="med" w="med" type="none"/>
            <a:tailEnd len="med" w="med" type="triangle"/>
          </a:ln>
        </p:spPr>
      </p:cxnSp>
      <p:sp>
        <p:nvSpPr>
          <p:cNvPr id="338" name="Google Shape;338;p29"/>
          <p:cNvSpPr/>
          <p:nvPr/>
        </p:nvSpPr>
        <p:spPr>
          <a:xfrm>
            <a:off x="3108050" y="1896613"/>
            <a:ext cx="516300" cy="2103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XML</a:t>
            </a:r>
            <a:endParaRPr sz="1000"/>
          </a:p>
        </p:txBody>
      </p:sp>
      <p:sp>
        <p:nvSpPr>
          <p:cNvPr id="339" name="Google Shape;339;p29"/>
          <p:cNvSpPr/>
          <p:nvPr/>
        </p:nvSpPr>
        <p:spPr>
          <a:xfrm>
            <a:off x="3108050" y="1049963"/>
            <a:ext cx="516300" cy="2103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XML</a:t>
            </a:r>
            <a:endParaRPr sz="1000"/>
          </a:p>
        </p:txBody>
      </p:sp>
      <p:cxnSp>
        <p:nvCxnSpPr>
          <p:cNvPr id="340" name="Google Shape;340;p29"/>
          <p:cNvCxnSpPr>
            <a:stCxn id="339" idx="2"/>
            <a:endCxn id="338" idx="0"/>
          </p:cNvCxnSpPr>
          <p:nvPr/>
        </p:nvCxnSpPr>
        <p:spPr>
          <a:xfrm>
            <a:off x="3366200" y="1260263"/>
            <a:ext cx="0" cy="63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stealth"/>
            <a:tailEnd len="med" w="med" type="none"/>
          </a:ln>
        </p:spPr>
      </p:cxnSp>
      <p:cxnSp>
        <p:nvCxnSpPr>
          <p:cNvPr id="341" name="Google Shape;341;p29"/>
          <p:cNvCxnSpPr>
            <a:stCxn id="338" idx="2"/>
            <a:endCxn id="320" idx="0"/>
          </p:cNvCxnSpPr>
          <p:nvPr/>
        </p:nvCxnSpPr>
        <p:spPr>
          <a:xfrm flipH="1">
            <a:off x="2959700" y="2106913"/>
            <a:ext cx="406500" cy="152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stealth"/>
            <a:tailEnd len="med" w="med" type="none"/>
          </a:ln>
        </p:spPr>
      </p:cxnSp>
      <p:sp>
        <p:nvSpPr>
          <p:cNvPr id="342" name="Google Shape;342;p29"/>
          <p:cNvSpPr txBox="1"/>
          <p:nvPr/>
        </p:nvSpPr>
        <p:spPr>
          <a:xfrm>
            <a:off x="2445750" y="3875625"/>
            <a:ext cx="813300" cy="21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0000"/>
                </a:solidFill>
              </a:rPr>
              <a:t>format</a:t>
            </a:r>
            <a:endParaRPr sz="900">
              <a:solidFill>
                <a:srgbClr val="FF0000"/>
              </a:solidFill>
            </a:endParaRPr>
          </a:p>
        </p:txBody>
      </p:sp>
      <p:sp>
        <p:nvSpPr>
          <p:cNvPr id="343" name="Google Shape;343;p29"/>
          <p:cNvSpPr txBox="1"/>
          <p:nvPr/>
        </p:nvSpPr>
        <p:spPr>
          <a:xfrm>
            <a:off x="2165200" y="2305075"/>
            <a:ext cx="813300" cy="21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FF"/>
                </a:solidFill>
              </a:rPr>
              <a:t>language</a:t>
            </a:r>
            <a:endParaRPr sz="900">
              <a:solidFill>
                <a:srgbClr val="0000FF"/>
              </a:solidFill>
            </a:endParaRPr>
          </a:p>
        </p:txBody>
      </p:sp>
      <p:sp>
        <p:nvSpPr>
          <p:cNvPr id="344" name="Google Shape;344;p29"/>
          <p:cNvSpPr txBox="1"/>
          <p:nvPr/>
        </p:nvSpPr>
        <p:spPr>
          <a:xfrm>
            <a:off x="2211938" y="2741800"/>
            <a:ext cx="813300" cy="21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8761D"/>
                </a:solidFill>
              </a:rPr>
              <a:t>profile</a:t>
            </a:r>
            <a:endParaRPr sz="900">
              <a:solidFill>
                <a:srgbClr val="38761D"/>
              </a:solidFill>
            </a:endParaRPr>
          </a:p>
        </p:txBody>
      </p:sp>
      <p:cxnSp>
        <p:nvCxnSpPr>
          <p:cNvPr id="345" name="Google Shape;345;p29"/>
          <p:cNvCxnSpPr>
            <a:stCxn id="324" idx="2"/>
            <a:endCxn id="306" idx="0"/>
          </p:cNvCxnSpPr>
          <p:nvPr/>
        </p:nvCxnSpPr>
        <p:spPr>
          <a:xfrm flipH="1">
            <a:off x="939100" y="2576650"/>
            <a:ext cx="165900" cy="183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stealth"/>
            <a:tailEnd len="med" w="med" type="none"/>
          </a:ln>
        </p:spPr>
      </p:cxnSp>
      <p:sp>
        <p:nvSpPr>
          <p:cNvPr id="346" name="Google Shape;346;p29"/>
          <p:cNvSpPr/>
          <p:nvPr/>
        </p:nvSpPr>
        <p:spPr>
          <a:xfrm>
            <a:off x="6510950" y="3687513"/>
            <a:ext cx="622200" cy="2103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OFN</a:t>
            </a:r>
            <a:endParaRPr baseline="-25000" sz="800"/>
          </a:p>
        </p:txBody>
      </p:sp>
      <p:cxnSp>
        <p:nvCxnSpPr>
          <p:cNvPr id="347" name="Google Shape;347;p29"/>
          <p:cNvCxnSpPr>
            <a:stCxn id="346" idx="0"/>
            <a:endCxn id="313" idx="2"/>
          </p:cNvCxnSpPr>
          <p:nvPr/>
        </p:nvCxnSpPr>
        <p:spPr>
          <a:xfrm flipH="1" rot="5400000">
            <a:off x="5873300" y="2738763"/>
            <a:ext cx="1272000" cy="625500"/>
          </a:xfrm>
          <a:prstGeom prst="curvedConnector3">
            <a:avLst>
              <a:gd fmla="val 4999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348" name="Google Shape;348;p29"/>
          <p:cNvSpPr/>
          <p:nvPr/>
        </p:nvSpPr>
        <p:spPr>
          <a:xfrm>
            <a:off x="6516950" y="605475"/>
            <a:ext cx="516300" cy="2103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UML</a:t>
            </a:r>
            <a:endParaRPr sz="1000"/>
          </a:p>
        </p:txBody>
      </p:sp>
      <p:sp>
        <p:nvSpPr>
          <p:cNvPr id="349" name="Google Shape;349;p29"/>
          <p:cNvSpPr/>
          <p:nvPr/>
        </p:nvSpPr>
        <p:spPr>
          <a:xfrm>
            <a:off x="7036275" y="2133800"/>
            <a:ext cx="553200" cy="2103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UML</a:t>
            </a:r>
            <a:endParaRPr baseline="-25000" sz="1000"/>
          </a:p>
        </p:txBody>
      </p:sp>
      <p:sp>
        <p:nvSpPr>
          <p:cNvPr id="350" name="Google Shape;350;p29"/>
          <p:cNvSpPr/>
          <p:nvPr/>
        </p:nvSpPr>
        <p:spPr>
          <a:xfrm>
            <a:off x="7528850" y="2807475"/>
            <a:ext cx="699300" cy="2103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UML-OWL</a:t>
            </a:r>
            <a:endParaRPr sz="800"/>
          </a:p>
        </p:txBody>
      </p:sp>
      <p:cxnSp>
        <p:nvCxnSpPr>
          <p:cNvPr id="351" name="Google Shape;351;p29"/>
          <p:cNvCxnSpPr>
            <a:stCxn id="350" idx="0"/>
            <a:endCxn id="349" idx="3"/>
          </p:cNvCxnSpPr>
          <p:nvPr/>
        </p:nvCxnSpPr>
        <p:spPr>
          <a:xfrm flipH="1" rot="5400000">
            <a:off x="7449800" y="2378775"/>
            <a:ext cx="568500" cy="2889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52" name="Google Shape;352;p29"/>
          <p:cNvCxnSpPr>
            <a:stCxn id="348" idx="2"/>
            <a:endCxn id="349" idx="0"/>
          </p:cNvCxnSpPr>
          <p:nvPr/>
        </p:nvCxnSpPr>
        <p:spPr>
          <a:xfrm>
            <a:off x="6775100" y="815775"/>
            <a:ext cx="537900" cy="131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stealth"/>
            <a:tailEnd len="med" w="med" type="none"/>
          </a:ln>
        </p:spPr>
      </p:cxnSp>
      <p:sp>
        <p:nvSpPr>
          <p:cNvPr id="353" name="Google Shape;353;p29"/>
          <p:cNvSpPr/>
          <p:nvPr/>
        </p:nvSpPr>
        <p:spPr>
          <a:xfrm>
            <a:off x="6534225" y="4775125"/>
            <a:ext cx="622200" cy="2103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OFN</a:t>
            </a:r>
            <a:r>
              <a:rPr baseline="-25000" lang="en" sz="800"/>
              <a:t>EBNF</a:t>
            </a:r>
            <a:endParaRPr baseline="-25000" sz="800"/>
          </a:p>
        </p:txBody>
      </p:sp>
      <p:cxnSp>
        <p:nvCxnSpPr>
          <p:cNvPr id="354" name="Google Shape;354;p29"/>
          <p:cNvCxnSpPr>
            <a:stCxn id="346" idx="2"/>
            <a:endCxn id="353" idx="0"/>
          </p:cNvCxnSpPr>
          <p:nvPr/>
        </p:nvCxnSpPr>
        <p:spPr>
          <a:xfrm>
            <a:off x="6822050" y="3897813"/>
            <a:ext cx="23400" cy="87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stealth"/>
            <a:tailEnd len="med" w="med" type="none"/>
          </a:ln>
        </p:spPr>
      </p:cxnSp>
      <p:sp>
        <p:nvSpPr>
          <p:cNvPr id="355" name="Google Shape;355;p29"/>
          <p:cNvSpPr/>
          <p:nvPr/>
        </p:nvSpPr>
        <p:spPr>
          <a:xfrm>
            <a:off x="2980850" y="4797475"/>
            <a:ext cx="622200" cy="2103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XML</a:t>
            </a:r>
            <a:r>
              <a:rPr baseline="-25000" lang="en" sz="800"/>
              <a:t>EBNF</a:t>
            </a:r>
            <a:endParaRPr baseline="-25000" sz="800"/>
          </a:p>
        </p:txBody>
      </p:sp>
      <p:cxnSp>
        <p:nvCxnSpPr>
          <p:cNvPr id="356" name="Google Shape;356;p29"/>
          <p:cNvCxnSpPr>
            <a:stCxn id="320" idx="2"/>
            <a:endCxn id="355" idx="0"/>
          </p:cNvCxnSpPr>
          <p:nvPr/>
        </p:nvCxnSpPr>
        <p:spPr>
          <a:xfrm>
            <a:off x="2959550" y="3837638"/>
            <a:ext cx="332400" cy="95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stealth"/>
            <a:tailEnd len="med" w="med" type="none"/>
          </a:ln>
        </p:spPr>
      </p:cxnSp>
      <p:sp>
        <p:nvSpPr>
          <p:cNvPr id="357" name="Google Shape;357;p29"/>
          <p:cNvSpPr/>
          <p:nvPr/>
        </p:nvSpPr>
        <p:spPr>
          <a:xfrm>
            <a:off x="7291900" y="3686175"/>
            <a:ext cx="622200" cy="2103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XMI</a:t>
            </a:r>
            <a:endParaRPr baseline="-25000" sz="800"/>
          </a:p>
        </p:txBody>
      </p:sp>
      <p:sp>
        <p:nvSpPr>
          <p:cNvPr id="358" name="Google Shape;358;p29"/>
          <p:cNvSpPr/>
          <p:nvPr/>
        </p:nvSpPr>
        <p:spPr>
          <a:xfrm>
            <a:off x="7286150" y="4775175"/>
            <a:ext cx="622200" cy="2103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XMI</a:t>
            </a:r>
            <a:r>
              <a:rPr baseline="-25000" lang="en" sz="800"/>
              <a:t>XSD</a:t>
            </a:r>
            <a:endParaRPr baseline="-25000" sz="800"/>
          </a:p>
        </p:txBody>
      </p:sp>
      <p:cxnSp>
        <p:nvCxnSpPr>
          <p:cNvPr id="359" name="Google Shape;359;p29"/>
          <p:cNvCxnSpPr>
            <a:stCxn id="357" idx="2"/>
            <a:endCxn id="358" idx="0"/>
          </p:cNvCxnSpPr>
          <p:nvPr/>
        </p:nvCxnSpPr>
        <p:spPr>
          <a:xfrm flipH="1">
            <a:off x="7597300" y="3896475"/>
            <a:ext cx="5700" cy="87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stealth"/>
            <a:tailEnd len="med" w="med" type="none"/>
          </a:ln>
        </p:spPr>
      </p:cxnSp>
      <p:cxnSp>
        <p:nvCxnSpPr>
          <p:cNvPr id="360" name="Google Shape;360;p29"/>
          <p:cNvCxnSpPr>
            <a:stCxn id="349" idx="2"/>
            <a:endCxn id="357" idx="0"/>
          </p:cNvCxnSpPr>
          <p:nvPr/>
        </p:nvCxnSpPr>
        <p:spPr>
          <a:xfrm>
            <a:off x="7312875" y="2344100"/>
            <a:ext cx="290100" cy="134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stealth"/>
            <a:tailEnd len="med" w="med" type="none"/>
          </a:ln>
        </p:spPr>
      </p:cxnSp>
      <p:cxnSp>
        <p:nvCxnSpPr>
          <p:cNvPr id="361" name="Google Shape;361;p29"/>
          <p:cNvCxnSpPr>
            <a:stCxn id="330" idx="2"/>
            <a:endCxn id="350" idx="0"/>
          </p:cNvCxnSpPr>
          <p:nvPr/>
        </p:nvCxnSpPr>
        <p:spPr>
          <a:xfrm flipH="1" rot="-5400000">
            <a:off x="5931825" y="860975"/>
            <a:ext cx="1937700" cy="1955400"/>
          </a:xfrm>
          <a:prstGeom prst="curvedConnector3">
            <a:avLst>
              <a:gd fmla="val 49999" name="adj1"/>
            </a:avLst>
          </a:prstGeom>
          <a:noFill/>
          <a:ln cap="flat" cmpd="sng" w="9525">
            <a:solidFill>
              <a:schemeClr val="dk2"/>
            </a:solidFill>
            <a:prstDash val="dashDot"/>
            <a:round/>
            <a:headEnd len="med" w="med" type="none"/>
            <a:tailEnd len="med" w="med" type="stealth"/>
          </a:ln>
        </p:spPr>
      </p:cxnSp>
      <p:sp>
        <p:nvSpPr>
          <p:cNvPr id="362" name="Google Shape;362;p29"/>
          <p:cNvSpPr txBox="1"/>
          <p:nvPr/>
        </p:nvSpPr>
        <p:spPr>
          <a:xfrm>
            <a:off x="5905238" y="1296175"/>
            <a:ext cx="1044000" cy="29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supports expression in</a:t>
            </a:r>
            <a:endParaRPr sz="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0"/>
          <p:cNvSpPr/>
          <p:nvPr/>
        </p:nvSpPr>
        <p:spPr>
          <a:xfrm>
            <a:off x="3660013" y="2124050"/>
            <a:ext cx="1483200" cy="290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DOL: Signature</a:t>
            </a:r>
            <a:endParaRPr sz="800"/>
          </a:p>
        </p:txBody>
      </p:sp>
      <p:sp>
        <p:nvSpPr>
          <p:cNvPr id="368" name="Google Shape;368;p30"/>
          <p:cNvSpPr/>
          <p:nvPr/>
        </p:nvSpPr>
        <p:spPr>
          <a:xfrm>
            <a:off x="2131362" y="2496450"/>
            <a:ext cx="1023900" cy="414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Fragment</a:t>
            </a:r>
            <a:endParaRPr/>
          </a:p>
        </p:txBody>
      </p:sp>
      <p:sp>
        <p:nvSpPr>
          <p:cNvPr id="369" name="Google Shape;369;p30"/>
          <p:cNvSpPr/>
          <p:nvPr/>
        </p:nvSpPr>
        <p:spPr>
          <a:xfrm>
            <a:off x="1375220" y="1182650"/>
            <a:ext cx="1000800" cy="414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Expr</a:t>
            </a:r>
            <a:endParaRPr baseline="-25000"/>
          </a:p>
        </p:txBody>
      </p:sp>
      <p:sp>
        <p:nvSpPr>
          <p:cNvPr id="370" name="Google Shape;370;p30"/>
          <p:cNvSpPr/>
          <p:nvPr/>
        </p:nvSpPr>
        <p:spPr>
          <a:xfrm>
            <a:off x="3259816" y="4408900"/>
            <a:ext cx="950700" cy="414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</a:t>
            </a:r>
            <a:endParaRPr baseline="-25000"/>
          </a:p>
        </p:txBody>
      </p:sp>
      <p:sp>
        <p:nvSpPr>
          <p:cNvPr id="371" name="Google Shape;371;p30"/>
          <p:cNvSpPr txBox="1"/>
          <p:nvPr/>
        </p:nvSpPr>
        <p:spPr>
          <a:xfrm>
            <a:off x="3092700" y="3866638"/>
            <a:ext cx="1154400" cy="2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expresses</a:t>
            </a:r>
            <a:endParaRPr sz="800"/>
          </a:p>
        </p:txBody>
      </p:sp>
      <p:sp>
        <p:nvSpPr>
          <p:cNvPr id="372" name="Google Shape;372;p30"/>
          <p:cNvSpPr/>
          <p:nvPr/>
        </p:nvSpPr>
        <p:spPr>
          <a:xfrm>
            <a:off x="2918427" y="3199900"/>
            <a:ext cx="1704900" cy="414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Expr. Element</a:t>
            </a:r>
            <a:br>
              <a:rPr lang="en"/>
            </a:br>
            <a:r>
              <a:rPr lang="en" sz="1000"/>
              <a:t>(DOL:symbol)</a:t>
            </a:r>
            <a:endParaRPr sz="1000"/>
          </a:p>
        </p:txBody>
      </p:sp>
      <p:cxnSp>
        <p:nvCxnSpPr>
          <p:cNvPr id="373" name="Google Shape;373;p30"/>
          <p:cNvCxnSpPr>
            <a:stCxn id="368" idx="1"/>
            <a:endCxn id="369" idx="2"/>
          </p:cNvCxnSpPr>
          <p:nvPr/>
        </p:nvCxnSpPr>
        <p:spPr>
          <a:xfrm rot="10800000">
            <a:off x="1875762" y="1597500"/>
            <a:ext cx="255600" cy="11064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4" name="Google Shape;374;p30"/>
          <p:cNvCxnSpPr>
            <a:stCxn id="372" idx="1"/>
            <a:endCxn id="368" idx="2"/>
          </p:cNvCxnSpPr>
          <p:nvPr/>
        </p:nvCxnSpPr>
        <p:spPr>
          <a:xfrm rot="10800000">
            <a:off x="2643327" y="2911450"/>
            <a:ext cx="275100" cy="4959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5" name="Google Shape;375;p30"/>
          <p:cNvCxnSpPr>
            <a:stCxn id="372" idx="2"/>
            <a:endCxn id="370" idx="0"/>
          </p:cNvCxnSpPr>
          <p:nvPr/>
        </p:nvCxnSpPr>
        <p:spPr>
          <a:xfrm flipH="1">
            <a:off x="3735177" y="3614800"/>
            <a:ext cx="35700" cy="79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6" name="Google Shape;376;p30"/>
          <p:cNvSpPr/>
          <p:nvPr/>
        </p:nvSpPr>
        <p:spPr>
          <a:xfrm>
            <a:off x="4198312" y="256950"/>
            <a:ext cx="1023900" cy="414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Language</a:t>
            </a:r>
            <a:endParaRPr/>
          </a:p>
        </p:txBody>
      </p:sp>
      <p:cxnSp>
        <p:nvCxnSpPr>
          <p:cNvPr id="377" name="Google Shape;377;p30"/>
          <p:cNvCxnSpPr>
            <a:stCxn id="369" idx="0"/>
            <a:endCxn id="376" idx="1"/>
          </p:cNvCxnSpPr>
          <p:nvPr/>
        </p:nvCxnSpPr>
        <p:spPr>
          <a:xfrm rot="-5400000">
            <a:off x="2677820" y="-337750"/>
            <a:ext cx="718200" cy="23226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378" name="Google Shape;378;p30"/>
          <p:cNvSpPr/>
          <p:nvPr/>
        </p:nvSpPr>
        <p:spPr>
          <a:xfrm>
            <a:off x="6562163" y="923875"/>
            <a:ext cx="1023900" cy="217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(Set of LE)</a:t>
            </a:r>
            <a:endParaRPr sz="800"/>
          </a:p>
        </p:txBody>
      </p:sp>
      <p:sp>
        <p:nvSpPr>
          <p:cNvPr id="379" name="Google Shape;379;p30"/>
          <p:cNvSpPr/>
          <p:nvPr/>
        </p:nvSpPr>
        <p:spPr>
          <a:xfrm>
            <a:off x="6332513" y="2222025"/>
            <a:ext cx="1483200" cy="290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DOL: Set of non-logical symbols</a:t>
            </a:r>
            <a:endParaRPr sz="800"/>
          </a:p>
        </p:txBody>
      </p:sp>
      <p:sp>
        <p:nvSpPr>
          <p:cNvPr id="380" name="Google Shape;380;p30"/>
          <p:cNvSpPr/>
          <p:nvPr/>
        </p:nvSpPr>
        <p:spPr>
          <a:xfrm>
            <a:off x="6562162" y="1474400"/>
            <a:ext cx="1023900" cy="414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Lexicon</a:t>
            </a:r>
            <a:endParaRPr/>
          </a:p>
        </p:txBody>
      </p:sp>
      <p:cxnSp>
        <p:nvCxnSpPr>
          <p:cNvPr id="381" name="Google Shape;381;p30"/>
          <p:cNvCxnSpPr>
            <a:stCxn id="379" idx="0"/>
            <a:endCxn id="380" idx="2"/>
          </p:cNvCxnSpPr>
          <p:nvPr/>
        </p:nvCxnSpPr>
        <p:spPr>
          <a:xfrm rot="10800000">
            <a:off x="7074113" y="1889325"/>
            <a:ext cx="0" cy="33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2" name="Google Shape;382;p30"/>
          <p:cNvCxnSpPr>
            <a:stCxn id="380" idx="0"/>
            <a:endCxn id="378" idx="2"/>
          </p:cNvCxnSpPr>
          <p:nvPr/>
        </p:nvCxnSpPr>
        <p:spPr>
          <a:xfrm rot="10800000">
            <a:off x="7074112" y="1141700"/>
            <a:ext cx="0" cy="33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3" name="Google Shape;383;p30"/>
          <p:cNvCxnSpPr>
            <a:stCxn id="378" idx="3"/>
            <a:endCxn id="372" idx="3"/>
          </p:cNvCxnSpPr>
          <p:nvPr/>
        </p:nvCxnSpPr>
        <p:spPr>
          <a:xfrm flipH="1">
            <a:off x="4623263" y="1032775"/>
            <a:ext cx="2962800" cy="2374500"/>
          </a:xfrm>
          <a:prstGeom prst="curvedConnector3">
            <a:avLst>
              <a:gd fmla="val -803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4" name="Google Shape;384;p30"/>
          <p:cNvSpPr txBox="1"/>
          <p:nvPr/>
        </p:nvSpPr>
        <p:spPr>
          <a:xfrm>
            <a:off x="2131350" y="319188"/>
            <a:ext cx="1154400" cy="2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uses language</a:t>
            </a:r>
            <a:endParaRPr sz="800"/>
          </a:p>
        </p:txBody>
      </p:sp>
      <p:sp>
        <p:nvSpPr>
          <p:cNvPr id="385" name="Google Shape;385;p30"/>
          <p:cNvSpPr txBox="1"/>
          <p:nvPr/>
        </p:nvSpPr>
        <p:spPr>
          <a:xfrm>
            <a:off x="5679125" y="2790988"/>
            <a:ext cx="1154400" cy="2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has member</a:t>
            </a:r>
            <a:endParaRPr sz="800"/>
          </a:p>
        </p:txBody>
      </p:sp>
      <p:cxnSp>
        <p:nvCxnSpPr>
          <p:cNvPr id="386" name="Google Shape;386;p30"/>
          <p:cNvCxnSpPr>
            <a:stCxn id="369" idx="3"/>
            <a:endCxn id="380" idx="1"/>
          </p:cNvCxnSpPr>
          <p:nvPr/>
        </p:nvCxnSpPr>
        <p:spPr>
          <a:xfrm>
            <a:off x="2376020" y="1390100"/>
            <a:ext cx="4186200" cy="29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87" name="Google Shape;387;p30"/>
          <p:cNvSpPr txBox="1"/>
          <p:nvPr/>
        </p:nvSpPr>
        <p:spPr>
          <a:xfrm>
            <a:off x="3621175" y="1447763"/>
            <a:ext cx="1154400" cy="2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uses lexicon</a:t>
            </a:r>
            <a:endParaRPr sz="800"/>
          </a:p>
        </p:txBody>
      </p:sp>
      <p:cxnSp>
        <p:nvCxnSpPr>
          <p:cNvPr id="388" name="Google Shape;388;p30"/>
          <p:cNvCxnSpPr>
            <a:stCxn id="376" idx="3"/>
            <a:endCxn id="380" idx="1"/>
          </p:cNvCxnSpPr>
          <p:nvPr/>
        </p:nvCxnSpPr>
        <p:spPr>
          <a:xfrm>
            <a:off x="5222212" y="464400"/>
            <a:ext cx="1339800" cy="121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89" name="Google Shape;389;p30"/>
          <p:cNvSpPr txBox="1"/>
          <p:nvPr/>
        </p:nvSpPr>
        <p:spPr>
          <a:xfrm>
            <a:off x="4726775" y="809563"/>
            <a:ext cx="1154400" cy="2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uses lexicon</a:t>
            </a:r>
            <a:endParaRPr sz="800"/>
          </a:p>
        </p:txBody>
      </p:sp>
      <p:cxnSp>
        <p:nvCxnSpPr>
          <p:cNvPr id="390" name="Google Shape;390;p30"/>
          <p:cNvCxnSpPr>
            <a:endCxn id="367" idx="1"/>
          </p:cNvCxnSpPr>
          <p:nvPr/>
        </p:nvCxnSpPr>
        <p:spPr>
          <a:xfrm>
            <a:off x="2376013" y="1389950"/>
            <a:ext cx="1284000" cy="87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391" name="Google Shape;391;p30"/>
          <p:cNvCxnSpPr>
            <a:stCxn id="367" idx="3"/>
            <a:endCxn id="379" idx="1"/>
          </p:cNvCxnSpPr>
          <p:nvPr/>
        </p:nvCxnSpPr>
        <p:spPr>
          <a:xfrm>
            <a:off x="5143213" y="2269250"/>
            <a:ext cx="1189200" cy="9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392" name="Google Shape;392;p30"/>
          <p:cNvSpPr txBox="1"/>
          <p:nvPr/>
        </p:nvSpPr>
        <p:spPr>
          <a:xfrm>
            <a:off x="48900" y="4718150"/>
            <a:ext cx="4331400" cy="55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https://www.w3.org/community/ontolex/wiki/Final_Model_Specification</a:t>
            </a:r>
            <a:endParaRPr sz="800"/>
          </a:p>
        </p:txBody>
      </p:sp>
      <p:sp>
        <p:nvSpPr>
          <p:cNvPr id="393" name="Google Shape;393;p30"/>
          <p:cNvSpPr/>
          <p:nvPr/>
        </p:nvSpPr>
        <p:spPr>
          <a:xfrm>
            <a:off x="5222200" y="3632975"/>
            <a:ext cx="1704900" cy="291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olex:Lexical Entry</a:t>
            </a:r>
            <a:endParaRPr sz="1000"/>
          </a:p>
        </p:txBody>
      </p:sp>
      <p:cxnSp>
        <p:nvCxnSpPr>
          <p:cNvPr id="394" name="Google Shape;394;p30"/>
          <p:cNvCxnSpPr>
            <a:stCxn id="372" idx="3"/>
            <a:endCxn id="393" idx="1"/>
          </p:cNvCxnSpPr>
          <p:nvPr/>
        </p:nvCxnSpPr>
        <p:spPr>
          <a:xfrm>
            <a:off x="4623327" y="3407350"/>
            <a:ext cx="598800" cy="37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95" name="Google Shape;395;p30"/>
          <p:cNvSpPr txBox="1"/>
          <p:nvPr/>
        </p:nvSpPr>
        <p:spPr>
          <a:xfrm>
            <a:off x="4421725" y="4150563"/>
            <a:ext cx="1154400" cy="2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(olex: evokes)</a:t>
            </a:r>
            <a:endParaRPr sz="800"/>
          </a:p>
        </p:txBody>
      </p:sp>
      <p:cxnSp>
        <p:nvCxnSpPr>
          <p:cNvPr id="396" name="Google Shape;396;p30"/>
          <p:cNvCxnSpPr>
            <a:stCxn id="393" idx="1"/>
            <a:endCxn id="370" idx="3"/>
          </p:cNvCxnSpPr>
          <p:nvPr/>
        </p:nvCxnSpPr>
        <p:spPr>
          <a:xfrm flipH="1">
            <a:off x="4210600" y="3778925"/>
            <a:ext cx="1011600" cy="83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397" name="Google Shape;397;p30"/>
          <p:cNvSpPr txBox="1"/>
          <p:nvPr>
            <p:ph type="title"/>
          </p:nvPr>
        </p:nvSpPr>
        <p:spPr>
          <a:xfrm>
            <a:off x="66530" y="164875"/>
            <a:ext cx="7668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Vocabulary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31"/>
          <p:cNvSpPr/>
          <p:nvPr/>
        </p:nvSpPr>
        <p:spPr>
          <a:xfrm>
            <a:off x="2579613" y="1918238"/>
            <a:ext cx="622200" cy="414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WoK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403" name="Google Shape;403;p31"/>
          <p:cNvSpPr/>
          <p:nvPr/>
        </p:nvSpPr>
        <p:spPr>
          <a:xfrm>
            <a:off x="1113988" y="2810363"/>
            <a:ext cx="622200" cy="414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KR</a:t>
            </a:r>
            <a:r>
              <a:rPr baseline="-25000" lang="en"/>
              <a:t>1</a:t>
            </a:r>
            <a:endParaRPr baseline="-25000"/>
          </a:p>
        </p:txBody>
      </p:sp>
      <p:sp>
        <p:nvSpPr>
          <p:cNvPr id="404" name="Google Shape;404;p31"/>
          <p:cNvSpPr/>
          <p:nvPr/>
        </p:nvSpPr>
        <p:spPr>
          <a:xfrm>
            <a:off x="4050788" y="2810363"/>
            <a:ext cx="622200" cy="414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KR</a:t>
            </a:r>
            <a:r>
              <a:rPr baseline="-25000" lang="en">
                <a:solidFill>
                  <a:srgbClr val="999999"/>
                </a:solidFill>
              </a:rPr>
              <a:t>2</a:t>
            </a:r>
            <a:endParaRPr baseline="-25000">
              <a:solidFill>
                <a:srgbClr val="999999"/>
              </a:solidFill>
            </a:endParaRPr>
          </a:p>
        </p:txBody>
      </p:sp>
      <p:cxnSp>
        <p:nvCxnSpPr>
          <p:cNvPr id="405" name="Google Shape;405;p31"/>
          <p:cNvCxnSpPr>
            <a:stCxn id="403" idx="0"/>
            <a:endCxn id="402" idx="1"/>
          </p:cNvCxnSpPr>
          <p:nvPr/>
        </p:nvCxnSpPr>
        <p:spPr>
          <a:xfrm flipH="1" rot="10800000">
            <a:off x="1425088" y="2125763"/>
            <a:ext cx="1154400" cy="68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06" name="Google Shape;406;p31"/>
          <p:cNvCxnSpPr>
            <a:stCxn id="404" idx="0"/>
            <a:endCxn id="402" idx="3"/>
          </p:cNvCxnSpPr>
          <p:nvPr/>
        </p:nvCxnSpPr>
        <p:spPr>
          <a:xfrm rot="10800000">
            <a:off x="3201788" y="2125763"/>
            <a:ext cx="1160100" cy="68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stealth"/>
          </a:ln>
        </p:spPr>
      </p:cxnSp>
      <p:cxnSp>
        <p:nvCxnSpPr>
          <p:cNvPr id="407" name="Google Shape;407;p31"/>
          <p:cNvCxnSpPr>
            <a:stCxn id="403" idx="3"/>
            <a:endCxn id="404" idx="1"/>
          </p:cNvCxnSpPr>
          <p:nvPr/>
        </p:nvCxnSpPr>
        <p:spPr>
          <a:xfrm>
            <a:off x="1736188" y="3017813"/>
            <a:ext cx="2314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408" name="Google Shape;408;p31"/>
          <p:cNvSpPr txBox="1"/>
          <p:nvPr/>
        </p:nvSpPr>
        <p:spPr>
          <a:xfrm>
            <a:off x="2437863" y="2727413"/>
            <a:ext cx="905700" cy="2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800"/>
              <a:t>Translation</a:t>
            </a:r>
            <a:endParaRPr i="1" sz="800"/>
          </a:p>
        </p:txBody>
      </p:sp>
      <p:sp>
        <p:nvSpPr>
          <p:cNvPr id="409" name="Google Shape;409;p31"/>
          <p:cNvSpPr/>
          <p:nvPr/>
        </p:nvSpPr>
        <p:spPr>
          <a:xfrm>
            <a:off x="605045" y="3733825"/>
            <a:ext cx="1640100" cy="414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Language</a:t>
            </a:r>
            <a:endParaRPr/>
          </a:p>
        </p:txBody>
      </p:sp>
      <p:cxnSp>
        <p:nvCxnSpPr>
          <p:cNvPr id="410" name="Google Shape;410;p31"/>
          <p:cNvCxnSpPr>
            <a:stCxn id="403" idx="2"/>
            <a:endCxn id="409" idx="0"/>
          </p:cNvCxnSpPr>
          <p:nvPr/>
        </p:nvCxnSpPr>
        <p:spPr>
          <a:xfrm>
            <a:off x="1425088" y="3225263"/>
            <a:ext cx="0" cy="50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11" name="Google Shape;411;p31"/>
          <p:cNvSpPr txBox="1"/>
          <p:nvPr/>
        </p:nvSpPr>
        <p:spPr>
          <a:xfrm>
            <a:off x="1425088" y="3334350"/>
            <a:ext cx="1044000" cy="2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uses language</a:t>
            </a:r>
            <a:endParaRPr sz="800"/>
          </a:p>
        </p:txBody>
      </p:sp>
      <p:sp>
        <p:nvSpPr>
          <p:cNvPr id="412" name="Google Shape;412;p31"/>
          <p:cNvSpPr/>
          <p:nvPr/>
        </p:nvSpPr>
        <p:spPr>
          <a:xfrm>
            <a:off x="3550908" y="3704963"/>
            <a:ext cx="1640100" cy="414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Formal </a:t>
            </a:r>
            <a:r>
              <a:rPr lang="en">
                <a:solidFill>
                  <a:srgbClr val="999999"/>
                </a:solidFill>
              </a:rPr>
              <a:t>Language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413" name="Google Shape;413;p31"/>
          <p:cNvSpPr txBox="1"/>
          <p:nvPr/>
        </p:nvSpPr>
        <p:spPr>
          <a:xfrm>
            <a:off x="4370950" y="3305488"/>
            <a:ext cx="1044000" cy="2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uses language</a:t>
            </a:r>
            <a:endParaRPr sz="800"/>
          </a:p>
        </p:txBody>
      </p:sp>
      <p:cxnSp>
        <p:nvCxnSpPr>
          <p:cNvPr id="414" name="Google Shape;414;p31"/>
          <p:cNvCxnSpPr>
            <a:stCxn id="404" idx="2"/>
            <a:endCxn id="412" idx="0"/>
          </p:cNvCxnSpPr>
          <p:nvPr/>
        </p:nvCxnSpPr>
        <p:spPr>
          <a:xfrm>
            <a:off x="4361888" y="3225263"/>
            <a:ext cx="9000" cy="47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15" name="Google Shape;415;p31"/>
          <p:cNvSpPr/>
          <p:nvPr/>
        </p:nvSpPr>
        <p:spPr>
          <a:xfrm>
            <a:off x="6063358" y="3704963"/>
            <a:ext cx="1640100" cy="414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Logic Aspect</a:t>
            </a:r>
            <a:endParaRPr/>
          </a:p>
        </p:txBody>
      </p:sp>
      <p:cxnSp>
        <p:nvCxnSpPr>
          <p:cNvPr id="416" name="Google Shape;416;p31"/>
          <p:cNvCxnSpPr>
            <a:stCxn id="412" idx="3"/>
            <a:endCxn id="415" idx="1"/>
          </p:cNvCxnSpPr>
          <p:nvPr/>
        </p:nvCxnSpPr>
        <p:spPr>
          <a:xfrm>
            <a:off x="5191008" y="3912413"/>
            <a:ext cx="872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17" name="Google Shape;417;p31"/>
          <p:cNvSpPr/>
          <p:nvPr/>
        </p:nvSpPr>
        <p:spPr>
          <a:xfrm>
            <a:off x="3898413" y="963900"/>
            <a:ext cx="1273200" cy="414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Knowledge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418" name="Google Shape;418;p31"/>
          <p:cNvSpPr/>
          <p:nvPr/>
        </p:nvSpPr>
        <p:spPr>
          <a:xfrm>
            <a:off x="6246788" y="1192500"/>
            <a:ext cx="1273200" cy="414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(Thing)</a:t>
            </a:r>
            <a:endParaRPr/>
          </a:p>
        </p:txBody>
      </p:sp>
      <p:cxnSp>
        <p:nvCxnSpPr>
          <p:cNvPr id="419" name="Google Shape;419;p31"/>
          <p:cNvCxnSpPr>
            <a:stCxn id="402" idx="3"/>
            <a:endCxn id="417" idx="1"/>
          </p:cNvCxnSpPr>
          <p:nvPr/>
        </p:nvCxnSpPr>
        <p:spPr>
          <a:xfrm flipH="1" rot="10800000">
            <a:off x="3201813" y="1171388"/>
            <a:ext cx="696600" cy="95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420" name="Google Shape;420;p31"/>
          <p:cNvCxnSpPr>
            <a:stCxn id="417" idx="3"/>
            <a:endCxn id="418" idx="1"/>
          </p:cNvCxnSpPr>
          <p:nvPr/>
        </p:nvCxnSpPr>
        <p:spPr>
          <a:xfrm>
            <a:off x="5171613" y="1171350"/>
            <a:ext cx="1075200" cy="22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421" name="Google Shape;421;p31"/>
          <p:cNvCxnSpPr>
            <a:stCxn id="402" idx="3"/>
            <a:endCxn id="418" idx="1"/>
          </p:cNvCxnSpPr>
          <p:nvPr/>
        </p:nvCxnSpPr>
        <p:spPr>
          <a:xfrm flipH="1" rot="10800000">
            <a:off x="3201813" y="1399988"/>
            <a:ext cx="3045000" cy="72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22" name="Google Shape;422;p31"/>
          <p:cNvSpPr/>
          <p:nvPr/>
        </p:nvSpPr>
        <p:spPr>
          <a:xfrm>
            <a:off x="329325" y="3598325"/>
            <a:ext cx="2250300" cy="725700"/>
          </a:xfrm>
          <a:prstGeom prst="flowChartConnector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31"/>
          <p:cNvSpPr/>
          <p:nvPr/>
        </p:nvSpPr>
        <p:spPr>
          <a:xfrm>
            <a:off x="5758250" y="1037100"/>
            <a:ext cx="2250300" cy="725700"/>
          </a:xfrm>
          <a:prstGeom prst="flowChartConnector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31"/>
          <p:cNvSpPr/>
          <p:nvPr/>
        </p:nvSpPr>
        <p:spPr>
          <a:xfrm>
            <a:off x="5758250" y="3549575"/>
            <a:ext cx="2250300" cy="725700"/>
          </a:xfrm>
          <a:prstGeom prst="flowChartConnector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32"/>
          <p:cNvSpPr/>
          <p:nvPr/>
        </p:nvSpPr>
        <p:spPr>
          <a:xfrm>
            <a:off x="720438" y="1386000"/>
            <a:ext cx="1073700" cy="398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Platform</a:t>
            </a:r>
            <a:endParaRPr/>
          </a:p>
        </p:txBody>
      </p:sp>
      <p:sp>
        <p:nvSpPr>
          <p:cNvPr id="430" name="Google Shape;430;p32"/>
          <p:cNvSpPr/>
          <p:nvPr/>
        </p:nvSpPr>
        <p:spPr>
          <a:xfrm>
            <a:off x="4554713" y="1386000"/>
            <a:ext cx="1073700" cy="398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Deployed Sw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431" name="Google Shape;431;p32"/>
          <p:cNvSpPr/>
          <p:nvPr/>
        </p:nvSpPr>
        <p:spPr>
          <a:xfrm>
            <a:off x="6435463" y="1386000"/>
            <a:ext cx="1073700" cy="398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</a:t>
            </a:r>
            <a:endParaRPr/>
          </a:p>
        </p:txBody>
      </p:sp>
      <p:sp>
        <p:nvSpPr>
          <p:cNvPr id="432" name="Google Shape;432;p32"/>
          <p:cNvSpPr/>
          <p:nvPr/>
        </p:nvSpPr>
        <p:spPr>
          <a:xfrm>
            <a:off x="2240963" y="2088025"/>
            <a:ext cx="1073700" cy="2904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999999"/>
                </a:solidFill>
              </a:rPr>
              <a:t>Execution</a:t>
            </a:r>
            <a:endParaRPr i="1">
              <a:solidFill>
                <a:srgbClr val="999999"/>
              </a:solidFill>
            </a:endParaRPr>
          </a:p>
        </p:txBody>
      </p:sp>
      <p:cxnSp>
        <p:nvCxnSpPr>
          <p:cNvPr id="433" name="Google Shape;433;p32"/>
          <p:cNvCxnSpPr>
            <a:stCxn id="429" idx="3"/>
            <a:endCxn id="432" idx="1"/>
          </p:cNvCxnSpPr>
          <p:nvPr/>
        </p:nvCxnSpPr>
        <p:spPr>
          <a:xfrm>
            <a:off x="1794138" y="1585200"/>
            <a:ext cx="446700" cy="64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4" name="Google Shape;434;p32"/>
          <p:cNvCxnSpPr>
            <a:stCxn id="432" idx="3"/>
            <a:endCxn id="430" idx="1"/>
          </p:cNvCxnSpPr>
          <p:nvPr/>
        </p:nvCxnSpPr>
        <p:spPr>
          <a:xfrm flipH="1" rot="10800000">
            <a:off x="3314663" y="1585225"/>
            <a:ext cx="1240200" cy="64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5" name="Google Shape;435;p32"/>
          <p:cNvCxnSpPr>
            <a:stCxn id="430" idx="3"/>
            <a:endCxn id="431" idx="1"/>
          </p:cNvCxnSpPr>
          <p:nvPr/>
        </p:nvCxnSpPr>
        <p:spPr>
          <a:xfrm>
            <a:off x="5628413" y="1585200"/>
            <a:ext cx="80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36" name="Google Shape;436;p32"/>
          <p:cNvSpPr txBox="1"/>
          <p:nvPr/>
        </p:nvSpPr>
        <p:spPr>
          <a:xfrm>
            <a:off x="1711325" y="1585225"/>
            <a:ext cx="1044000" cy="2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executes</a:t>
            </a:r>
            <a:endParaRPr sz="800"/>
          </a:p>
        </p:txBody>
      </p:sp>
      <p:sp>
        <p:nvSpPr>
          <p:cNvPr id="437" name="Google Shape;437;p32"/>
          <p:cNvSpPr txBox="1"/>
          <p:nvPr/>
        </p:nvSpPr>
        <p:spPr>
          <a:xfrm>
            <a:off x="5471800" y="1204725"/>
            <a:ext cx="1044000" cy="2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deployment of</a:t>
            </a:r>
            <a:endParaRPr sz="800"/>
          </a:p>
        </p:txBody>
      </p:sp>
      <p:sp>
        <p:nvSpPr>
          <p:cNvPr id="438" name="Google Shape;438;p32"/>
          <p:cNvSpPr txBox="1"/>
          <p:nvPr/>
        </p:nvSpPr>
        <p:spPr>
          <a:xfrm>
            <a:off x="3314650" y="1888800"/>
            <a:ext cx="1044000" cy="2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sustains</a:t>
            </a:r>
            <a:endParaRPr sz="800"/>
          </a:p>
        </p:txBody>
      </p:sp>
      <p:cxnSp>
        <p:nvCxnSpPr>
          <p:cNvPr id="439" name="Google Shape;439;p32"/>
          <p:cNvCxnSpPr>
            <a:stCxn id="429" idx="0"/>
            <a:endCxn id="430" idx="0"/>
          </p:cNvCxnSpPr>
          <p:nvPr/>
        </p:nvCxnSpPr>
        <p:spPr>
          <a:xfrm flipH="1" rot="-5400000">
            <a:off x="3174138" y="-530850"/>
            <a:ext cx="600" cy="3834300"/>
          </a:xfrm>
          <a:prstGeom prst="curvedConnector3">
            <a:avLst>
              <a:gd fmla="val -4704583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440" name="Google Shape;440;p32"/>
          <p:cNvSpPr txBox="1"/>
          <p:nvPr/>
        </p:nvSpPr>
        <p:spPr>
          <a:xfrm>
            <a:off x="2612900" y="797825"/>
            <a:ext cx="1044000" cy="2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hosts</a:t>
            </a:r>
            <a:endParaRPr sz="800"/>
          </a:p>
        </p:txBody>
      </p:sp>
      <p:cxnSp>
        <p:nvCxnSpPr>
          <p:cNvPr id="441" name="Google Shape;441;p32"/>
          <p:cNvCxnSpPr>
            <a:stCxn id="429" idx="0"/>
            <a:endCxn id="431" idx="0"/>
          </p:cNvCxnSpPr>
          <p:nvPr/>
        </p:nvCxnSpPr>
        <p:spPr>
          <a:xfrm flipH="1" rot="-5400000">
            <a:off x="4114488" y="-1471200"/>
            <a:ext cx="600" cy="5715000"/>
          </a:xfrm>
          <a:prstGeom prst="curvedConnector3">
            <a:avLst>
              <a:gd fmla="val -11631666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2" name="Google Shape;442;p32"/>
          <p:cNvSpPr txBox="1"/>
          <p:nvPr/>
        </p:nvSpPr>
        <p:spPr>
          <a:xfrm>
            <a:off x="3656900" y="415500"/>
            <a:ext cx="1044000" cy="2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runs</a:t>
            </a:r>
            <a:endParaRPr sz="800"/>
          </a:p>
        </p:txBody>
      </p:sp>
      <p:cxnSp>
        <p:nvCxnSpPr>
          <p:cNvPr id="443" name="Google Shape;443;p32"/>
          <p:cNvCxnSpPr>
            <a:stCxn id="432" idx="2"/>
            <a:endCxn id="431" idx="2"/>
          </p:cNvCxnSpPr>
          <p:nvPr/>
        </p:nvCxnSpPr>
        <p:spPr>
          <a:xfrm rot="-5400000">
            <a:off x="4578113" y="-15875"/>
            <a:ext cx="594000" cy="4194600"/>
          </a:xfrm>
          <a:prstGeom prst="curvedConnector3">
            <a:avLst>
              <a:gd fmla="val -4008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444" name="Google Shape;444;p32"/>
          <p:cNvSpPr txBox="1"/>
          <p:nvPr/>
        </p:nvSpPr>
        <p:spPr>
          <a:xfrm>
            <a:off x="4274400" y="2342675"/>
            <a:ext cx="1044000" cy="2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instantiation of</a:t>
            </a:r>
            <a:endParaRPr sz="800"/>
          </a:p>
        </p:txBody>
      </p:sp>
      <p:sp>
        <p:nvSpPr>
          <p:cNvPr id="445" name="Google Shape;445;p32"/>
          <p:cNvSpPr/>
          <p:nvPr/>
        </p:nvSpPr>
        <p:spPr>
          <a:xfrm>
            <a:off x="2240963" y="2766900"/>
            <a:ext cx="1073700" cy="290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Activity</a:t>
            </a:r>
            <a:endParaRPr>
              <a:solidFill>
                <a:srgbClr val="999999"/>
              </a:solidFill>
            </a:endParaRPr>
          </a:p>
        </p:txBody>
      </p:sp>
      <p:cxnSp>
        <p:nvCxnSpPr>
          <p:cNvPr id="446" name="Google Shape;446;p32"/>
          <p:cNvCxnSpPr>
            <a:stCxn id="432" idx="2"/>
            <a:endCxn id="445" idx="0"/>
          </p:cNvCxnSpPr>
          <p:nvPr/>
        </p:nvCxnSpPr>
        <p:spPr>
          <a:xfrm>
            <a:off x="2777813" y="2378425"/>
            <a:ext cx="0" cy="38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47" name="Google Shape;447;p32"/>
          <p:cNvSpPr/>
          <p:nvPr/>
        </p:nvSpPr>
        <p:spPr>
          <a:xfrm>
            <a:off x="2598063" y="3729575"/>
            <a:ext cx="1073700" cy="290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 Proc Act</a:t>
            </a:r>
            <a:endParaRPr/>
          </a:p>
        </p:txBody>
      </p:sp>
      <p:cxnSp>
        <p:nvCxnSpPr>
          <p:cNvPr id="448" name="Google Shape;448;p32"/>
          <p:cNvCxnSpPr>
            <a:stCxn id="447" idx="0"/>
            <a:endCxn id="445" idx="2"/>
          </p:cNvCxnSpPr>
          <p:nvPr/>
        </p:nvCxnSpPr>
        <p:spPr>
          <a:xfrm flipH="1" rot="5400000">
            <a:off x="2620263" y="3214925"/>
            <a:ext cx="672300" cy="357000"/>
          </a:xfrm>
          <a:prstGeom prst="bentConnector3">
            <a:avLst>
              <a:gd fmla="val 4999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9" name="Google Shape;449;p32"/>
          <p:cNvCxnSpPr>
            <a:stCxn id="447" idx="1"/>
            <a:endCxn id="432" idx="1"/>
          </p:cNvCxnSpPr>
          <p:nvPr/>
        </p:nvCxnSpPr>
        <p:spPr>
          <a:xfrm rot="10800000">
            <a:off x="2241063" y="2233175"/>
            <a:ext cx="357000" cy="1641600"/>
          </a:xfrm>
          <a:prstGeom prst="curvedConnector3">
            <a:avLst>
              <a:gd fmla="val 16673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450" name="Google Shape;450;p32"/>
          <p:cNvSpPr txBox="1"/>
          <p:nvPr/>
        </p:nvSpPr>
        <p:spPr>
          <a:xfrm>
            <a:off x="1145025" y="2489675"/>
            <a:ext cx="1044000" cy="2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part of</a:t>
            </a:r>
            <a:endParaRPr sz="800"/>
          </a:p>
        </p:txBody>
      </p:sp>
      <p:sp>
        <p:nvSpPr>
          <p:cNvPr id="451" name="Google Shape;451;p32"/>
          <p:cNvSpPr/>
          <p:nvPr/>
        </p:nvSpPr>
        <p:spPr>
          <a:xfrm>
            <a:off x="3866138" y="2794475"/>
            <a:ext cx="1073700" cy="290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Agent</a:t>
            </a:r>
            <a:endParaRPr>
              <a:solidFill>
                <a:srgbClr val="999999"/>
              </a:solidFill>
            </a:endParaRPr>
          </a:p>
        </p:txBody>
      </p:sp>
      <p:cxnSp>
        <p:nvCxnSpPr>
          <p:cNvPr id="452" name="Google Shape;452;p32"/>
          <p:cNvCxnSpPr>
            <a:stCxn id="453" idx="0"/>
            <a:endCxn id="451" idx="2"/>
          </p:cNvCxnSpPr>
          <p:nvPr/>
        </p:nvCxnSpPr>
        <p:spPr>
          <a:xfrm rot="10800000">
            <a:off x="4402925" y="3084850"/>
            <a:ext cx="1298400" cy="133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4" name="Google Shape;454;p32"/>
          <p:cNvCxnSpPr>
            <a:stCxn id="451" idx="1"/>
            <a:endCxn id="445" idx="3"/>
          </p:cNvCxnSpPr>
          <p:nvPr/>
        </p:nvCxnSpPr>
        <p:spPr>
          <a:xfrm rot="10800000">
            <a:off x="3314738" y="2912075"/>
            <a:ext cx="551400" cy="2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55" name="Google Shape;455;p32"/>
          <p:cNvSpPr txBox="1"/>
          <p:nvPr/>
        </p:nvSpPr>
        <p:spPr>
          <a:xfrm>
            <a:off x="3176450" y="2979775"/>
            <a:ext cx="1044000" cy="2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performs</a:t>
            </a:r>
            <a:endParaRPr sz="800"/>
          </a:p>
        </p:txBody>
      </p:sp>
      <p:sp>
        <p:nvSpPr>
          <p:cNvPr id="453" name="Google Shape;453;p32"/>
          <p:cNvSpPr/>
          <p:nvPr/>
        </p:nvSpPr>
        <p:spPr>
          <a:xfrm>
            <a:off x="5164475" y="4415350"/>
            <a:ext cx="1073700" cy="450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KP Module</a:t>
            </a:r>
            <a:endParaRPr/>
          </a:p>
        </p:txBody>
      </p:sp>
      <p:cxnSp>
        <p:nvCxnSpPr>
          <p:cNvPr id="456" name="Google Shape;456;p32"/>
          <p:cNvCxnSpPr>
            <a:stCxn id="453" idx="0"/>
            <a:endCxn id="430" idx="2"/>
          </p:cNvCxnSpPr>
          <p:nvPr/>
        </p:nvCxnSpPr>
        <p:spPr>
          <a:xfrm rot="10800000">
            <a:off x="5091425" y="1784350"/>
            <a:ext cx="609900" cy="263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7" name="Google Shape;457;p32"/>
          <p:cNvCxnSpPr>
            <a:stCxn id="453" idx="1"/>
            <a:endCxn id="447" idx="3"/>
          </p:cNvCxnSpPr>
          <p:nvPr/>
        </p:nvCxnSpPr>
        <p:spPr>
          <a:xfrm rot="10800000">
            <a:off x="3671675" y="3874900"/>
            <a:ext cx="1492800" cy="765600"/>
          </a:xfrm>
          <a:prstGeom prst="curvedConnector3">
            <a:avLst>
              <a:gd fmla="val 49997" name="adj1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stealth"/>
          </a:ln>
        </p:spPr>
      </p:cxnSp>
      <p:sp>
        <p:nvSpPr>
          <p:cNvPr id="458" name="Google Shape;458;p32"/>
          <p:cNvSpPr txBox="1"/>
          <p:nvPr/>
        </p:nvSpPr>
        <p:spPr>
          <a:xfrm>
            <a:off x="3826275" y="4070750"/>
            <a:ext cx="1044000" cy="2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performs</a:t>
            </a:r>
            <a:endParaRPr sz="800"/>
          </a:p>
        </p:txBody>
      </p:sp>
      <p:sp>
        <p:nvSpPr>
          <p:cNvPr id="459" name="Google Shape;459;p32"/>
          <p:cNvSpPr/>
          <p:nvPr/>
        </p:nvSpPr>
        <p:spPr>
          <a:xfrm>
            <a:off x="5971338" y="3729575"/>
            <a:ext cx="1073700" cy="290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Server</a:t>
            </a:r>
            <a:endParaRPr>
              <a:solidFill>
                <a:srgbClr val="999999"/>
              </a:solidFill>
            </a:endParaRPr>
          </a:p>
        </p:txBody>
      </p:sp>
      <p:cxnSp>
        <p:nvCxnSpPr>
          <p:cNvPr id="460" name="Google Shape;460;p32"/>
          <p:cNvCxnSpPr>
            <a:stCxn id="459" idx="0"/>
            <a:endCxn id="430" idx="2"/>
          </p:cNvCxnSpPr>
          <p:nvPr/>
        </p:nvCxnSpPr>
        <p:spPr>
          <a:xfrm rot="10800000">
            <a:off x="5091588" y="1784375"/>
            <a:ext cx="1416600" cy="194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61" name="Google Shape;461;p32"/>
          <p:cNvCxnSpPr>
            <a:endCxn id="462" idx="3"/>
          </p:cNvCxnSpPr>
          <p:nvPr/>
        </p:nvCxnSpPr>
        <p:spPr>
          <a:xfrm flipH="1">
            <a:off x="4004488" y="3983825"/>
            <a:ext cx="2547000" cy="8457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463" name="Google Shape;463;p32"/>
          <p:cNvSpPr/>
          <p:nvPr/>
        </p:nvSpPr>
        <p:spPr>
          <a:xfrm>
            <a:off x="235813" y="3639100"/>
            <a:ext cx="1073700" cy="398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 Artifact</a:t>
            </a:r>
            <a:endParaRPr/>
          </a:p>
        </p:txBody>
      </p:sp>
      <p:cxnSp>
        <p:nvCxnSpPr>
          <p:cNvPr id="464" name="Google Shape;464;p32"/>
          <p:cNvCxnSpPr>
            <a:stCxn id="447" idx="1"/>
            <a:endCxn id="463" idx="3"/>
          </p:cNvCxnSpPr>
          <p:nvPr/>
        </p:nvCxnSpPr>
        <p:spPr>
          <a:xfrm rot="10800000">
            <a:off x="1309563" y="3838175"/>
            <a:ext cx="1288500" cy="3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65" name="Google Shape;465;p32"/>
          <p:cNvSpPr txBox="1"/>
          <p:nvPr/>
        </p:nvSpPr>
        <p:spPr>
          <a:xfrm>
            <a:off x="1196850" y="3547763"/>
            <a:ext cx="1044000" cy="2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Involves (I/O)</a:t>
            </a:r>
            <a:endParaRPr sz="800"/>
          </a:p>
        </p:txBody>
      </p:sp>
      <p:sp>
        <p:nvSpPr>
          <p:cNvPr id="466" name="Google Shape;466;p32"/>
          <p:cNvSpPr txBox="1"/>
          <p:nvPr>
            <p:ph type="title"/>
          </p:nvPr>
        </p:nvSpPr>
        <p:spPr>
          <a:xfrm>
            <a:off x="280530" y="140225"/>
            <a:ext cx="7668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Platform</a:t>
            </a:r>
            <a:endParaRPr/>
          </a:p>
        </p:txBody>
      </p:sp>
      <p:sp>
        <p:nvSpPr>
          <p:cNvPr id="462" name="Google Shape;462;p32"/>
          <p:cNvSpPr/>
          <p:nvPr/>
        </p:nvSpPr>
        <p:spPr>
          <a:xfrm>
            <a:off x="2930788" y="4684325"/>
            <a:ext cx="1073700" cy="290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Operation</a:t>
            </a:r>
            <a:endParaRPr/>
          </a:p>
        </p:txBody>
      </p:sp>
      <p:cxnSp>
        <p:nvCxnSpPr>
          <p:cNvPr id="467" name="Google Shape;467;p32"/>
          <p:cNvCxnSpPr>
            <a:stCxn id="453" idx="3"/>
            <a:endCxn id="459" idx="2"/>
          </p:cNvCxnSpPr>
          <p:nvPr/>
        </p:nvCxnSpPr>
        <p:spPr>
          <a:xfrm flipH="1" rot="10800000">
            <a:off x="6238175" y="4020100"/>
            <a:ext cx="270000" cy="6204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68" name="Google Shape;468;p32"/>
          <p:cNvSpPr/>
          <p:nvPr/>
        </p:nvSpPr>
        <p:spPr>
          <a:xfrm>
            <a:off x="1060288" y="4671100"/>
            <a:ext cx="1073700" cy="290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Action</a:t>
            </a:r>
            <a:endParaRPr/>
          </a:p>
        </p:txBody>
      </p:sp>
      <p:cxnSp>
        <p:nvCxnSpPr>
          <p:cNvPr id="469" name="Google Shape;469;p32"/>
          <p:cNvCxnSpPr>
            <a:stCxn id="462" idx="0"/>
            <a:endCxn id="447" idx="2"/>
          </p:cNvCxnSpPr>
          <p:nvPr/>
        </p:nvCxnSpPr>
        <p:spPr>
          <a:xfrm flipH="1" rot="5400000">
            <a:off x="2969188" y="4185875"/>
            <a:ext cx="664200" cy="332700"/>
          </a:xfrm>
          <a:prstGeom prst="bentConnector3">
            <a:avLst>
              <a:gd fmla="val 4998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70" name="Google Shape;470;p32"/>
          <p:cNvCxnSpPr>
            <a:stCxn id="468" idx="0"/>
            <a:endCxn id="447" idx="2"/>
          </p:cNvCxnSpPr>
          <p:nvPr/>
        </p:nvCxnSpPr>
        <p:spPr>
          <a:xfrm rot="-5400000">
            <a:off x="2040538" y="3576700"/>
            <a:ext cx="651000" cy="1537800"/>
          </a:xfrm>
          <a:prstGeom prst="bentConnector3">
            <a:avLst>
              <a:gd fmla="val 5001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71" name="Google Shape;471;p32"/>
          <p:cNvCxnSpPr>
            <a:stCxn id="462" idx="1"/>
            <a:endCxn id="468" idx="3"/>
          </p:cNvCxnSpPr>
          <p:nvPr/>
        </p:nvCxnSpPr>
        <p:spPr>
          <a:xfrm rot="10800000">
            <a:off x="2133988" y="4816325"/>
            <a:ext cx="796800" cy="1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72" name="Google Shape;472;p32"/>
          <p:cNvSpPr txBox="1"/>
          <p:nvPr/>
        </p:nvSpPr>
        <p:spPr>
          <a:xfrm>
            <a:off x="2010400" y="4481013"/>
            <a:ext cx="1044000" cy="2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has step</a:t>
            </a:r>
            <a:endParaRPr sz="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33"/>
          <p:cNvSpPr txBox="1"/>
          <p:nvPr>
            <p:ph type="title"/>
          </p:nvPr>
        </p:nvSpPr>
        <p:spPr>
          <a:xfrm>
            <a:off x="51929" y="-101650"/>
            <a:ext cx="1049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Ops</a:t>
            </a:r>
            <a:endParaRPr/>
          </a:p>
        </p:txBody>
      </p:sp>
      <p:sp>
        <p:nvSpPr>
          <p:cNvPr id="478" name="Google Shape;478;p33"/>
          <p:cNvSpPr/>
          <p:nvPr/>
        </p:nvSpPr>
        <p:spPr>
          <a:xfrm>
            <a:off x="2400375" y="268725"/>
            <a:ext cx="935100" cy="362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DUL:Action</a:t>
            </a:r>
            <a:endParaRPr sz="800"/>
          </a:p>
        </p:txBody>
      </p:sp>
      <p:sp>
        <p:nvSpPr>
          <p:cNvPr id="479" name="Google Shape;479;p33"/>
          <p:cNvSpPr/>
          <p:nvPr/>
        </p:nvSpPr>
        <p:spPr>
          <a:xfrm>
            <a:off x="973425" y="421125"/>
            <a:ext cx="935100" cy="362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DUL:Agent</a:t>
            </a:r>
            <a:endParaRPr sz="800"/>
          </a:p>
        </p:txBody>
      </p:sp>
      <p:sp>
        <p:nvSpPr>
          <p:cNvPr id="480" name="Google Shape;480;p33"/>
          <p:cNvSpPr/>
          <p:nvPr/>
        </p:nvSpPr>
        <p:spPr>
          <a:xfrm>
            <a:off x="4436925" y="421125"/>
            <a:ext cx="935100" cy="362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DUL:Task</a:t>
            </a:r>
            <a:br>
              <a:rPr lang="en" sz="800"/>
            </a:br>
            <a:r>
              <a:rPr lang="en" sz="800"/>
              <a:t>(Concept)</a:t>
            </a:r>
            <a:endParaRPr sz="800"/>
          </a:p>
        </p:txBody>
      </p:sp>
      <p:sp>
        <p:nvSpPr>
          <p:cNvPr id="481" name="Google Shape;481;p33"/>
          <p:cNvSpPr/>
          <p:nvPr/>
        </p:nvSpPr>
        <p:spPr>
          <a:xfrm>
            <a:off x="6129150" y="130125"/>
            <a:ext cx="1017300" cy="362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DUL:Description</a:t>
            </a:r>
            <a:endParaRPr sz="800"/>
          </a:p>
        </p:txBody>
      </p:sp>
      <p:sp>
        <p:nvSpPr>
          <p:cNvPr id="482" name="Google Shape;482;p33"/>
          <p:cNvSpPr/>
          <p:nvPr/>
        </p:nvSpPr>
        <p:spPr>
          <a:xfrm>
            <a:off x="5600713" y="783825"/>
            <a:ext cx="935100" cy="362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DUL:Workflow</a:t>
            </a:r>
            <a:br>
              <a:rPr lang="en" sz="800"/>
            </a:br>
            <a:r>
              <a:rPr lang="en" sz="800"/>
              <a:t>(Plan)</a:t>
            </a:r>
            <a:endParaRPr sz="800"/>
          </a:p>
        </p:txBody>
      </p:sp>
      <p:sp>
        <p:nvSpPr>
          <p:cNvPr id="483" name="Google Shape;483;p33"/>
          <p:cNvSpPr/>
          <p:nvPr/>
        </p:nvSpPr>
        <p:spPr>
          <a:xfrm>
            <a:off x="6772550" y="783825"/>
            <a:ext cx="935100" cy="362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Method</a:t>
            </a:r>
            <a:endParaRPr sz="800"/>
          </a:p>
        </p:txBody>
      </p:sp>
      <p:sp>
        <p:nvSpPr>
          <p:cNvPr id="484" name="Google Shape;484;p33"/>
          <p:cNvSpPr/>
          <p:nvPr/>
        </p:nvSpPr>
        <p:spPr>
          <a:xfrm>
            <a:off x="5067313" y="1439700"/>
            <a:ext cx="935100" cy="362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DUL:Role</a:t>
            </a:r>
            <a:endParaRPr sz="800"/>
          </a:p>
        </p:txBody>
      </p:sp>
      <p:cxnSp>
        <p:nvCxnSpPr>
          <p:cNvPr id="485" name="Google Shape;485;p33"/>
          <p:cNvCxnSpPr>
            <a:stCxn id="479" idx="3"/>
            <a:endCxn id="478" idx="1"/>
          </p:cNvCxnSpPr>
          <p:nvPr/>
        </p:nvCxnSpPr>
        <p:spPr>
          <a:xfrm flipH="1" rot="10800000">
            <a:off x="1908525" y="450075"/>
            <a:ext cx="492000" cy="15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86" name="Google Shape;486;p33"/>
          <p:cNvSpPr txBox="1"/>
          <p:nvPr/>
        </p:nvSpPr>
        <p:spPr>
          <a:xfrm>
            <a:off x="1900600" y="252750"/>
            <a:ext cx="492000" cy="2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performs</a:t>
            </a:r>
            <a:endParaRPr sz="600"/>
          </a:p>
        </p:txBody>
      </p:sp>
      <p:cxnSp>
        <p:nvCxnSpPr>
          <p:cNvPr id="487" name="Google Shape;487;p33"/>
          <p:cNvCxnSpPr>
            <a:stCxn id="478" idx="3"/>
            <a:endCxn id="480" idx="1"/>
          </p:cNvCxnSpPr>
          <p:nvPr/>
        </p:nvCxnSpPr>
        <p:spPr>
          <a:xfrm>
            <a:off x="3335475" y="450075"/>
            <a:ext cx="1101600" cy="15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88" name="Google Shape;488;p33"/>
          <p:cNvSpPr txBox="1"/>
          <p:nvPr/>
        </p:nvSpPr>
        <p:spPr>
          <a:xfrm>
            <a:off x="3945075" y="338025"/>
            <a:ext cx="492000" cy="2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exec. of</a:t>
            </a:r>
            <a:endParaRPr sz="600"/>
          </a:p>
        </p:txBody>
      </p:sp>
      <p:cxnSp>
        <p:nvCxnSpPr>
          <p:cNvPr id="489" name="Google Shape;489;p33"/>
          <p:cNvCxnSpPr>
            <a:stCxn id="480" idx="3"/>
            <a:endCxn id="481" idx="1"/>
          </p:cNvCxnSpPr>
          <p:nvPr/>
        </p:nvCxnSpPr>
        <p:spPr>
          <a:xfrm flipH="1" rot="10800000">
            <a:off x="5372025" y="311475"/>
            <a:ext cx="757200" cy="29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90" name="Google Shape;490;p33"/>
          <p:cNvSpPr txBox="1"/>
          <p:nvPr/>
        </p:nvSpPr>
        <p:spPr>
          <a:xfrm>
            <a:off x="5194750" y="192050"/>
            <a:ext cx="757200" cy="2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defined. by</a:t>
            </a:r>
            <a:endParaRPr sz="600"/>
          </a:p>
        </p:txBody>
      </p:sp>
      <p:cxnSp>
        <p:nvCxnSpPr>
          <p:cNvPr id="491" name="Google Shape;491;p33"/>
          <p:cNvCxnSpPr>
            <a:stCxn id="482" idx="0"/>
            <a:endCxn id="481" idx="2"/>
          </p:cNvCxnSpPr>
          <p:nvPr/>
        </p:nvCxnSpPr>
        <p:spPr>
          <a:xfrm flipH="1" rot="10800000">
            <a:off x="6068263" y="492825"/>
            <a:ext cx="569400" cy="29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92" name="Google Shape;492;p33"/>
          <p:cNvCxnSpPr>
            <a:stCxn id="483" idx="0"/>
            <a:endCxn id="481" idx="2"/>
          </p:cNvCxnSpPr>
          <p:nvPr/>
        </p:nvCxnSpPr>
        <p:spPr>
          <a:xfrm rot="10800000">
            <a:off x="6637700" y="492825"/>
            <a:ext cx="602400" cy="29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93" name="Google Shape;493;p33"/>
          <p:cNvCxnSpPr>
            <a:stCxn id="482" idx="2"/>
            <a:endCxn id="484" idx="0"/>
          </p:cNvCxnSpPr>
          <p:nvPr/>
        </p:nvCxnSpPr>
        <p:spPr>
          <a:xfrm flipH="1">
            <a:off x="5534863" y="1146525"/>
            <a:ext cx="533400" cy="29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94" name="Google Shape;494;p33"/>
          <p:cNvSpPr txBox="1"/>
          <p:nvPr/>
        </p:nvSpPr>
        <p:spPr>
          <a:xfrm>
            <a:off x="5649775" y="1224225"/>
            <a:ext cx="492000" cy="1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defines</a:t>
            </a:r>
            <a:endParaRPr sz="600"/>
          </a:p>
        </p:txBody>
      </p:sp>
      <p:cxnSp>
        <p:nvCxnSpPr>
          <p:cNvPr id="495" name="Google Shape;495;p33"/>
          <p:cNvCxnSpPr>
            <a:stCxn id="484" idx="1"/>
            <a:endCxn id="479" idx="3"/>
          </p:cNvCxnSpPr>
          <p:nvPr/>
        </p:nvCxnSpPr>
        <p:spPr>
          <a:xfrm rot="10800000">
            <a:off x="1908613" y="602550"/>
            <a:ext cx="3158700" cy="101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96" name="Google Shape;496;p33"/>
          <p:cNvSpPr txBox="1"/>
          <p:nvPr/>
        </p:nvSpPr>
        <p:spPr>
          <a:xfrm>
            <a:off x="4057225" y="1057425"/>
            <a:ext cx="757200" cy="2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classifies</a:t>
            </a:r>
            <a:endParaRPr sz="600"/>
          </a:p>
        </p:txBody>
      </p:sp>
      <p:cxnSp>
        <p:nvCxnSpPr>
          <p:cNvPr id="497" name="Google Shape;497;p33"/>
          <p:cNvCxnSpPr>
            <a:stCxn id="480" idx="2"/>
            <a:endCxn id="484" idx="0"/>
          </p:cNvCxnSpPr>
          <p:nvPr/>
        </p:nvCxnSpPr>
        <p:spPr>
          <a:xfrm>
            <a:off x="4904475" y="783825"/>
            <a:ext cx="630300" cy="65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98" name="Google Shape;498;p33"/>
          <p:cNvSpPr txBox="1"/>
          <p:nvPr/>
        </p:nvSpPr>
        <p:spPr>
          <a:xfrm>
            <a:off x="4890625" y="1209225"/>
            <a:ext cx="757200" cy="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task of</a:t>
            </a:r>
            <a:endParaRPr sz="600"/>
          </a:p>
        </p:txBody>
      </p:sp>
      <p:cxnSp>
        <p:nvCxnSpPr>
          <p:cNvPr id="499" name="Google Shape;499;p33"/>
          <p:cNvCxnSpPr/>
          <p:nvPr/>
        </p:nvCxnSpPr>
        <p:spPr>
          <a:xfrm>
            <a:off x="507125" y="1987875"/>
            <a:ext cx="7408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500" name="Google Shape;500;p33"/>
          <p:cNvSpPr/>
          <p:nvPr/>
        </p:nvSpPr>
        <p:spPr>
          <a:xfrm>
            <a:off x="563950" y="2343050"/>
            <a:ext cx="935100" cy="362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Agent</a:t>
            </a:r>
            <a:endParaRPr sz="800"/>
          </a:p>
        </p:txBody>
      </p:sp>
      <p:sp>
        <p:nvSpPr>
          <p:cNvPr id="501" name="Google Shape;501;p33"/>
          <p:cNvSpPr/>
          <p:nvPr/>
        </p:nvSpPr>
        <p:spPr>
          <a:xfrm>
            <a:off x="2032000" y="2343050"/>
            <a:ext cx="935100" cy="362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K-processing Activity</a:t>
            </a:r>
            <a:endParaRPr sz="800"/>
          </a:p>
        </p:txBody>
      </p:sp>
      <p:cxnSp>
        <p:nvCxnSpPr>
          <p:cNvPr id="502" name="Google Shape;502;p33"/>
          <p:cNvCxnSpPr>
            <a:stCxn id="500" idx="0"/>
            <a:endCxn id="479" idx="2"/>
          </p:cNvCxnSpPr>
          <p:nvPr/>
        </p:nvCxnSpPr>
        <p:spPr>
          <a:xfrm flipH="1" rot="10800000">
            <a:off x="1031500" y="783950"/>
            <a:ext cx="409500" cy="155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03" name="Google Shape;503;p33"/>
          <p:cNvCxnSpPr>
            <a:stCxn id="501" idx="0"/>
            <a:endCxn id="478" idx="2"/>
          </p:cNvCxnSpPr>
          <p:nvPr/>
        </p:nvCxnSpPr>
        <p:spPr>
          <a:xfrm flipH="1" rot="10800000">
            <a:off x="2499550" y="631550"/>
            <a:ext cx="368400" cy="171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04" name="Google Shape;504;p33"/>
          <p:cNvCxnSpPr>
            <a:stCxn id="500" idx="3"/>
            <a:endCxn id="501" idx="1"/>
          </p:cNvCxnSpPr>
          <p:nvPr/>
        </p:nvCxnSpPr>
        <p:spPr>
          <a:xfrm>
            <a:off x="1499050" y="2524400"/>
            <a:ext cx="533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505" name="Google Shape;505;p33"/>
          <p:cNvSpPr/>
          <p:nvPr/>
        </p:nvSpPr>
        <p:spPr>
          <a:xfrm>
            <a:off x="200375" y="3099150"/>
            <a:ext cx="935100" cy="362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Software </a:t>
            </a:r>
            <a:r>
              <a:rPr lang="en" sz="800"/>
              <a:t>Agent</a:t>
            </a:r>
            <a:endParaRPr sz="800"/>
          </a:p>
        </p:txBody>
      </p:sp>
      <p:cxnSp>
        <p:nvCxnSpPr>
          <p:cNvPr id="506" name="Google Shape;506;p33"/>
          <p:cNvCxnSpPr>
            <a:stCxn id="505" idx="0"/>
            <a:endCxn id="500" idx="2"/>
          </p:cNvCxnSpPr>
          <p:nvPr/>
        </p:nvCxnSpPr>
        <p:spPr>
          <a:xfrm flipH="1" rot="10800000">
            <a:off x="667925" y="2705850"/>
            <a:ext cx="363600" cy="39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07" name="Google Shape;507;p33"/>
          <p:cNvSpPr/>
          <p:nvPr/>
        </p:nvSpPr>
        <p:spPr>
          <a:xfrm>
            <a:off x="1474150" y="3051900"/>
            <a:ext cx="935100" cy="362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Atomic</a:t>
            </a:r>
            <a:endParaRPr sz="800"/>
          </a:p>
        </p:txBody>
      </p:sp>
      <p:sp>
        <p:nvSpPr>
          <p:cNvPr id="508" name="Google Shape;508;p33"/>
          <p:cNvSpPr/>
          <p:nvPr/>
        </p:nvSpPr>
        <p:spPr>
          <a:xfrm>
            <a:off x="2689950" y="3291850"/>
            <a:ext cx="935100" cy="362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Complex</a:t>
            </a:r>
            <a:endParaRPr sz="800"/>
          </a:p>
        </p:txBody>
      </p:sp>
      <p:sp>
        <p:nvSpPr>
          <p:cNvPr id="509" name="Google Shape;509;p33"/>
          <p:cNvSpPr/>
          <p:nvPr/>
        </p:nvSpPr>
        <p:spPr>
          <a:xfrm>
            <a:off x="2600475" y="3993600"/>
            <a:ext cx="935100" cy="362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Operation</a:t>
            </a:r>
            <a:endParaRPr sz="800"/>
          </a:p>
        </p:txBody>
      </p:sp>
      <p:cxnSp>
        <p:nvCxnSpPr>
          <p:cNvPr id="510" name="Google Shape;510;p33"/>
          <p:cNvCxnSpPr>
            <a:stCxn id="507" idx="0"/>
            <a:endCxn id="501" idx="2"/>
          </p:cNvCxnSpPr>
          <p:nvPr/>
        </p:nvCxnSpPr>
        <p:spPr>
          <a:xfrm flipH="1" rot="10800000">
            <a:off x="1941700" y="2705700"/>
            <a:ext cx="558000" cy="34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1" name="Google Shape;511;p33"/>
          <p:cNvCxnSpPr>
            <a:stCxn id="508" idx="0"/>
            <a:endCxn id="501" idx="2"/>
          </p:cNvCxnSpPr>
          <p:nvPr/>
        </p:nvCxnSpPr>
        <p:spPr>
          <a:xfrm rot="10800000">
            <a:off x="2499600" y="2705650"/>
            <a:ext cx="657900" cy="58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2" name="Google Shape;512;p33"/>
          <p:cNvCxnSpPr>
            <a:stCxn id="509" idx="0"/>
            <a:endCxn id="508" idx="2"/>
          </p:cNvCxnSpPr>
          <p:nvPr/>
        </p:nvCxnSpPr>
        <p:spPr>
          <a:xfrm flipH="1" rot="10800000">
            <a:off x="3068025" y="3654600"/>
            <a:ext cx="89400" cy="33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3" name="Google Shape;513;p33"/>
          <p:cNvCxnSpPr>
            <a:stCxn id="508" idx="1"/>
            <a:endCxn id="507" idx="3"/>
          </p:cNvCxnSpPr>
          <p:nvPr/>
        </p:nvCxnSpPr>
        <p:spPr>
          <a:xfrm rot="10800000">
            <a:off x="2409150" y="3233200"/>
            <a:ext cx="280800" cy="24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diamond"/>
            <a:tailEnd len="med" w="med" type="triangle"/>
          </a:ln>
        </p:spPr>
      </p:cxnSp>
      <p:cxnSp>
        <p:nvCxnSpPr>
          <p:cNvPr id="514" name="Google Shape;514;p33"/>
          <p:cNvCxnSpPr/>
          <p:nvPr/>
        </p:nvCxnSpPr>
        <p:spPr>
          <a:xfrm>
            <a:off x="3797125" y="119500"/>
            <a:ext cx="0" cy="479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Dot"/>
            <a:round/>
            <a:headEnd len="med" w="med" type="none"/>
            <a:tailEnd len="med" w="med" type="none"/>
          </a:ln>
        </p:spPr>
      </p:cxnSp>
      <p:sp>
        <p:nvSpPr>
          <p:cNvPr id="515" name="Google Shape;515;p33"/>
          <p:cNvSpPr/>
          <p:nvPr/>
        </p:nvSpPr>
        <p:spPr>
          <a:xfrm>
            <a:off x="563950" y="4309600"/>
            <a:ext cx="1647300" cy="4518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Translate</a:t>
            </a:r>
            <a:br>
              <a:rPr lang="en" sz="600"/>
            </a:br>
            <a:r>
              <a:rPr lang="en" sz="600"/>
              <a:t> OWL-RDF/XML ontology </a:t>
            </a:r>
            <a:r>
              <a:rPr b="1" i="1" lang="en" sz="600"/>
              <a:t>document o1</a:t>
            </a:r>
            <a:r>
              <a:rPr lang="en" sz="600"/>
              <a:t> into CL-CLIF document </a:t>
            </a:r>
            <a:br>
              <a:rPr lang="en" sz="600"/>
            </a:br>
            <a:r>
              <a:rPr lang="en" sz="600"/>
              <a:t>@ (now)</a:t>
            </a:r>
            <a:endParaRPr sz="600"/>
          </a:p>
        </p:txBody>
      </p:sp>
      <p:cxnSp>
        <p:nvCxnSpPr>
          <p:cNvPr id="516" name="Google Shape;516;p33"/>
          <p:cNvCxnSpPr>
            <a:stCxn id="515" idx="3"/>
            <a:endCxn id="509" idx="1"/>
          </p:cNvCxnSpPr>
          <p:nvPr/>
        </p:nvCxnSpPr>
        <p:spPr>
          <a:xfrm flipH="1" rot="10800000">
            <a:off x="2211250" y="4174900"/>
            <a:ext cx="389100" cy="36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517" name="Google Shape;517;p33"/>
          <p:cNvSpPr/>
          <p:nvPr/>
        </p:nvSpPr>
        <p:spPr>
          <a:xfrm>
            <a:off x="4158050" y="2190650"/>
            <a:ext cx="935100" cy="451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Complex K-processing Task</a:t>
            </a:r>
            <a:endParaRPr sz="800"/>
          </a:p>
        </p:txBody>
      </p:sp>
      <p:sp>
        <p:nvSpPr>
          <p:cNvPr id="518" name="Google Shape;518;p33"/>
          <p:cNvSpPr/>
          <p:nvPr/>
        </p:nvSpPr>
        <p:spPr>
          <a:xfrm>
            <a:off x="4966825" y="2905425"/>
            <a:ext cx="935100" cy="451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Atomic </a:t>
            </a:r>
            <a:r>
              <a:rPr lang="en" sz="800"/>
              <a:t>K-processing Task</a:t>
            </a:r>
            <a:endParaRPr sz="800"/>
          </a:p>
        </p:txBody>
      </p:sp>
      <p:cxnSp>
        <p:nvCxnSpPr>
          <p:cNvPr id="519" name="Google Shape;519;p33"/>
          <p:cNvCxnSpPr>
            <a:stCxn id="517" idx="0"/>
            <a:endCxn id="480" idx="2"/>
          </p:cNvCxnSpPr>
          <p:nvPr/>
        </p:nvCxnSpPr>
        <p:spPr>
          <a:xfrm flipH="1" rot="10800000">
            <a:off x="4625600" y="783950"/>
            <a:ext cx="279000" cy="140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20" name="Google Shape;520;p33"/>
          <p:cNvCxnSpPr>
            <a:stCxn id="518" idx="0"/>
            <a:endCxn id="521" idx="2"/>
          </p:cNvCxnSpPr>
          <p:nvPr/>
        </p:nvCxnSpPr>
        <p:spPr>
          <a:xfrm flipH="1" rot="10800000">
            <a:off x="5434375" y="2535225"/>
            <a:ext cx="633900" cy="37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22" name="Google Shape;522;p33"/>
          <p:cNvCxnSpPr>
            <a:stCxn id="517" idx="2"/>
            <a:endCxn id="518" idx="1"/>
          </p:cNvCxnSpPr>
          <p:nvPr/>
        </p:nvCxnSpPr>
        <p:spPr>
          <a:xfrm>
            <a:off x="4625600" y="2642450"/>
            <a:ext cx="341100" cy="48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diamond"/>
            <a:tailEnd len="med" w="med" type="triangle"/>
          </a:ln>
        </p:spPr>
      </p:cxnSp>
      <p:sp>
        <p:nvSpPr>
          <p:cNvPr id="523" name="Google Shape;523;p33"/>
          <p:cNvSpPr/>
          <p:nvPr/>
        </p:nvSpPr>
        <p:spPr>
          <a:xfrm>
            <a:off x="3525275" y="4538200"/>
            <a:ext cx="1629000" cy="4518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Translate </a:t>
            </a:r>
            <a:r>
              <a:rPr b="1" i="1" lang="en" sz="600"/>
              <a:t>some </a:t>
            </a:r>
            <a:br>
              <a:rPr b="1" i="1" lang="en" sz="600"/>
            </a:br>
            <a:r>
              <a:rPr lang="en" sz="600"/>
              <a:t>OWL-RDF/XML ontology document </a:t>
            </a:r>
            <a:br>
              <a:rPr lang="en" sz="600"/>
            </a:br>
            <a:r>
              <a:rPr lang="en" sz="600"/>
              <a:t>into CL-CLIF document </a:t>
            </a:r>
            <a:endParaRPr sz="600"/>
          </a:p>
        </p:txBody>
      </p:sp>
      <p:sp>
        <p:nvSpPr>
          <p:cNvPr id="524" name="Google Shape;524;p33"/>
          <p:cNvSpPr/>
          <p:nvPr/>
        </p:nvSpPr>
        <p:spPr>
          <a:xfrm>
            <a:off x="3905750" y="3579638"/>
            <a:ext cx="935100" cy="451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Translation</a:t>
            </a:r>
            <a:br>
              <a:rPr lang="en" sz="800"/>
            </a:br>
            <a:r>
              <a:rPr lang="en" sz="800"/>
              <a:t>Service Task</a:t>
            </a:r>
            <a:endParaRPr sz="800"/>
          </a:p>
        </p:txBody>
      </p:sp>
      <p:cxnSp>
        <p:nvCxnSpPr>
          <p:cNvPr id="525" name="Google Shape;525;p33"/>
          <p:cNvCxnSpPr>
            <a:stCxn id="523" idx="0"/>
            <a:endCxn id="524" idx="2"/>
          </p:cNvCxnSpPr>
          <p:nvPr/>
        </p:nvCxnSpPr>
        <p:spPr>
          <a:xfrm flipH="1" rot="10800000">
            <a:off x="4339775" y="4031500"/>
            <a:ext cx="33600" cy="50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526" name="Google Shape;526;p33"/>
          <p:cNvCxnSpPr>
            <a:stCxn id="515" idx="3"/>
            <a:endCxn id="523" idx="1"/>
          </p:cNvCxnSpPr>
          <p:nvPr/>
        </p:nvCxnSpPr>
        <p:spPr>
          <a:xfrm>
            <a:off x="2211250" y="4535500"/>
            <a:ext cx="1314000" cy="22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27" name="Google Shape;527;p33"/>
          <p:cNvSpPr txBox="1"/>
          <p:nvPr/>
        </p:nvSpPr>
        <p:spPr>
          <a:xfrm>
            <a:off x="2822025" y="4535500"/>
            <a:ext cx="492000" cy="2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event</a:t>
            </a:r>
            <a:r>
              <a:rPr lang="en" sz="600"/>
              <a:t> of</a:t>
            </a:r>
            <a:endParaRPr sz="600"/>
          </a:p>
        </p:txBody>
      </p:sp>
      <p:cxnSp>
        <p:nvCxnSpPr>
          <p:cNvPr id="528" name="Google Shape;528;p33"/>
          <p:cNvCxnSpPr>
            <a:stCxn id="524" idx="0"/>
            <a:endCxn id="517" idx="2"/>
          </p:cNvCxnSpPr>
          <p:nvPr/>
        </p:nvCxnSpPr>
        <p:spPr>
          <a:xfrm flipH="1" rot="10800000">
            <a:off x="4373300" y="2642438"/>
            <a:ext cx="252300" cy="93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29" name="Google Shape;529;p33"/>
          <p:cNvSpPr/>
          <p:nvPr/>
        </p:nvSpPr>
        <p:spPr>
          <a:xfrm>
            <a:off x="4955125" y="3620200"/>
            <a:ext cx="569400" cy="240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Parsing</a:t>
            </a:r>
            <a:endParaRPr sz="800"/>
          </a:p>
        </p:txBody>
      </p:sp>
      <p:sp>
        <p:nvSpPr>
          <p:cNvPr id="530" name="Google Shape;530;p33"/>
          <p:cNvSpPr/>
          <p:nvPr/>
        </p:nvSpPr>
        <p:spPr>
          <a:xfrm>
            <a:off x="5641225" y="3503450"/>
            <a:ext cx="854100" cy="240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Translation</a:t>
            </a:r>
            <a:endParaRPr sz="800"/>
          </a:p>
        </p:txBody>
      </p:sp>
      <p:sp>
        <p:nvSpPr>
          <p:cNvPr id="531" name="Google Shape;531;p33"/>
          <p:cNvSpPr/>
          <p:nvPr/>
        </p:nvSpPr>
        <p:spPr>
          <a:xfrm>
            <a:off x="4916025" y="3993600"/>
            <a:ext cx="569400" cy="240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Read</a:t>
            </a:r>
            <a:endParaRPr sz="800"/>
          </a:p>
        </p:txBody>
      </p:sp>
      <p:sp>
        <p:nvSpPr>
          <p:cNvPr id="532" name="Google Shape;532;p33"/>
          <p:cNvSpPr/>
          <p:nvPr/>
        </p:nvSpPr>
        <p:spPr>
          <a:xfrm>
            <a:off x="5773525" y="3993600"/>
            <a:ext cx="854100" cy="240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Serialization</a:t>
            </a:r>
            <a:endParaRPr sz="800"/>
          </a:p>
        </p:txBody>
      </p:sp>
      <p:sp>
        <p:nvSpPr>
          <p:cNvPr id="533" name="Google Shape;533;p33"/>
          <p:cNvSpPr/>
          <p:nvPr/>
        </p:nvSpPr>
        <p:spPr>
          <a:xfrm>
            <a:off x="5954575" y="4407550"/>
            <a:ext cx="492000" cy="240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Write</a:t>
            </a:r>
            <a:endParaRPr sz="800"/>
          </a:p>
        </p:txBody>
      </p:sp>
      <p:cxnSp>
        <p:nvCxnSpPr>
          <p:cNvPr id="534" name="Google Shape;534;p33"/>
          <p:cNvCxnSpPr>
            <a:stCxn id="531" idx="0"/>
            <a:endCxn id="518" idx="2"/>
          </p:cNvCxnSpPr>
          <p:nvPr/>
        </p:nvCxnSpPr>
        <p:spPr>
          <a:xfrm flipH="1" rot="10800000">
            <a:off x="5200725" y="3357300"/>
            <a:ext cx="233700" cy="63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35" name="Google Shape;535;p33"/>
          <p:cNvCxnSpPr>
            <a:stCxn id="529" idx="0"/>
            <a:endCxn id="518" idx="2"/>
          </p:cNvCxnSpPr>
          <p:nvPr/>
        </p:nvCxnSpPr>
        <p:spPr>
          <a:xfrm flipH="1" rot="10800000">
            <a:off x="5239825" y="3357100"/>
            <a:ext cx="194700" cy="26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36" name="Google Shape;536;p33"/>
          <p:cNvCxnSpPr>
            <a:stCxn id="530" idx="0"/>
            <a:endCxn id="518" idx="2"/>
          </p:cNvCxnSpPr>
          <p:nvPr/>
        </p:nvCxnSpPr>
        <p:spPr>
          <a:xfrm rot="10800000">
            <a:off x="5434375" y="3357350"/>
            <a:ext cx="633900" cy="14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37" name="Google Shape;537;p33"/>
          <p:cNvCxnSpPr>
            <a:stCxn id="532" idx="0"/>
            <a:endCxn id="518" idx="2"/>
          </p:cNvCxnSpPr>
          <p:nvPr/>
        </p:nvCxnSpPr>
        <p:spPr>
          <a:xfrm rot="10800000">
            <a:off x="5434375" y="3357300"/>
            <a:ext cx="766200" cy="63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38" name="Google Shape;538;p33"/>
          <p:cNvCxnSpPr>
            <a:stCxn id="533" idx="0"/>
            <a:endCxn id="518" idx="2"/>
          </p:cNvCxnSpPr>
          <p:nvPr/>
        </p:nvCxnSpPr>
        <p:spPr>
          <a:xfrm rot="10800000">
            <a:off x="5434375" y="3357250"/>
            <a:ext cx="766200" cy="105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39" name="Google Shape;539;p33"/>
          <p:cNvSpPr/>
          <p:nvPr/>
        </p:nvSpPr>
        <p:spPr>
          <a:xfrm>
            <a:off x="7229850" y="3328275"/>
            <a:ext cx="657900" cy="240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Mapping</a:t>
            </a:r>
            <a:endParaRPr sz="800"/>
          </a:p>
        </p:txBody>
      </p:sp>
      <p:cxnSp>
        <p:nvCxnSpPr>
          <p:cNvPr id="540" name="Google Shape;540;p33"/>
          <p:cNvCxnSpPr>
            <a:stCxn id="539" idx="0"/>
            <a:endCxn id="541" idx="2"/>
          </p:cNvCxnSpPr>
          <p:nvPr/>
        </p:nvCxnSpPr>
        <p:spPr>
          <a:xfrm rot="10800000">
            <a:off x="7302300" y="2538675"/>
            <a:ext cx="256500" cy="78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42" name="Google Shape;542;p33"/>
          <p:cNvSpPr/>
          <p:nvPr/>
        </p:nvSpPr>
        <p:spPr>
          <a:xfrm>
            <a:off x="7259100" y="3993600"/>
            <a:ext cx="894300" cy="2400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OWL-CL mapping</a:t>
            </a:r>
            <a:endParaRPr sz="600"/>
          </a:p>
        </p:txBody>
      </p:sp>
      <p:cxnSp>
        <p:nvCxnSpPr>
          <p:cNvPr id="543" name="Google Shape;543;p33"/>
          <p:cNvCxnSpPr>
            <a:stCxn id="542" idx="0"/>
            <a:endCxn id="539" idx="2"/>
          </p:cNvCxnSpPr>
          <p:nvPr/>
        </p:nvCxnSpPr>
        <p:spPr>
          <a:xfrm rot="10800000">
            <a:off x="7558950" y="3568200"/>
            <a:ext cx="147300" cy="42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544" name="Google Shape;544;p33"/>
          <p:cNvCxnSpPr>
            <a:stCxn id="518" idx="3"/>
            <a:endCxn id="539" idx="1"/>
          </p:cNvCxnSpPr>
          <p:nvPr/>
        </p:nvCxnSpPr>
        <p:spPr>
          <a:xfrm>
            <a:off x="5901925" y="3131325"/>
            <a:ext cx="1327800" cy="31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545" name="Google Shape;545;p33"/>
          <p:cNvSpPr txBox="1"/>
          <p:nvPr/>
        </p:nvSpPr>
        <p:spPr>
          <a:xfrm>
            <a:off x="6336613" y="3088200"/>
            <a:ext cx="757200" cy="2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Defined by</a:t>
            </a:r>
            <a:endParaRPr sz="600"/>
          </a:p>
        </p:txBody>
      </p:sp>
      <p:sp>
        <p:nvSpPr>
          <p:cNvPr id="546" name="Google Shape;546;p33"/>
          <p:cNvSpPr/>
          <p:nvPr/>
        </p:nvSpPr>
        <p:spPr>
          <a:xfrm>
            <a:off x="6772550" y="4717050"/>
            <a:ext cx="1225500" cy="3627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OWL-CL mapping specification</a:t>
            </a:r>
            <a:br>
              <a:rPr lang="en" sz="600"/>
            </a:br>
            <a:r>
              <a:rPr lang="en" sz="600"/>
              <a:t>(expression)</a:t>
            </a:r>
            <a:endParaRPr sz="600"/>
          </a:p>
        </p:txBody>
      </p:sp>
      <p:cxnSp>
        <p:nvCxnSpPr>
          <p:cNvPr id="547" name="Google Shape;547;p33"/>
          <p:cNvCxnSpPr>
            <a:stCxn id="546" idx="0"/>
            <a:endCxn id="542" idx="2"/>
          </p:cNvCxnSpPr>
          <p:nvPr/>
        </p:nvCxnSpPr>
        <p:spPr>
          <a:xfrm flipH="1" rot="10800000">
            <a:off x="7385300" y="4233450"/>
            <a:ext cx="321000" cy="48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48" name="Google Shape;548;p33"/>
          <p:cNvSpPr/>
          <p:nvPr/>
        </p:nvSpPr>
        <p:spPr>
          <a:xfrm>
            <a:off x="5413825" y="4848900"/>
            <a:ext cx="1101600" cy="2400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OWL-CL </a:t>
            </a:r>
            <a:br>
              <a:rPr lang="en" sz="600"/>
            </a:br>
            <a:r>
              <a:rPr lang="en" sz="600"/>
              <a:t>AST to AST translation</a:t>
            </a:r>
            <a:endParaRPr sz="600"/>
          </a:p>
        </p:txBody>
      </p:sp>
      <p:cxnSp>
        <p:nvCxnSpPr>
          <p:cNvPr id="549" name="Google Shape;549;p33"/>
          <p:cNvCxnSpPr>
            <a:stCxn id="523" idx="3"/>
            <a:endCxn id="548" idx="1"/>
          </p:cNvCxnSpPr>
          <p:nvPr/>
        </p:nvCxnSpPr>
        <p:spPr>
          <a:xfrm>
            <a:off x="5154275" y="4764100"/>
            <a:ext cx="259500" cy="20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0" name="Google Shape;550;p33"/>
          <p:cNvCxnSpPr>
            <a:stCxn id="548" idx="3"/>
            <a:endCxn id="546" idx="1"/>
          </p:cNvCxnSpPr>
          <p:nvPr/>
        </p:nvCxnSpPr>
        <p:spPr>
          <a:xfrm flipH="1" rot="10800000">
            <a:off x="6515425" y="4898400"/>
            <a:ext cx="257100" cy="7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21" name="Google Shape;521;p33"/>
          <p:cNvSpPr/>
          <p:nvPr/>
        </p:nvSpPr>
        <p:spPr>
          <a:xfrm>
            <a:off x="5600713" y="2172563"/>
            <a:ext cx="935100" cy="362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K-Processing Plan</a:t>
            </a:r>
            <a:endParaRPr sz="800"/>
          </a:p>
        </p:txBody>
      </p:sp>
      <p:sp>
        <p:nvSpPr>
          <p:cNvPr id="541" name="Google Shape;541;p33"/>
          <p:cNvSpPr/>
          <p:nvPr/>
        </p:nvSpPr>
        <p:spPr>
          <a:xfrm>
            <a:off x="6834613" y="2176000"/>
            <a:ext cx="935100" cy="362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K-Processing Method</a:t>
            </a:r>
            <a:endParaRPr sz="800"/>
          </a:p>
        </p:txBody>
      </p:sp>
      <p:cxnSp>
        <p:nvCxnSpPr>
          <p:cNvPr id="551" name="Google Shape;551;p33"/>
          <p:cNvCxnSpPr>
            <a:stCxn id="521" idx="0"/>
            <a:endCxn id="482" idx="2"/>
          </p:cNvCxnSpPr>
          <p:nvPr/>
        </p:nvCxnSpPr>
        <p:spPr>
          <a:xfrm rot="10800000">
            <a:off x="6068263" y="1146563"/>
            <a:ext cx="0" cy="102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52" name="Google Shape;552;p33"/>
          <p:cNvCxnSpPr>
            <a:stCxn id="541" idx="0"/>
            <a:endCxn id="483" idx="2"/>
          </p:cNvCxnSpPr>
          <p:nvPr/>
        </p:nvCxnSpPr>
        <p:spPr>
          <a:xfrm rot="10800000">
            <a:off x="7240063" y="1146400"/>
            <a:ext cx="62100" cy="102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