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3" r:id="rId4"/>
    <p:sldId id="267" r:id="rId5"/>
    <p:sldId id="268" r:id="rId6"/>
    <p:sldId id="273" r:id="rId7"/>
    <p:sldId id="270" r:id="rId8"/>
    <p:sldId id="269" r:id="rId9"/>
    <p:sldId id="271" r:id="rId10"/>
    <p:sldId id="274" r:id="rId11"/>
    <p:sldId id="275" r:id="rId12"/>
    <p:sldId id="278" r:id="rId13"/>
    <p:sldId id="276" r:id="rId14"/>
    <p:sldId id="27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/>
    <p:restoredTop sz="94624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2EC1-C32A-2041-8897-3E311BD1915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EFCC-B7A2-5040-9B21-1403440C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/detail/mqttlens/hemojaaeigabkbcookmlgmdigohjobjm?hl=e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/detail/smart-websocket-client/omalebghpgejjiaoknljcfmglgbpocd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D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Networked Drone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MQTT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7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MQTT?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MQTT is a messaging protocol very popular</a:t>
            </a:r>
            <a:br>
              <a:rPr lang="en-US" dirty="0" smtClean="0"/>
            </a:br>
            <a:r>
              <a:rPr lang="en-US" dirty="0" smtClean="0"/>
              <a:t>in Internet of Things architectures.</a:t>
            </a:r>
          </a:p>
          <a:p>
            <a:pPr marL="0" indent="0">
              <a:buNone/>
            </a:pPr>
            <a:r>
              <a:rPr lang="en-US" dirty="0" smtClean="0"/>
              <a:t>A server is keeping all the messaging queues,</a:t>
            </a:r>
            <a:br>
              <a:rPr lang="en-US" dirty="0" smtClean="0"/>
            </a:br>
            <a:r>
              <a:rPr lang="en-US" dirty="0" smtClean="0"/>
              <a:t>and clients subscribe to specific messages.</a:t>
            </a:r>
          </a:p>
          <a:p>
            <a:pPr marL="0" indent="0">
              <a:buNone/>
            </a:pPr>
            <a:r>
              <a:rPr lang="en-US" dirty="0" smtClean="0"/>
              <a:t>MQTT is high performance, low latency.</a:t>
            </a:r>
            <a:br>
              <a:rPr lang="en-US" dirty="0" smtClean="0"/>
            </a:br>
            <a:r>
              <a:rPr lang="en-US" dirty="0" smtClean="0"/>
              <a:t>It can handle a lot of small messages efficiently.</a:t>
            </a:r>
          </a:p>
          <a:p>
            <a:pPr marL="0" indent="0">
              <a:buNone/>
            </a:pPr>
            <a:endParaRPr lang="en-US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3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Setup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install:</a:t>
            </a:r>
          </a:p>
          <a:p>
            <a:r>
              <a:rPr lang="en-US" dirty="0" smtClean="0"/>
              <a:t>The Python MQTT API on Intel Aero (should be there already):</a:t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 pip install </a:t>
            </a:r>
            <a:r>
              <a:rPr lang="en-US" dirty="0" err="1">
                <a:solidFill>
                  <a:schemeClr val="accent2"/>
                </a:solidFill>
              </a:rPr>
              <a:t>paho-mqtt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MQTT client in your browser, to generate a message posting: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chrome.google.com/webstore/detail/mqttlens/hemojaaeigabkbcookmlgmdigohjobjm?hl=en</a:t>
            </a:r>
            <a:r>
              <a:rPr lang="en-US" dirty="0" smtClean="0"/>
              <a:t> </a:t>
            </a:r>
          </a:p>
          <a:p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i="1" dirty="0" smtClean="0">
                <a:solidFill>
                  <a:schemeClr val="accent2"/>
                </a:solidFill>
              </a:rPr>
              <a:t>Note</a:t>
            </a:r>
            <a:r>
              <a:rPr lang="en-US" i="1" dirty="0">
                <a:solidFill>
                  <a:schemeClr val="accent2"/>
                </a:solidFill>
              </a:rPr>
              <a:t>: In the following code, we’ll use a public MQTT server.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Please pick a unique topic name and do not overuse the public server</a:t>
            </a:r>
            <a:r>
              <a:rPr lang="en-US" i="1" dirty="0" smtClean="0">
                <a:solidFill>
                  <a:schemeClr val="accent2"/>
                </a:solidFill>
              </a:rPr>
              <a:t>.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3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 Intel Aero: MQTT Client code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A simple python code to subscribe to a topic from a public server, and arm motors when a message is received: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import </a:t>
            </a:r>
            <a:r>
              <a:rPr lang="en-US" dirty="0" err="1">
                <a:solidFill>
                  <a:schemeClr val="accent2"/>
                </a:solidFill>
              </a:rPr>
              <a:t>paho.mqtt.client</a:t>
            </a:r>
            <a:r>
              <a:rPr lang="en-US" dirty="0">
                <a:solidFill>
                  <a:schemeClr val="accent2"/>
                </a:solidFill>
              </a:rPr>
              <a:t> as </a:t>
            </a:r>
            <a:r>
              <a:rPr lang="en-US" dirty="0" err="1" smtClean="0">
                <a:solidFill>
                  <a:schemeClr val="accent2"/>
                </a:solidFill>
              </a:rPr>
              <a:t>mqtt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from </a:t>
            </a:r>
            <a:r>
              <a:rPr lang="en-US" dirty="0" err="1">
                <a:solidFill>
                  <a:schemeClr val="accent2"/>
                </a:solidFill>
              </a:rPr>
              <a:t>dronekit</a:t>
            </a:r>
            <a:r>
              <a:rPr lang="en-US" dirty="0">
                <a:solidFill>
                  <a:schemeClr val="accent2"/>
                </a:solidFill>
              </a:rPr>
              <a:t> import connect, </a:t>
            </a:r>
            <a:r>
              <a:rPr lang="en-US" dirty="0" err="1">
                <a:solidFill>
                  <a:schemeClr val="accent2"/>
                </a:solidFill>
              </a:rPr>
              <a:t>VehicleMode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LocationGlobalRelative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import time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vehicle </a:t>
            </a:r>
            <a:r>
              <a:rPr lang="en-US" dirty="0">
                <a:solidFill>
                  <a:schemeClr val="accent2"/>
                </a:solidFill>
              </a:rPr>
              <a:t>= connect('tcp:127.0.0.1:5760', </a:t>
            </a:r>
            <a:r>
              <a:rPr lang="en-US" dirty="0" err="1" smtClean="0">
                <a:solidFill>
                  <a:schemeClr val="accent2"/>
                </a:solidFill>
              </a:rPr>
              <a:t>wait_ready</a:t>
            </a:r>
            <a:r>
              <a:rPr lang="en-US" dirty="0" smtClean="0">
                <a:solidFill>
                  <a:schemeClr val="accent2"/>
                </a:solidFill>
              </a:rPr>
              <a:t>=True)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vehicle.mode</a:t>
            </a:r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VehicleMode</a:t>
            </a:r>
            <a:r>
              <a:rPr lang="en-US" dirty="0">
                <a:solidFill>
                  <a:schemeClr val="accent2"/>
                </a:solidFill>
              </a:rPr>
              <a:t>("GUIDED</a:t>
            </a:r>
            <a:r>
              <a:rPr lang="en-US" dirty="0" smtClean="0">
                <a:solidFill>
                  <a:schemeClr val="accent2"/>
                </a:solidFill>
              </a:rPr>
              <a:t>")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print</a:t>
            </a:r>
            <a:r>
              <a:rPr lang="en-US" dirty="0">
                <a:solidFill>
                  <a:schemeClr val="accent2"/>
                </a:solidFill>
              </a:rPr>
              <a:t>("Flight Controller Connected</a:t>
            </a:r>
            <a:r>
              <a:rPr lang="en-US" dirty="0" smtClean="0">
                <a:solidFill>
                  <a:schemeClr val="accent2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on_connect</a:t>
            </a:r>
            <a:r>
              <a:rPr lang="en-US" dirty="0">
                <a:solidFill>
                  <a:schemeClr val="accent2"/>
                </a:solidFill>
              </a:rPr>
              <a:t>(client, </a:t>
            </a:r>
            <a:r>
              <a:rPr lang="en-US" dirty="0" err="1">
                <a:solidFill>
                  <a:schemeClr val="accent2"/>
                </a:solidFill>
              </a:rPr>
              <a:t>userdata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rc</a:t>
            </a:r>
            <a:r>
              <a:rPr lang="en-US" dirty="0" smtClean="0">
                <a:solidFill>
                  <a:schemeClr val="accent2"/>
                </a:solidFill>
              </a:rPr>
              <a:t>):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print("Client connected </a:t>
            </a:r>
            <a:r>
              <a:rPr lang="en-US" dirty="0" smtClean="0">
                <a:solidFill>
                  <a:schemeClr val="accent2"/>
                </a:solidFill>
              </a:rPr>
              <a:t>")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2"/>
                </a:solidFill>
              </a:rPr>
              <a:t>client.subscribe</a:t>
            </a:r>
            <a:r>
              <a:rPr lang="en-US" dirty="0">
                <a:solidFill>
                  <a:schemeClr val="accent2"/>
                </a:solidFill>
              </a:rPr>
              <a:t>("aero-</a:t>
            </a:r>
            <a:r>
              <a:rPr lang="en-US" dirty="0" err="1">
                <a:solidFill>
                  <a:schemeClr val="accent2"/>
                </a:solidFill>
              </a:rPr>
              <a:t>paul</a:t>
            </a:r>
            <a:r>
              <a:rPr lang="en-US" dirty="0">
                <a:solidFill>
                  <a:schemeClr val="accent2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on_message</a:t>
            </a:r>
            <a:r>
              <a:rPr lang="en-US" dirty="0">
                <a:solidFill>
                  <a:schemeClr val="accent2"/>
                </a:solidFill>
              </a:rPr>
              <a:t>(client, </a:t>
            </a:r>
            <a:r>
              <a:rPr lang="en-US" dirty="0" err="1">
                <a:solidFill>
                  <a:schemeClr val="accent2"/>
                </a:solidFill>
              </a:rPr>
              <a:t>userdata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msg</a:t>
            </a:r>
            <a:r>
              <a:rPr lang="en-US" dirty="0" smtClean="0">
                <a:solidFill>
                  <a:schemeClr val="accent2"/>
                </a:solidFill>
              </a:rPr>
              <a:t>):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print("Arming motors ("+</a:t>
            </a:r>
            <a:r>
              <a:rPr lang="en-US" dirty="0" err="1">
                <a:solidFill>
                  <a:schemeClr val="accent2"/>
                </a:solidFill>
              </a:rPr>
              <a:t>msg.topic</a:t>
            </a:r>
            <a:r>
              <a:rPr lang="en-US" dirty="0">
                <a:solidFill>
                  <a:schemeClr val="accent2"/>
                </a:solidFill>
              </a:rPr>
              <a:t>+"/"+</a:t>
            </a:r>
            <a:r>
              <a:rPr lang="en-US" dirty="0" err="1">
                <a:solidFill>
                  <a:schemeClr val="accent2"/>
                </a:solidFill>
              </a:rPr>
              <a:t>str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msg.payload</a:t>
            </a:r>
            <a:r>
              <a:rPr lang="en-US" dirty="0" smtClean="0">
                <a:solidFill>
                  <a:schemeClr val="accent2"/>
                </a:solidFill>
              </a:rPr>
              <a:t>)+")")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mr-IN" dirty="0">
                <a:solidFill>
                  <a:schemeClr val="accent2"/>
                </a:solidFill>
              </a:rPr>
              <a:t>	</a:t>
            </a:r>
            <a:r>
              <a:rPr lang="mr-IN" dirty="0" err="1">
                <a:solidFill>
                  <a:schemeClr val="accent2"/>
                </a:solidFill>
              </a:rPr>
              <a:t>vehicle.armed</a:t>
            </a:r>
            <a:r>
              <a:rPr lang="mr-IN" dirty="0">
                <a:solidFill>
                  <a:schemeClr val="accent2"/>
                </a:solidFill>
              </a:rPr>
              <a:t>   = </a:t>
            </a:r>
            <a:r>
              <a:rPr lang="mr-IN" dirty="0" err="1">
                <a:solidFill>
                  <a:schemeClr val="accent2"/>
                </a:solidFill>
              </a:rPr>
              <a:t>True</a:t>
            </a:r>
            <a:r>
              <a:rPr lang="mr-IN" dirty="0">
                <a:solidFill>
                  <a:schemeClr val="accent2"/>
                </a:solidFill>
              </a:rPr>
              <a:t>  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mr-IN" dirty="0">
                <a:solidFill>
                  <a:schemeClr val="accent2"/>
                </a:solidFill>
              </a:rPr>
              <a:t>	</a:t>
            </a:r>
            <a:r>
              <a:rPr lang="mr-IN" dirty="0" err="1">
                <a:solidFill>
                  <a:schemeClr val="accent2"/>
                </a:solidFill>
              </a:rPr>
              <a:t>while</a:t>
            </a:r>
            <a:r>
              <a:rPr lang="mr-IN" dirty="0">
                <a:solidFill>
                  <a:schemeClr val="accent2"/>
                </a:solidFill>
              </a:rPr>
              <a:t> </a:t>
            </a:r>
            <a:r>
              <a:rPr lang="mr-IN" dirty="0" err="1">
                <a:solidFill>
                  <a:schemeClr val="accent2"/>
                </a:solidFill>
              </a:rPr>
              <a:t>not</a:t>
            </a:r>
            <a:r>
              <a:rPr lang="mr-IN" dirty="0">
                <a:solidFill>
                  <a:schemeClr val="accent2"/>
                </a:solidFill>
              </a:rPr>
              <a:t> </a:t>
            </a:r>
            <a:r>
              <a:rPr lang="mr-IN" dirty="0" err="1">
                <a:solidFill>
                  <a:schemeClr val="accent2"/>
                </a:solidFill>
              </a:rPr>
              <a:t>vehicle.armed</a:t>
            </a:r>
            <a:r>
              <a:rPr lang="mr-IN" dirty="0">
                <a:solidFill>
                  <a:schemeClr val="accent2"/>
                </a:solidFill>
              </a:rPr>
              <a:t>: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mr-IN" dirty="0">
                <a:solidFill>
                  <a:schemeClr val="accent2"/>
                </a:solidFill>
              </a:rPr>
              <a:t>		</a:t>
            </a:r>
            <a:r>
              <a:rPr lang="mr-IN" dirty="0" err="1">
                <a:solidFill>
                  <a:schemeClr val="accent2"/>
                </a:solidFill>
              </a:rPr>
              <a:t>time.sleep</a:t>
            </a:r>
            <a:r>
              <a:rPr lang="mr-IN" dirty="0">
                <a:solidFill>
                  <a:schemeClr val="accent2"/>
                </a:solidFill>
              </a:rPr>
              <a:t>(1)                          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mr-IN" dirty="0">
                <a:solidFill>
                  <a:schemeClr val="accent2"/>
                </a:solidFill>
              </a:rPr>
              <a:t>	</a:t>
            </a:r>
            <a:r>
              <a:rPr lang="mr-IN" dirty="0" err="1">
                <a:solidFill>
                  <a:schemeClr val="accent2"/>
                </a:solidFill>
              </a:rPr>
              <a:t>time.sleep</a:t>
            </a:r>
            <a:r>
              <a:rPr lang="mr-IN" dirty="0">
                <a:solidFill>
                  <a:schemeClr val="accent2"/>
                </a:solidFill>
              </a:rPr>
              <a:t>(5)  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mr-IN" dirty="0">
                <a:solidFill>
                  <a:schemeClr val="accent2"/>
                </a:solidFill>
              </a:rPr>
              <a:t>	</a:t>
            </a:r>
            <a:r>
              <a:rPr lang="mr-IN" dirty="0" err="1">
                <a:solidFill>
                  <a:schemeClr val="accent2"/>
                </a:solidFill>
              </a:rPr>
              <a:t>print</a:t>
            </a:r>
            <a:r>
              <a:rPr lang="mr-IN" dirty="0">
                <a:solidFill>
                  <a:schemeClr val="accent2"/>
                </a:solidFill>
              </a:rPr>
              <a:t>("</a:t>
            </a:r>
            <a:r>
              <a:rPr lang="mr-IN" dirty="0" err="1">
                <a:solidFill>
                  <a:schemeClr val="accent2"/>
                </a:solidFill>
              </a:rPr>
              <a:t>Disarming</a:t>
            </a:r>
            <a:r>
              <a:rPr lang="mr-IN" dirty="0">
                <a:solidFill>
                  <a:schemeClr val="accent2"/>
                </a:solidFill>
              </a:rPr>
              <a:t>")                           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mr-IN" dirty="0">
                <a:solidFill>
                  <a:schemeClr val="accent2"/>
                </a:solidFill>
              </a:rPr>
              <a:t>	</a:t>
            </a:r>
            <a:r>
              <a:rPr lang="mr-IN" dirty="0" err="1">
                <a:solidFill>
                  <a:schemeClr val="accent2"/>
                </a:solidFill>
              </a:rPr>
              <a:t>vehicle.armed</a:t>
            </a:r>
            <a:r>
              <a:rPr lang="mr-IN" dirty="0">
                <a:solidFill>
                  <a:schemeClr val="accent2"/>
                </a:solidFill>
              </a:rPr>
              <a:t>   = </a:t>
            </a:r>
            <a:r>
              <a:rPr lang="mr-IN" dirty="0" err="1">
                <a:solidFill>
                  <a:schemeClr val="accent2"/>
                </a:solidFill>
              </a:rPr>
              <a:t>False</a:t>
            </a:r>
            <a:r>
              <a:rPr lang="mr-IN" dirty="0">
                <a:solidFill>
                  <a:schemeClr val="accent2"/>
                </a:solidFill>
              </a:rPr>
              <a:t>                       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client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mqtt.Client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client.on_connect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 smtClean="0">
                <a:solidFill>
                  <a:schemeClr val="accent2"/>
                </a:solidFill>
              </a:rPr>
              <a:t>on_connect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client.on_message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 smtClean="0">
                <a:solidFill>
                  <a:schemeClr val="accent2"/>
                </a:solidFill>
              </a:rPr>
              <a:t>on_message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client.connect</a:t>
            </a:r>
            <a:r>
              <a:rPr lang="en-US" dirty="0">
                <a:solidFill>
                  <a:schemeClr val="accent2"/>
                </a:solidFill>
              </a:rPr>
              <a:t>("</a:t>
            </a:r>
            <a:r>
              <a:rPr lang="en-US" dirty="0" err="1">
                <a:solidFill>
                  <a:schemeClr val="accent2"/>
                </a:solidFill>
              </a:rPr>
              <a:t>test.mosquitto.org</a:t>
            </a:r>
            <a:r>
              <a:rPr lang="en-US" dirty="0">
                <a:solidFill>
                  <a:schemeClr val="accent2"/>
                </a:solidFill>
              </a:rPr>
              <a:t>", 1883, </a:t>
            </a:r>
            <a:r>
              <a:rPr lang="en-US" dirty="0" smtClean="0">
                <a:solidFill>
                  <a:schemeClr val="accent2"/>
                </a:solidFill>
              </a:rPr>
              <a:t>60)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client.loop_forever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903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Browser: MQTT Post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Start the connection with the public server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mosquitto</a:t>
            </a:r>
            <a:r>
              <a:rPr lang="en-US" dirty="0" smtClean="0"/>
              <a:t> should be configured already):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test.mosquitto.org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/>
              <a:t>Click </a:t>
            </a:r>
            <a:r>
              <a:rPr lang="en-US" dirty="0"/>
              <a:t>“connect</a:t>
            </a:r>
            <a:r>
              <a:rPr lang="en-US" dirty="0" smtClean="0"/>
              <a:t>”, you’ll see the server response.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Pick a topic (the same as a the previous code)</a:t>
            </a:r>
            <a:br>
              <a:rPr lang="en-US" dirty="0" smtClean="0"/>
            </a:br>
            <a:r>
              <a:rPr lang="en-US" dirty="0" smtClean="0"/>
              <a:t>and click “subscribe”.</a:t>
            </a:r>
          </a:p>
          <a:p>
            <a:pPr marL="0" indent="0">
              <a:buNone/>
            </a:pPr>
            <a:r>
              <a:rPr lang="en-US" dirty="0" smtClean="0"/>
              <a:t>Type a message and click “send”.</a:t>
            </a:r>
          </a:p>
          <a:p>
            <a:pPr marL="0" indent="0">
              <a:buNone/>
            </a:pPr>
            <a:r>
              <a:rPr lang="en-US" dirty="0" smtClean="0"/>
              <a:t>Your message will be sent to the server queue for the topic,</a:t>
            </a:r>
            <a:br>
              <a:rPr lang="en-US" dirty="0" smtClean="0"/>
            </a:br>
            <a:r>
              <a:rPr lang="en-US" dirty="0" smtClean="0"/>
              <a:t>Aero being subscribed to the same topic, it will receive the message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dirty="0" smtClean="0"/>
              <a:t>nd arm the motor for 5s.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Your drone has local logic processing,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plus network interactions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using modern </a:t>
            </a:r>
            <a:r>
              <a:rPr lang="en-US" b="1" dirty="0" err="1" smtClean="0">
                <a:solidFill>
                  <a:srgbClr val="0070C0"/>
                </a:solidFill>
              </a:rPr>
              <a:t>IoT</a:t>
            </a:r>
            <a:r>
              <a:rPr lang="en-US" b="1" dirty="0" smtClean="0">
                <a:solidFill>
                  <a:srgbClr val="0070C0"/>
                </a:solidFill>
              </a:rPr>
              <a:t> technologies like MQTT.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7" y="112462"/>
            <a:ext cx="3841418" cy="2775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8" y="3140241"/>
            <a:ext cx="3841418" cy="23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1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Paul.Guermonprez@intel.com</a:t>
            </a:r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From MAVLINK Proxy to Networked Logic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default setup, Intel Aero is :</a:t>
            </a:r>
          </a:p>
          <a:p>
            <a:pPr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Wifi</a:t>
            </a:r>
            <a:r>
              <a:rPr lang="en-US" dirty="0" smtClean="0"/>
              <a:t> access point</a:t>
            </a:r>
          </a:p>
          <a:p>
            <a:pPr>
              <a:buFontTx/>
              <a:buChar char="-"/>
            </a:pPr>
            <a:r>
              <a:rPr lang="en-US" dirty="0" smtClean="0"/>
              <a:t>forwarding all MAVLINK messages to </a:t>
            </a:r>
            <a:r>
              <a:rPr lang="en-US" dirty="0" err="1" smtClean="0"/>
              <a:t>QGroundControl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Intel Aero can do a lot more than just forward messages from a serial port on the network: we’ve seen in the D1 module how we can have local logic handling MAVLINK messages.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Let’s connect this local logic with the network!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9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Scenario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imagine the following scenario:</a:t>
            </a:r>
          </a:p>
          <a:p>
            <a:pPr>
              <a:buFontTx/>
              <a:buChar char="-"/>
            </a:pPr>
            <a:r>
              <a:rPr lang="en-US" dirty="0" smtClean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 device is detecting an event, like a toxic </a:t>
            </a:r>
            <a:r>
              <a:rPr lang="en-US" dirty="0" err="1" smtClean="0"/>
              <a:t>gaz</a:t>
            </a:r>
            <a:r>
              <a:rPr lang="en-US" dirty="0" smtClean="0"/>
              <a:t> in a factory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IoT</a:t>
            </a:r>
            <a:r>
              <a:rPr lang="en-US" dirty="0" smtClean="0"/>
              <a:t> device is sending the alert to the central server</a:t>
            </a:r>
          </a:p>
          <a:p>
            <a:pPr>
              <a:buFontTx/>
              <a:buChar char="-"/>
            </a:pPr>
            <a:r>
              <a:rPr lang="en-US" dirty="0" smtClean="0"/>
              <a:t>The server is contacting the autonomous drone to send him on the site of the alert for further investigation</a:t>
            </a:r>
          </a:p>
          <a:p>
            <a:pPr marL="0" indent="0">
              <a:buNone/>
            </a:pPr>
            <a:r>
              <a:rPr lang="en-US" dirty="0" smtClean="0"/>
              <a:t>We need a way for the drone to wait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receive instructions from the network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We’ll use </a:t>
            </a:r>
            <a:r>
              <a:rPr lang="en-US" b="1" dirty="0" err="1" smtClean="0">
                <a:solidFill>
                  <a:srgbClr val="0070C0"/>
                </a:solidFill>
              </a:rPr>
              <a:t>WebSockets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MQTT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connect Intel Aero to the simulated servers. We’ll just arm the motors for now.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03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WebSockets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WebSockets</a:t>
            </a:r>
            <a:r>
              <a:rPr lang="en-US" dirty="0" smtClean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are typical in web applications.</a:t>
            </a:r>
            <a:br>
              <a:rPr lang="en-US" dirty="0" smtClean="0"/>
            </a:br>
            <a:r>
              <a:rPr lang="en-US" dirty="0" smtClean="0"/>
              <a:t>If you read your mail from your browser, it’s probably using a lot of it.</a:t>
            </a:r>
          </a:p>
          <a:p>
            <a:pPr marL="0" indent="0">
              <a:buNone/>
            </a:pPr>
            <a:r>
              <a:rPr lang="en-US" dirty="0" smtClean="0"/>
              <a:t>It is also popular in Internet of Things messaging.</a:t>
            </a:r>
          </a:p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are used when you have a dialog</a:t>
            </a:r>
            <a:br>
              <a:rPr lang="en-US" dirty="0"/>
            </a:br>
            <a:r>
              <a:rPr lang="en-US" dirty="0"/>
              <a:t>between 1 client and 1 server (the server handling several clients)</a:t>
            </a:r>
            <a:br>
              <a:rPr lang="en-US" dirty="0"/>
            </a:br>
            <a:r>
              <a:rPr lang="en-US" dirty="0"/>
              <a:t>and performance or latency are not </a:t>
            </a:r>
            <a:r>
              <a:rPr lang="en-US" dirty="0" smtClean="0"/>
              <a:t>very important.</a:t>
            </a:r>
          </a:p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can handle big (files) and small messages.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3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Setup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install:</a:t>
            </a:r>
          </a:p>
          <a:p>
            <a:r>
              <a:rPr lang="en-US" dirty="0" smtClean="0"/>
              <a:t>The Python </a:t>
            </a:r>
            <a:r>
              <a:rPr lang="en-US" dirty="0" err="1" smtClean="0"/>
              <a:t>websocket</a:t>
            </a:r>
            <a:r>
              <a:rPr lang="en-US" dirty="0" smtClean="0"/>
              <a:t> API on Intel Aero: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pip </a:t>
            </a:r>
            <a:r>
              <a:rPr lang="en-US" dirty="0">
                <a:solidFill>
                  <a:schemeClr val="accent2"/>
                </a:solidFill>
              </a:rPr>
              <a:t>install </a:t>
            </a:r>
            <a:r>
              <a:rPr lang="en-US" dirty="0" err="1" smtClean="0">
                <a:solidFill>
                  <a:schemeClr val="accent2"/>
                </a:solidFill>
              </a:rPr>
              <a:t>websocket</a:t>
            </a:r>
            <a:r>
              <a:rPr lang="en-US" dirty="0" smtClean="0">
                <a:solidFill>
                  <a:schemeClr val="accent2"/>
                </a:solidFill>
              </a:rPr>
              <a:t>-server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WebSocket</a:t>
            </a:r>
            <a:r>
              <a:rPr lang="en-US" dirty="0" smtClean="0"/>
              <a:t> client in your browser, to simulate a web call: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chrome.google.com/webstore/detail/smart-websocket-client/omalebghpgejjiaoknljcfmglgbpocdp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Optionally, a Library on your development station</a:t>
            </a:r>
            <a:br>
              <a:rPr lang="en-US" dirty="0" smtClean="0"/>
            </a:br>
            <a:r>
              <a:rPr lang="en-US" dirty="0" smtClean="0"/>
              <a:t>to send the request from a script instead of your browser:</a:t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pip install </a:t>
            </a:r>
            <a:r>
              <a:rPr lang="en-US" dirty="0" err="1" smtClean="0">
                <a:solidFill>
                  <a:schemeClr val="accent2"/>
                </a:solidFill>
              </a:rPr>
              <a:t>websocket</a:t>
            </a:r>
            <a:r>
              <a:rPr lang="en-US" dirty="0" smtClean="0">
                <a:solidFill>
                  <a:schemeClr val="accent2"/>
                </a:solidFill>
              </a:rPr>
              <a:t>-client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7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 Intel Aero: </a:t>
            </a:r>
            <a:r>
              <a:rPr lang="en-US" dirty="0" err="1" smtClean="0">
                <a:solidFill>
                  <a:srgbClr val="0070C0"/>
                </a:solidFill>
              </a:rPr>
              <a:t>WebSocket</a:t>
            </a:r>
            <a:r>
              <a:rPr lang="en-US" dirty="0" smtClean="0">
                <a:solidFill>
                  <a:srgbClr val="0070C0"/>
                </a:solidFill>
              </a:rPr>
              <a:t> Server code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A simple python code to listen for </a:t>
            </a:r>
            <a:r>
              <a:rPr lang="en-US" dirty="0" err="1" smtClean="0"/>
              <a:t>WebSocket</a:t>
            </a:r>
            <a:r>
              <a:rPr lang="en-US" dirty="0" smtClean="0"/>
              <a:t> calls: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from </a:t>
            </a:r>
            <a:r>
              <a:rPr lang="en-US" dirty="0" err="1">
                <a:solidFill>
                  <a:schemeClr val="accent2"/>
                </a:solidFill>
              </a:rPr>
              <a:t>websocket_server</a:t>
            </a:r>
            <a:r>
              <a:rPr lang="en-US" dirty="0">
                <a:solidFill>
                  <a:schemeClr val="accent2"/>
                </a:solidFill>
              </a:rPr>
              <a:t> import </a:t>
            </a:r>
            <a:r>
              <a:rPr lang="en-US" dirty="0" err="1" smtClean="0">
                <a:solidFill>
                  <a:schemeClr val="accent2"/>
                </a:solidFill>
              </a:rPr>
              <a:t>WebsocketServer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import re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from </a:t>
            </a:r>
            <a:r>
              <a:rPr lang="en-US" dirty="0" err="1">
                <a:solidFill>
                  <a:schemeClr val="accent2"/>
                </a:solidFill>
              </a:rPr>
              <a:t>dronekit</a:t>
            </a:r>
            <a:r>
              <a:rPr lang="en-US" dirty="0">
                <a:solidFill>
                  <a:schemeClr val="accent2"/>
                </a:solidFill>
              </a:rPr>
              <a:t> import connect, </a:t>
            </a:r>
            <a:r>
              <a:rPr lang="en-US" dirty="0" err="1">
                <a:solidFill>
                  <a:schemeClr val="accent2"/>
                </a:solidFill>
              </a:rPr>
              <a:t>VehicleMode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LocationGlobalRelative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import time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vehicle </a:t>
            </a:r>
            <a:r>
              <a:rPr lang="en-US" dirty="0">
                <a:solidFill>
                  <a:schemeClr val="accent2"/>
                </a:solidFill>
              </a:rPr>
              <a:t>= connect('tcp:127.0.0.1:5760', </a:t>
            </a:r>
            <a:r>
              <a:rPr lang="en-US" dirty="0" err="1" smtClean="0">
                <a:solidFill>
                  <a:schemeClr val="accent2"/>
                </a:solidFill>
              </a:rPr>
              <a:t>wait_ready</a:t>
            </a:r>
            <a:r>
              <a:rPr lang="en-US" dirty="0" smtClean="0">
                <a:solidFill>
                  <a:schemeClr val="accent2"/>
                </a:solidFill>
              </a:rPr>
              <a:t>=True)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vehicle.mode</a:t>
            </a:r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VehicleMode</a:t>
            </a:r>
            <a:r>
              <a:rPr lang="en-US" dirty="0">
                <a:solidFill>
                  <a:schemeClr val="accent2"/>
                </a:solidFill>
              </a:rPr>
              <a:t>("GUIDED</a:t>
            </a:r>
            <a:r>
              <a:rPr lang="en-US" dirty="0" smtClean="0">
                <a:solidFill>
                  <a:schemeClr val="accent2"/>
                </a:solidFill>
              </a:rPr>
              <a:t>")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print(‘Flight Controller Connected’)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new_client</a:t>
            </a:r>
            <a:r>
              <a:rPr lang="en-US" dirty="0">
                <a:solidFill>
                  <a:schemeClr val="accent2"/>
                </a:solidFill>
              </a:rPr>
              <a:t>(client, server</a:t>
            </a:r>
            <a:r>
              <a:rPr lang="en-US" dirty="0" smtClean="0">
                <a:solidFill>
                  <a:schemeClr val="accent2"/>
                </a:solidFill>
              </a:rPr>
              <a:t>):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print</a:t>
            </a:r>
            <a:r>
              <a:rPr lang="en-US" dirty="0">
                <a:solidFill>
                  <a:schemeClr val="accent2"/>
                </a:solidFill>
              </a:rPr>
              <a:t>("Client connected</a:t>
            </a:r>
            <a:r>
              <a:rPr lang="en-US" dirty="0" smtClean="0">
                <a:solidFill>
                  <a:schemeClr val="accent2"/>
                </a:solidFill>
              </a:rPr>
              <a:t>")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server.send_message_to_all</a:t>
            </a:r>
            <a:r>
              <a:rPr lang="en-US" dirty="0">
                <a:solidFill>
                  <a:schemeClr val="accent2"/>
                </a:solidFill>
              </a:rPr>
              <a:t>("Client connected</a:t>
            </a:r>
            <a:r>
              <a:rPr lang="en-US" dirty="0" smtClean="0">
                <a:solidFill>
                  <a:schemeClr val="accent2"/>
                </a:solidFill>
              </a:rPr>
              <a:t>")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message_received</a:t>
            </a:r>
            <a:r>
              <a:rPr lang="en-US" dirty="0">
                <a:solidFill>
                  <a:schemeClr val="accent2"/>
                </a:solidFill>
              </a:rPr>
              <a:t>(client, server, message</a:t>
            </a:r>
            <a:r>
              <a:rPr lang="en-US" dirty="0" smtClean="0">
                <a:solidFill>
                  <a:schemeClr val="accent2"/>
                </a:solidFill>
              </a:rPr>
              <a:t>):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mr-IN" dirty="0" err="1" smtClean="0">
                <a:solidFill>
                  <a:schemeClr val="accent2"/>
                </a:solidFill>
              </a:rPr>
              <a:t>if</a:t>
            </a:r>
            <a:r>
              <a:rPr lang="mr-IN" dirty="0" smtClean="0">
                <a:solidFill>
                  <a:schemeClr val="accent2"/>
                </a:solidFill>
              </a:rPr>
              <a:t> </a:t>
            </a:r>
            <a:r>
              <a:rPr lang="mr-IN" dirty="0" err="1">
                <a:solidFill>
                  <a:schemeClr val="accent2"/>
                </a:solidFill>
              </a:rPr>
              <a:t>len</a:t>
            </a:r>
            <a:r>
              <a:rPr lang="mr-IN" dirty="0">
                <a:solidFill>
                  <a:schemeClr val="accent2"/>
                </a:solidFill>
              </a:rPr>
              <a:t>(</a:t>
            </a:r>
            <a:r>
              <a:rPr lang="mr-IN" dirty="0" err="1">
                <a:solidFill>
                  <a:schemeClr val="accent2"/>
                </a:solidFill>
              </a:rPr>
              <a:t>message</a:t>
            </a:r>
            <a:r>
              <a:rPr lang="mr-IN" dirty="0">
                <a:solidFill>
                  <a:schemeClr val="accent2"/>
                </a:solidFill>
              </a:rPr>
              <a:t>) &gt; </a:t>
            </a:r>
            <a:r>
              <a:rPr lang="mr-IN" dirty="0" smtClean="0">
                <a:solidFill>
                  <a:schemeClr val="accent2"/>
                </a:solidFill>
              </a:rPr>
              <a:t>200: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mr-IN" dirty="0" err="1" smtClean="0">
                <a:solidFill>
                  <a:schemeClr val="accent2"/>
                </a:solidFill>
              </a:rPr>
              <a:t>message</a:t>
            </a:r>
            <a:r>
              <a:rPr lang="mr-IN" dirty="0" smtClean="0">
                <a:solidFill>
                  <a:schemeClr val="accent2"/>
                </a:solidFill>
              </a:rPr>
              <a:t> </a:t>
            </a:r>
            <a:r>
              <a:rPr lang="mr-IN" dirty="0">
                <a:solidFill>
                  <a:schemeClr val="accent2"/>
                </a:solidFill>
              </a:rPr>
              <a:t>= </a:t>
            </a:r>
            <a:r>
              <a:rPr lang="mr-IN" dirty="0" err="1">
                <a:solidFill>
                  <a:schemeClr val="accent2"/>
                </a:solidFill>
              </a:rPr>
              <a:t>message</a:t>
            </a:r>
            <a:r>
              <a:rPr lang="mr-IN" dirty="0">
                <a:solidFill>
                  <a:schemeClr val="accent2"/>
                </a:solidFill>
              </a:rPr>
              <a:t>[:200</a:t>
            </a:r>
            <a:r>
              <a:rPr lang="mr-IN" dirty="0" smtClean="0">
                <a:solidFill>
                  <a:schemeClr val="accent2"/>
                </a:solidFill>
              </a:rPr>
              <a:t>]+'..’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	print(”Arming motors (client </a:t>
            </a:r>
            <a:r>
              <a:rPr lang="en-US" dirty="0">
                <a:solidFill>
                  <a:schemeClr val="accent2"/>
                </a:solidFill>
              </a:rPr>
              <a:t>message: " + </a:t>
            </a:r>
            <a:r>
              <a:rPr lang="en-US" dirty="0" smtClean="0">
                <a:solidFill>
                  <a:schemeClr val="accent2"/>
                </a:solidFill>
              </a:rPr>
              <a:t>message+”)”)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2"/>
                </a:solidFill>
              </a:rPr>
              <a:t>vehicle.armed</a:t>
            </a:r>
            <a:r>
              <a:rPr lang="en-US" dirty="0">
                <a:solidFill>
                  <a:schemeClr val="accent2"/>
                </a:solidFill>
              </a:rPr>
              <a:t>   = </a:t>
            </a:r>
            <a:r>
              <a:rPr lang="en-US" dirty="0" smtClean="0">
                <a:solidFill>
                  <a:schemeClr val="accent2"/>
                </a:solidFill>
              </a:rPr>
              <a:t>True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while not </a:t>
            </a:r>
            <a:r>
              <a:rPr lang="en-US" dirty="0" err="1">
                <a:solidFill>
                  <a:schemeClr val="accent2"/>
                </a:solidFill>
              </a:rPr>
              <a:t>vehicle.armed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en-US" dirty="0" err="1">
                <a:solidFill>
                  <a:schemeClr val="accent2"/>
                </a:solidFill>
              </a:rPr>
              <a:t>time.sleep</a:t>
            </a:r>
            <a:r>
              <a:rPr lang="en-US" dirty="0">
                <a:solidFill>
                  <a:schemeClr val="accent2"/>
                </a:solidFill>
              </a:rPr>
              <a:t>(1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2"/>
                </a:solidFill>
              </a:rPr>
              <a:t>time.sleep</a:t>
            </a:r>
            <a:r>
              <a:rPr lang="en-US" dirty="0">
                <a:solidFill>
                  <a:schemeClr val="accent2"/>
                </a:solidFill>
              </a:rPr>
              <a:t>(5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print(‘Disarming’)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2"/>
                </a:solidFill>
              </a:rPr>
              <a:t>vehicle.armed</a:t>
            </a:r>
            <a:r>
              <a:rPr lang="en-US" dirty="0">
                <a:solidFill>
                  <a:schemeClr val="accent2"/>
                </a:solidFill>
              </a:rPr>
              <a:t>   =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mr-IN" dirty="0" err="1">
                <a:solidFill>
                  <a:schemeClr val="accent2"/>
                </a:solidFill>
              </a:rPr>
              <a:t>server</a:t>
            </a:r>
            <a:r>
              <a:rPr lang="mr-IN" dirty="0">
                <a:solidFill>
                  <a:schemeClr val="accent2"/>
                </a:solidFill>
              </a:rPr>
              <a:t> = </a:t>
            </a:r>
            <a:r>
              <a:rPr lang="mr-IN" dirty="0" err="1">
                <a:solidFill>
                  <a:schemeClr val="accent2"/>
                </a:solidFill>
              </a:rPr>
              <a:t>WebsocketServer</a:t>
            </a:r>
            <a:r>
              <a:rPr lang="mr-IN" dirty="0">
                <a:solidFill>
                  <a:schemeClr val="accent2"/>
                </a:solidFill>
              </a:rPr>
              <a:t>(8080, '0.0.0.0</a:t>
            </a:r>
            <a:r>
              <a:rPr lang="mr-IN" dirty="0" smtClean="0">
                <a:solidFill>
                  <a:schemeClr val="accent2"/>
                </a:solidFill>
              </a:rPr>
              <a:t>')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server.set_fn_new_client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new_client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server.set_fn_message_received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message_received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server.run_forever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02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Browser: </a:t>
            </a:r>
            <a:r>
              <a:rPr lang="en-US" dirty="0" err="1" smtClean="0">
                <a:solidFill>
                  <a:srgbClr val="0070C0"/>
                </a:solidFill>
              </a:rPr>
              <a:t>WebSocket</a:t>
            </a:r>
            <a:r>
              <a:rPr lang="en-US" dirty="0" smtClean="0">
                <a:solidFill>
                  <a:srgbClr val="0070C0"/>
                </a:solidFill>
              </a:rPr>
              <a:t> Client call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Start the connection (EDIT YOUR IP):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accent2"/>
                </a:solidFill>
              </a:rPr>
              <a:t>ws</a:t>
            </a:r>
            <a:r>
              <a:rPr lang="pl-PL" dirty="0">
                <a:solidFill>
                  <a:schemeClr val="accent2"/>
                </a:solidFill>
              </a:rPr>
              <a:t>://192.168.1.105:8080 </a:t>
            </a:r>
          </a:p>
          <a:p>
            <a:pPr marL="0" indent="0">
              <a:buNone/>
            </a:pPr>
            <a:r>
              <a:rPr lang="en-US" dirty="0" smtClean="0"/>
              <a:t>Click </a:t>
            </a:r>
            <a:r>
              <a:rPr lang="en-US" dirty="0"/>
              <a:t>“connect</a:t>
            </a:r>
            <a:r>
              <a:rPr lang="en-US" dirty="0" smtClean="0"/>
              <a:t>”, you’ll see the server response.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Send a message, click “send”:</a:t>
            </a:r>
            <a:endParaRPr lang="en-US" dirty="0"/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”Alert, </a:t>
            </a:r>
            <a:r>
              <a:rPr lang="pl-PL" dirty="0" err="1" smtClean="0">
                <a:solidFill>
                  <a:schemeClr val="accent2"/>
                </a:solidFill>
              </a:rPr>
              <a:t>Send</a:t>
            </a:r>
            <a:r>
              <a:rPr lang="pl-PL" dirty="0" smtClean="0">
                <a:solidFill>
                  <a:schemeClr val="accent2"/>
                </a:solidFill>
              </a:rPr>
              <a:t> </a:t>
            </a:r>
            <a:r>
              <a:rPr lang="pl-PL" dirty="0" err="1" smtClean="0">
                <a:solidFill>
                  <a:schemeClr val="accent2"/>
                </a:solidFill>
              </a:rPr>
              <a:t>Drone</a:t>
            </a:r>
            <a:r>
              <a:rPr lang="pl-PL" dirty="0" smtClean="0">
                <a:solidFill>
                  <a:schemeClr val="accent2"/>
                </a:solidFill>
              </a:rPr>
              <a:t>”</a:t>
            </a:r>
            <a:endParaRPr lang="pl-PL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motor should arm for 5s.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Your drone has local logic processing,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plus network interactions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using modern web technologies like </a:t>
            </a:r>
            <a:r>
              <a:rPr lang="en-US" b="1" dirty="0" err="1" smtClean="0">
                <a:solidFill>
                  <a:srgbClr val="0070C0"/>
                </a:solidFill>
              </a:rPr>
              <a:t>WebSockets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3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 your PC: </a:t>
            </a:r>
            <a:r>
              <a:rPr lang="en-US" dirty="0" err="1" smtClean="0">
                <a:solidFill>
                  <a:srgbClr val="0070C0"/>
                </a:solidFill>
              </a:rPr>
              <a:t>WebSocket</a:t>
            </a:r>
            <a:r>
              <a:rPr lang="en-US" dirty="0" smtClean="0">
                <a:solidFill>
                  <a:srgbClr val="0070C0"/>
                </a:solidFill>
              </a:rPr>
              <a:t> Client code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simple python code to send a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/>
              <a:t>client call (EDIT YOUR IP):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from </a:t>
            </a:r>
            <a:r>
              <a:rPr lang="en-US" dirty="0" err="1">
                <a:solidFill>
                  <a:schemeClr val="accent2"/>
                </a:solidFill>
              </a:rPr>
              <a:t>websocket</a:t>
            </a:r>
            <a:r>
              <a:rPr lang="en-US" dirty="0">
                <a:solidFill>
                  <a:schemeClr val="accent2"/>
                </a:solidFill>
              </a:rPr>
              <a:t> import </a:t>
            </a:r>
            <a:r>
              <a:rPr lang="en-US" dirty="0" err="1" smtClean="0">
                <a:solidFill>
                  <a:schemeClr val="accent2"/>
                </a:solidFill>
              </a:rPr>
              <a:t>create_connection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ws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create_connection</a:t>
            </a:r>
            <a:r>
              <a:rPr lang="en-US" dirty="0">
                <a:solidFill>
                  <a:schemeClr val="accent2"/>
                </a:solidFill>
              </a:rPr>
              <a:t>("</a:t>
            </a:r>
            <a:r>
              <a:rPr lang="en-US" dirty="0" err="1">
                <a:solidFill>
                  <a:schemeClr val="accent2"/>
                </a:solidFill>
              </a:rPr>
              <a:t>ws</a:t>
            </a:r>
            <a:r>
              <a:rPr lang="en-US" dirty="0">
                <a:solidFill>
                  <a:schemeClr val="accent2"/>
                </a:solidFill>
              </a:rPr>
              <a:t>://192.168.1.105:8080</a:t>
            </a:r>
            <a:r>
              <a:rPr lang="en-US" dirty="0" smtClean="0">
                <a:solidFill>
                  <a:schemeClr val="accent2"/>
                </a:solidFill>
              </a:rPr>
              <a:t>")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ws.send</a:t>
            </a:r>
            <a:r>
              <a:rPr lang="en-US" dirty="0">
                <a:solidFill>
                  <a:schemeClr val="accent2"/>
                </a:solidFill>
              </a:rPr>
              <a:t>("Alert, send drone</a:t>
            </a:r>
            <a:r>
              <a:rPr lang="en-US" dirty="0" smtClean="0">
                <a:solidFill>
                  <a:schemeClr val="accent2"/>
                </a:solidFill>
              </a:rPr>
              <a:t>")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result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ws.recv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print</a:t>
            </a:r>
            <a:r>
              <a:rPr lang="en-US" dirty="0">
                <a:solidFill>
                  <a:schemeClr val="accent2"/>
                </a:solidFill>
              </a:rPr>
              <a:t>("Received '%s'" % </a:t>
            </a:r>
            <a:r>
              <a:rPr lang="en-US" dirty="0" smtClean="0">
                <a:solidFill>
                  <a:schemeClr val="accent2"/>
                </a:solidFill>
              </a:rPr>
              <a:t>result)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err="1" smtClean="0">
                <a:solidFill>
                  <a:schemeClr val="accent2"/>
                </a:solidFill>
              </a:rPr>
              <a:t>ws.close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4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333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Autonomous Drone Engineer D2 – Networked Drone</vt:lpstr>
      <vt:lpstr>From MAVLINK Proxy to Networked Logic</vt:lpstr>
      <vt:lpstr>Scenario</vt:lpstr>
      <vt:lpstr>WebSockets</vt:lpstr>
      <vt:lpstr>WebSockets?</vt:lpstr>
      <vt:lpstr>Setup</vt:lpstr>
      <vt:lpstr>On Intel Aero: WebSocket Server code</vt:lpstr>
      <vt:lpstr>Browser: WebSocket Client call</vt:lpstr>
      <vt:lpstr>On your PC: WebSocket Client code</vt:lpstr>
      <vt:lpstr>MQTT</vt:lpstr>
      <vt:lpstr>MQTT?</vt:lpstr>
      <vt:lpstr>Setup</vt:lpstr>
      <vt:lpstr>On Intel Aero: MQTT Client code</vt:lpstr>
      <vt:lpstr>Browser: MQTT Post</vt:lpstr>
      <vt:lpstr>Thanks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Microsoft Office User</cp:lastModifiedBy>
  <cp:revision>97</cp:revision>
  <dcterms:created xsi:type="dcterms:W3CDTF">2017-05-24T00:59:07Z</dcterms:created>
  <dcterms:modified xsi:type="dcterms:W3CDTF">2017-06-24T22:07:39Z</dcterms:modified>
</cp:coreProperties>
</file>