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1" r:id="rId4"/>
    <p:sldId id="279" r:id="rId5"/>
    <p:sldId id="263" r:id="rId6"/>
    <p:sldId id="282" r:id="rId7"/>
    <p:sldId id="283" r:id="rId8"/>
    <p:sldId id="281" r:id="rId9"/>
    <p:sldId id="28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/>
    <p:restoredTop sz="94592"/>
  </p:normalViewPr>
  <p:slideViewPr>
    <p:cSldViewPr snapToGrid="0">
      <p:cViewPr varScale="1">
        <p:scale>
          <a:sx n="88" d="100"/>
          <a:sy n="88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F2EC1-C32A-2041-8897-3E311BD19156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CEFCC-B7A2-5040-9B21-1403440C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8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0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9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4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9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3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9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A42A6-5C39-400B-A2CE-0082ECB96EC0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8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ul.Guermonprez@inte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76026" cy="2387600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0070C0"/>
                </a:solidFill>
              </a:rPr>
              <a:t>Autonomous Drone Engineer</a:t>
            </a:r>
            <a:r>
              <a:rPr lang="en-US" sz="5000" dirty="0">
                <a:solidFill>
                  <a:srgbClr val="0070C0"/>
                </a:solidFill>
              </a:rPr>
              <a:t/>
            </a:r>
            <a:br>
              <a:rPr lang="en-US" sz="5000" dirty="0">
                <a:solidFill>
                  <a:srgbClr val="0070C0"/>
                </a:solidFill>
              </a:rPr>
            </a:br>
            <a:r>
              <a:rPr lang="en-US" dirty="0" smtClean="0"/>
              <a:t>D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Docker Containers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8904"/>
            <a:ext cx="9144000" cy="1268896"/>
          </a:xfrm>
        </p:spPr>
        <p:txBody>
          <a:bodyPr/>
          <a:lstStyle/>
          <a:p>
            <a:r>
              <a:rPr lang="en-US" dirty="0">
                <a:hlinkClick r:id="rId2"/>
              </a:rPr>
              <a:t>Paul.Guermonprez@intel.com</a:t>
            </a:r>
            <a:r>
              <a:rPr lang="en-US" dirty="0"/>
              <a:t> </a:t>
            </a:r>
            <a:br>
              <a:rPr lang="en-US" dirty="0"/>
            </a:br>
            <a:r>
              <a:rPr lang="en-US" i="1" dirty="0"/>
              <a:t>Autonomous Drone Solutions Architect</a:t>
            </a:r>
          </a:p>
        </p:txBody>
      </p:sp>
      <p:pic>
        <p:nvPicPr>
          <p:cNvPr id="1026" name="Picture 2" descr="Image result for inte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1" y="0"/>
            <a:ext cx="1366982" cy="136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5527" b="43728"/>
          <a:stretch/>
        </p:blipFill>
        <p:spPr>
          <a:xfrm>
            <a:off x="18696" y="4754880"/>
            <a:ext cx="12160052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4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Paul.Guermonprez@intel.com</a:t>
            </a:r>
          </a:p>
        </p:txBody>
      </p:sp>
    </p:spTree>
    <p:extLst>
      <p:ext uri="{BB962C8B-B14F-4D97-AF65-F5344CB8AC3E}">
        <p14:creationId xmlns:p14="http://schemas.microsoft.com/office/powerpoint/2010/main" val="26226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Software Partitioning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1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Production / Prototyping OSes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Intel Aero is shipped with </a:t>
            </a:r>
            <a:r>
              <a:rPr lang="en-US" dirty="0"/>
              <a:t>a </a:t>
            </a:r>
            <a:r>
              <a:rPr lang="en-US" b="1" dirty="0" err="1"/>
              <a:t>Yocto</a:t>
            </a:r>
            <a:r>
              <a:rPr lang="en-US" b="1" dirty="0"/>
              <a:t> Linux</a:t>
            </a:r>
            <a:r>
              <a:rPr lang="en-US" dirty="0"/>
              <a:t> </a:t>
            </a:r>
            <a:r>
              <a:rPr lang="en-US" dirty="0" smtClean="0"/>
              <a:t>build: </a:t>
            </a:r>
            <a:r>
              <a:rPr lang="en-US" dirty="0" err="1" smtClean="0"/>
              <a:t>Yocto</a:t>
            </a:r>
            <a:r>
              <a:rPr lang="en-US" dirty="0" smtClean="0"/>
              <a:t> is great as an embedded build system for professionals, including in the aeronautics sector where it is widely used.</a:t>
            </a:r>
          </a:p>
          <a:p>
            <a:pPr marL="0" indent="0">
              <a:buNone/>
            </a:pPr>
            <a:r>
              <a:rPr lang="en-US" dirty="0" smtClean="0"/>
              <a:t>But it is not very friendly for </a:t>
            </a:r>
            <a:r>
              <a:rPr lang="en-US" b="1" dirty="0" smtClean="0"/>
              <a:t>rapid prototyping:</a:t>
            </a:r>
            <a:r>
              <a:rPr lang="en-US" dirty="0" smtClean="0"/>
              <a:t> </a:t>
            </a:r>
            <a:r>
              <a:rPr lang="en-US" dirty="0"/>
              <a:t>Some may prefer an OS like </a:t>
            </a:r>
            <a:r>
              <a:rPr lang="en-US" dirty="0" smtClean="0"/>
              <a:t>Ubuntu </a:t>
            </a:r>
            <a:r>
              <a:rPr lang="en-US" dirty="0"/>
              <a:t>Linux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www.ubuntu.com</a:t>
            </a:r>
            <a:r>
              <a:rPr lang="en-US" i="1" dirty="0" smtClean="0"/>
              <a:t> (© </a:t>
            </a:r>
            <a:r>
              <a:rPr lang="en-US" i="1" dirty="0"/>
              <a:t>2017 </a:t>
            </a:r>
            <a:r>
              <a:rPr lang="en-US" i="1" dirty="0" smtClean="0"/>
              <a:t>Canonical) or </a:t>
            </a:r>
            <a:r>
              <a:rPr lang="en-US" i="1" dirty="0" err="1" smtClean="0"/>
              <a:t>Debian</a:t>
            </a:r>
            <a:r>
              <a:rPr lang="en-US" i="1" dirty="0" smtClean="0"/>
              <a:t>.</a:t>
            </a:r>
            <a:endParaRPr lang="en-US" dirty="0" smtClean="0"/>
          </a:p>
          <a:p>
            <a:pPr marL="0" indent="0" algn="ctr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How do we get the best of both worlds?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9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Client / Operator containment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Drone developers create </a:t>
            </a:r>
            <a:r>
              <a:rPr lang="en-US" b="1" dirty="0" smtClean="0"/>
              <a:t>flight stacks</a:t>
            </a:r>
            <a:r>
              <a:rPr lang="en-US" dirty="0" smtClean="0"/>
              <a:t> to operate the drone.</a:t>
            </a:r>
            <a:br>
              <a:rPr lang="en-US" dirty="0" smtClean="0"/>
            </a:br>
            <a:r>
              <a:rPr lang="en-US" dirty="0" smtClean="0"/>
              <a:t>It has to be validated, sometimes certified to make sure it’s safe to fly.</a:t>
            </a:r>
          </a:p>
          <a:p>
            <a:pPr marL="0" indent="0">
              <a:buNone/>
            </a:pPr>
            <a:r>
              <a:rPr lang="en-US" dirty="0" smtClean="0"/>
              <a:t>Drone clients may want to add their code to the drone. Their </a:t>
            </a:r>
            <a:r>
              <a:rPr lang="en-US" b="1" dirty="0" smtClean="0"/>
              <a:t>software payload </a:t>
            </a:r>
            <a:r>
              <a:rPr lang="en-US" dirty="0" smtClean="0"/>
              <a:t>can perform various tasks like image analysis during the flight and internet access. It does not have the same limitations as the flight code.</a:t>
            </a:r>
          </a:p>
          <a:p>
            <a:pPr marL="0" indent="0">
              <a:buNone/>
            </a:pPr>
            <a:r>
              <a:rPr lang="en-US" dirty="0" smtClean="0"/>
              <a:t>To speed up development and keep the drone safe to fly,</a:t>
            </a:r>
            <a:br>
              <a:rPr lang="en-US" dirty="0" smtClean="0"/>
            </a:br>
            <a:r>
              <a:rPr lang="en-US" dirty="0" smtClean="0"/>
              <a:t>it is better to keep the two software stacks </a:t>
            </a:r>
            <a:r>
              <a:rPr lang="en-US" b="1" dirty="0" smtClean="0"/>
              <a:t>separated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 algn="ctr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We need a separation mechanism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between the flight stack and the software payload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5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Docker on Intel Aero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There’s several possible mechanisms to create this separation and choice of OS for deployment</a:t>
            </a:r>
            <a:r>
              <a:rPr lang="en-US" dirty="0"/>
              <a:t>. </a:t>
            </a:r>
            <a:r>
              <a:rPr lang="en-US" dirty="0" smtClean="0"/>
              <a:t>On </a:t>
            </a:r>
            <a:r>
              <a:rPr lang="en-US" dirty="0"/>
              <a:t>Intel </a:t>
            </a:r>
            <a:r>
              <a:rPr lang="en-US" dirty="0" smtClean="0"/>
              <a:t>Aero we </a:t>
            </a:r>
            <a:r>
              <a:rPr lang="en-US" dirty="0" smtClean="0"/>
              <a:t>support </a:t>
            </a:r>
            <a:r>
              <a:rPr lang="en-US" b="1" dirty="0" smtClean="0"/>
              <a:t>containers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 container is a set of resources (</a:t>
            </a:r>
            <a:r>
              <a:rPr lang="en-US" dirty="0" err="1" smtClean="0"/>
              <a:t>cpu</a:t>
            </a:r>
            <a:r>
              <a:rPr lang="en-US" dirty="0" smtClean="0"/>
              <a:t>, memory </a:t>
            </a:r>
            <a:r>
              <a:rPr lang="mr-IN" dirty="0" smtClean="0"/>
              <a:t>…</a:t>
            </a:r>
            <a:r>
              <a:rPr lang="en-US" dirty="0" smtClean="0"/>
              <a:t>) allocated to a set of processes. It’s a lot like a virtual machine but much lighter and efficient as it works at the process level and not the OS level.</a:t>
            </a:r>
          </a:p>
          <a:p>
            <a:pPr marL="0" indent="0">
              <a:buNone/>
            </a:pPr>
            <a:r>
              <a:rPr lang="en-US" dirty="0" smtClean="0"/>
              <a:t>It is very popular in the server world, where the toolbox </a:t>
            </a:r>
            <a:r>
              <a:rPr lang="en-US" b="1" dirty="0" smtClean="0"/>
              <a:t>Docker</a:t>
            </a:r>
            <a:r>
              <a:rPr lang="en-US" dirty="0" smtClean="0"/>
              <a:t> is allowing you to create development environments on your station (Linux, Mac, Windows) and migrate them to servers seamlessly.</a:t>
            </a:r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To summarize, containers behave like a virtual machine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but also like a way to package and deploy apps.</a:t>
            </a:r>
          </a:p>
        </p:txBody>
      </p:sp>
    </p:spTree>
    <p:extLst>
      <p:ext uri="{BB962C8B-B14F-4D97-AF65-F5344CB8AC3E}">
        <p14:creationId xmlns:p14="http://schemas.microsoft.com/office/powerpoint/2010/main" val="141203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Working with containers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Typical usage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choose an </a:t>
            </a:r>
            <a:r>
              <a:rPr lang="en-US" b="1" dirty="0" smtClean="0"/>
              <a:t>existing base image</a:t>
            </a:r>
            <a:r>
              <a:rPr lang="en-US" dirty="0" smtClean="0"/>
              <a:t> </a:t>
            </a:r>
            <a:r>
              <a:rPr lang="en-US" i="1" dirty="0" smtClean="0"/>
              <a:t>Ex: Ubuntu:16.04</a:t>
            </a:r>
            <a:br>
              <a:rPr lang="en-US" i="1" dirty="0" smtClean="0"/>
            </a:br>
            <a:r>
              <a:rPr lang="en-US" dirty="0" smtClean="0"/>
              <a:t>D</a:t>
            </a:r>
            <a:r>
              <a:rPr lang="en-US" dirty="0" smtClean="0"/>
              <a:t>ocker will download seamlessly if now available locally already</a:t>
            </a:r>
          </a:p>
          <a:p>
            <a:pPr marL="0" indent="0">
              <a:buNone/>
            </a:pPr>
            <a:r>
              <a:rPr lang="en-US" dirty="0" smtClean="0"/>
              <a:t>You launch, or </a:t>
            </a:r>
            <a:r>
              <a:rPr lang="en-US" b="1" dirty="0" smtClean="0"/>
              <a:t>instantiate</a:t>
            </a:r>
            <a:r>
              <a:rPr lang="en-US" dirty="0" smtClean="0"/>
              <a:t> this container </a:t>
            </a:r>
            <a:r>
              <a:rPr lang="en-US" i="1" dirty="0" smtClean="0"/>
              <a:t>Ex: </a:t>
            </a:r>
            <a:r>
              <a:rPr lang="en-US" i="1" dirty="0" err="1" smtClean="0"/>
              <a:t>docker</a:t>
            </a:r>
            <a:r>
              <a:rPr lang="en-US" i="1" dirty="0" smtClean="0"/>
              <a:t> run</a:t>
            </a:r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b="1" dirty="0" smtClean="0"/>
              <a:t>connect</a:t>
            </a:r>
            <a:r>
              <a:rPr lang="en-US" dirty="0" smtClean="0"/>
              <a:t> to the instance </a:t>
            </a:r>
            <a:r>
              <a:rPr lang="en-US" i="1" dirty="0" smtClean="0"/>
              <a:t>Ex: </a:t>
            </a:r>
            <a:r>
              <a:rPr lang="en-US" i="1" dirty="0" err="1" smtClean="0"/>
              <a:t>docker</a:t>
            </a:r>
            <a:r>
              <a:rPr lang="en-US" i="1" dirty="0" smtClean="0"/>
              <a:t> exec</a:t>
            </a:r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b="1" dirty="0" smtClean="0"/>
              <a:t>install</a:t>
            </a:r>
            <a:r>
              <a:rPr lang="en-US" dirty="0" smtClean="0"/>
              <a:t> packages, make changes to the OS </a:t>
            </a:r>
            <a:r>
              <a:rPr lang="mr-IN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b="1" dirty="0" smtClean="0"/>
              <a:t>commit</a:t>
            </a:r>
            <a:r>
              <a:rPr lang="en-US" dirty="0" smtClean="0"/>
              <a:t> the changes to create a new image </a:t>
            </a:r>
            <a:r>
              <a:rPr lang="en-US" i="1" dirty="0" smtClean="0"/>
              <a:t>Ex: </a:t>
            </a:r>
            <a:r>
              <a:rPr lang="en-US" i="1" dirty="0" err="1" smtClean="0"/>
              <a:t>docker</a:t>
            </a:r>
            <a:r>
              <a:rPr lang="en-US" i="1" dirty="0" smtClean="0"/>
              <a:t> commit</a:t>
            </a:r>
          </a:p>
          <a:p>
            <a:pPr marL="0" indent="0">
              <a:buNone/>
            </a:pPr>
            <a:r>
              <a:rPr lang="en-US" dirty="0" smtClean="0"/>
              <a:t>Next time, you can </a:t>
            </a:r>
            <a:r>
              <a:rPr lang="en-US" b="1" dirty="0" smtClean="0"/>
              <a:t>instantiate</a:t>
            </a:r>
            <a:r>
              <a:rPr lang="en-US" dirty="0" smtClean="0"/>
              <a:t> this custom image</a:t>
            </a:r>
            <a:br>
              <a:rPr lang="en-US" dirty="0" smtClean="0"/>
            </a:br>
            <a:r>
              <a:rPr lang="en-US" dirty="0" smtClean="0"/>
              <a:t>Or you can move it to another machine for </a:t>
            </a:r>
            <a:r>
              <a:rPr lang="en-US" b="1" dirty="0" smtClean="0"/>
              <a:t>deployment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Containers are not Virtual Machines.</a:t>
            </a:r>
          </a:p>
        </p:txBody>
      </p:sp>
    </p:spTree>
    <p:extLst>
      <p:ext uri="{BB962C8B-B14F-4D97-AF65-F5344CB8AC3E}">
        <p14:creationId xmlns:p14="http://schemas.microsoft.com/office/powerpoint/2010/main" val="69064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Network Architecture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8960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container engine has direct </a:t>
            </a:r>
            <a:r>
              <a:rPr lang="en-US" b="1" dirty="0" smtClean="0"/>
              <a:t>network access</a:t>
            </a:r>
            <a:r>
              <a:rPr lang="en-US" dirty="0" smtClean="0"/>
              <a:t> and is acting</a:t>
            </a:r>
            <a:br>
              <a:rPr lang="en-US" dirty="0" smtClean="0"/>
            </a:br>
            <a:r>
              <a:rPr lang="en-US" dirty="0" smtClean="0"/>
              <a:t>as a </a:t>
            </a:r>
            <a:r>
              <a:rPr lang="en-US" b="1" dirty="0" smtClean="0"/>
              <a:t>router</a:t>
            </a:r>
            <a:r>
              <a:rPr lang="en-US" dirty="0" smtClean="0"/>
              <a:t> and DHCP server.</a:t>
            </a:r>
          </a:p>
          <a:p>
            <a:pPr marL="0" indent="0">
              <a:buNone/>
            </a:pPr>
            <a:r>
              <a:rPr lang="en-US" dirty="0" smtClean="0"/>
              <a:t>Containers have network access,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but need to ask the container engine if they want to host servers.</a:t>
            </a:r>
            <a:br>
              <a:rPr lang="en-US" dirty="0" smtClean="0"/>
            </a:br>
            <a:r>
              <a:rPr lang="en-US" dirty="0" smtClean="0"/>
              <a:t>(it’s exactly like opening a port in your home router).</a:t>
            </a:r>
          </a:p>
          <a:p>
            <a:pPr marL="0" indent="0">
              <a:buNone/>
            </a:pPr>
            <a:r>
              <a:rPr lang="en-US" i="1" dirty="0" smtClean="0"/>
              <a:t>Ex: </a:t>
            </a:r>
            <a:r>
              <a:rPr lang="cs-CZ" i="1" dirty="0"/>
              <a:t>-p </a:t>
            </a:r>
            <a:r>
              <a:rPr lang="cs-CZ" i="1" dirty="0" smtClean="0"/>
              <a:t>2222:22</a:t>
            </a:r>
            <a:br>
              <a:rPr lang="cs-CZ" i="1" dirty="0" smtClean="0"/>
            </a:br>
            <a:r>
              <a:rPr lang="cs-CZ" i="1" dirty="0" err="1" smtClean="0"/>
              <a:t>will</a:t>
            </a:r>
            <a:r>
              <a:rPr lang="cs-CZ" i="1" dirty="0" smtClean="0"/>
              <a:t> forward port 2222 </a:t>
            </a:r>
            <a:r>
              <a:rPr lang="cs-CZ" i="1" dirty="0" err="1" smtClean="0"/>
              <a:t>of</a:t>
            </a:r>
            <a:r>
              <a:rPr lang="cs-CZ" i="1" dirty="0" smtClean="0"/>
              <a:t> </a:t>
            </a:r>
            <a:r>
              <a:rPr lang="cs-CZ" i="1" dirty="0" err="1" smtClean="0"/>
              <a:t>the</a:t>
            </a:r>
            <a:r>
              <a:rPr lang="cs-CZ" i="1" dirty="0" smtClean="0"/>
              <a:t> </a:t>
            </a:r>
            <a:r>
              <a:rPr lang="cs-CZ" i="1" dirty="0" err="1" smtClean="0"/>
              <a:t>engine</a:t>
            </a:r>
            <a:r>
              <a:rPr lang="cs-CZ" i="1" dirty="0"/>
              <a:t/>
            </a:r>
            <a:br>
              <a:rPr lang="cs-CZ" i="1" dirty="0"/>
            </a:br>
            <a:r>
              <a:rPr lang="cs-CZ" i="1" dirty="0" smtClean="0"/>
              <a:t>to port 22 </a:t>
            </a:r>
            <a:r>
              <a:rPr lang="cs-CZ" i="1" dirty="0" err="1" smtClean="0"/>
              <a:t>of</a:t>
            </a:r>
            <a:r>
              <a:rPr lang="cs-CZ" i="1" dirty="0" smtClean="0"/>
              <a:t> </a:t>
            </a:r>
            <a:r>
              <a:rPr lang="cs-CZ" i="1" dirty="0" err="1" smtClean="0"/>
              <a:t>the</a:t>
            </a:r>
            <a:r>
              <a:rPr lang="cs-CZ" i="1" dirty="0" smtClean="0"/>
              <a:t> </a:t>
            </a:r>
            <a:r>
              <a:rPr lang="cs-CZ" i="1" dirty="0" err="1" smtClean="0"/>
              <a:t>container</a:t>
            </a:r>
            <a:r>
              <a:rPr lang="cs-CZ" i="1" dirty="0" smtClean="0"/>
              <a:t>.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20930" y="679622"/>
            <a:ext cx="4930346" cy="5909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b="1" dirty="0" err="1" smtClean="0"/>
              <a:t>Yocto</a:t>
            </a:r>
            <a:r>
              <a:rPr lang="en-US" b="1" dirty="0" smtClean="0"/>
              <a:t> OS running on Intel Aero</a:t>
            </a:r>
            <a:br>
              <a:rPr lang="en-US" b="1" dirty="0" smtClean="0"/>
            </a:br>
            <a:r>
              <a:rPr lang="en-US" b="1" dirty="0" smtClean="0"/>
              <a:t>acting as container engine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90743" y="4636922"/>
            <a:ext cx="2133600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b="1" i="1" dirty="0" smtClean="0"/>
              <a:t>Docker0 172.17.0.2</a:t>
            </a:r>
            <a:endParaRPr lang="en-US" b="1" i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Ubuntu Linux</a:t>
            </a:r>
            <a:br>
              <a:rPr lang="en-US" b="1" dirty="0" smtClean="0"/>
            </a:br>
            <a:r>
              <a:rPr lang="en-US" b="1" dirty="0" smtClean="0"/>
              <a:t>as a container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30210" y="4636922"/>
            <a:ext cx="2133600" cy="1754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b="1" i="1" dirty="0"/>
              <a:t>Docker0 </a:t>
            </a:r>
            <a:r>
              <a:rPr lang="en-US" b="1" i="1" dirty="0" smtClean="0"/>
              <a:t>172.17.0.3</a:t>
            </a:r>
            <a:endParaRPr lang="en-US" b="1" i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err="1" smtClean="0"/>
              <a:t>Debian</a:t>
            </a:r>
            <a:r>
              <a:rPr lang="en-US" b="1" dirty="0" smtClean="0"/>
              <a:t> Linux</a:t>
            </a:r>
            <a:br>
              <a:rPr lang="en-US" b="1" dirty="0" smtClean="0"/>
            </a:br>
            <a:r>
              <a:rPr lang="en-US" b="1" dirty="0" smtClean="0"/>
              <a:t>as a container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53942" y="2005185"/>
            <a:ext cx="4470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Wireless interface </a:t>
            </a:r>
            <a:r>
              <a:rPr lang="en-US" b="1" i="1" dirty="0" smtClean="0">
                <a:solidFill>
                  <a:schemeClr val="bg1"/>
                </a:solidFill>
              </a:rPr>
              <a:t>(wlp1s0) 192.168.0.13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|</a:t>
            </a:r>
          </a:p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Container Router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|</a:t>
            </a:r>
          </a:p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Virtual Interface (docker0) </a:t>
            </a:r>
            <a:r>
              <a:rPr lang="hr-HR" b="1" i="1" dirty="0">
                <a:solidFill>
                  <a:schemeClr val="bg1"/>
                </a:solidFill>
              </a:rPr>
              <a:t>172.17.0.1</a:t>
            </a:r>
            <a:endParaRPr lang="en-US" b="1" i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7989478" y="3466525"/>
            <a:ext cx="1027474" cy="146594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29486" y="3466525"/>
            <a:ext cx="1001486" cy="146116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110514" y="2197559"/>
            <a:ext cx="1125974" cy="880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8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4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2775</TotalTime>
  <Words>270</Words>
  <Application>Microsoft Macintosh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Autonomous Drone Engineer D3 – Docker Containers</vt:lpstr>
      <vt:lpstr>Software Partitioning</vt:lpstr>
      <vt:lpstr>Production / Prototyping OSes</vt:lpstr>
      <vt:lpstr>Client / Operator containment</vt:lpstr>
      <vt:lpstr>Docker on Intel Aero</vt:lpstr>
      <vt:lpstr>Working with containers</vt:lpstr>
      <vt:lpstr>Typical usage</vt:lpstr>
      <vt:lpstr>Network Architecture</vt:lpstr>
      <vt:lpstr>Example</vt:lpstr>
      <vt:lpstr>Thanks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Guermonprez, Paul</dc:creator>
  <cp:lastModifiedBy>Microsoft Office User</cp:lastModifiedBy>
  <cp:revision>112</cp:revision>
  <dcterms:created xsi:type="dcterms:W3CDTF">2017-05-24T00:59:07Z</dcterms:created>
  <dcterms:modified xsi:type="dcterms:W3CDTF">2017-06-27T16:18:12Z</dcterms:modified>
</cp:coreProperties>
</file>