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6"/>
  </p:notesMasterIdLst>
  <p:sldIdLst>
    <p:sldId id="424" r:id="rId4"/>
    <p:sldId id="261" r:id="rId5"/>
    <p:sldId id="377" r:id="rId6"/>
    <p:sldId id="423" r:id="rId7"/>
    <p:sldId id="325" r:id="rId8"/>
    <p:sldId id="327" r:id="rId9"/>
    <p:sldId id="449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50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1FB37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72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4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1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0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8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14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1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9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3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0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41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70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10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8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855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00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10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25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0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4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53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0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4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4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10" Type="http://schemas.openxmlformats.org/officeDocument/2006/relationships/image" Target="../media/image68.png"/><Relationship Id="rId19" Type="http://schemas.openxmlformats.org/officeDocument/2006/relationships/image" Target="../media/image105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90.png"/><Relationship Id="rId5" Type="http://schemas.openxmlformats.org/officeDocument/2006/relationships/image" Target="../media/image26.png"/><Relationship Id="rId10" Type="http://schemas.openxmlformats.org/officeDocument/2006/relationships/image" Target="../media/image28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Support Vector Machines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537E37-7C3A-4E9F-A5A4-75297625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82065"/>
            <a:ext cx="3363838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0ACF99-2920-4313-8D6F-10302EDD9596}"/>
              </a:ext>
            </a:extLst>
          </p:cNvPr>
          <p:cNvCxnSpPr>
            <a:cxnSpLocks/>
          </p:cNvCxnSpPr>
          <p:nvPr/>
        </p:nvCxnSpPr>
        <p:spPr>
          <a:xfrm>
            <a:off x="2915816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005750E-FED7-48B0-B55B-6F943D77C5C7}"/>
              </a:ext>
            </a:extLst>
          </p:cNvPr>
          <p:cNvCxnSpPr>
            <a:cxnSpLocks/>
          </p:cNvCxnSpPr>
          <p:nvPr/>
        </p:nvCxnSpPr>
        <p:spPr>
          <a:xfrm>
            <a:off x="6300192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/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/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4F3FF924-1A94-4C46-8E32-EDDAB1CE2872}"/>
              </a:ext>
            </a:extLst>
          </p:cNvPr>
          <p:cNvSpPr/>
          <p:nvPr/>
        </p:nvSpPr>
        <p:spPr>
          <a:xfrm>
            <a:off x="2600980" y="2371804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56D918-38BE-4B49-819A-F40C97EA1460}"/>
              </a:ext>
            </a:extLst>
          </p:cNvPr>
          <p:cNvSpPr/>
          <p:nvPr/>
        </p:nvSpPr>
        <p:spPr>
          <a:xfrm>
            <a:off x="5985356" y="2377387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469CBC0-14E8-4AEC-94EA-06D0798A8B45}"/>
              </a:ext>
            </a:extLst>
          </p:cNvPr>
          <p:cNvGrpSpPr/>
          <p:nvPr/>
        </p:nvGrpSpPr>
        <p:grpSpPr>
          <a:xfrm>
            <a:off x="1331640" y="2499742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704D9992-5C5F-40C0-8341-B2A32D8A3E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1944216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1944216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567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BDC89B-B731-466C-BDB3-40C1E28B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Placeholder 2">
                  <a:extLst>
                    <a:ext uri="{FF2B5EF4-FFF2-40B4-BE49-F238E27FC236}">
                      <a16:creationId xmlns:a16="http://schemas.microsoft.com/office/drawing/2014/main" id="{DDB5956C-326C-4C60-B2C2-C1994F54B9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1944216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≫1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1944216" cy="360436"/>
                </a:xfrm>
                <a:prstGeom prst="rect">
                  <a:avLst/>
                </a:prstGeom>
                <a:blipFill>
                  <a:blip r:embed="rId8"/>
                  <a:stretch>
                    <a:fillRect l="-1567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7D278E0-0831-454E-8C40-C78D0E384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/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/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67" t="-2222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CE641A1E-9563-4205-B669-0D9119F0758F}"/>
              </a:ext>
            </a:extLst>
          </p:cNvPr>
          <p:cNvSpPr/>
          <p:nvPr/>
        </p:nvSpPr>
        <p:spPr>
          <a:xfrm>
            <a:off x="1694456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C37175-4661-4CCD-B31F-F9D48FD2F319}"/>
              </a:ext>
            </a:extLst>
          </p:cNvPr>
          <p:cNvSpPr/>
          <p:nvPr/>
        </p:nvSpPr>
        <p:spPr>
          <a:xfrm>
            <a:off x="6908330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1" animBg="1"/>
      <p:bldP spid="13" grpId="2" animBg="1"/>
      <p:bldP spid="14" grpId="1" animBg="1"/>
      <p:bldP spid="1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34C490D-601E-4266-B3CB-74B516C449A6}"/>
              </a:ext>
            </a:extLst>
          </p:cNvPr>
          <p:cNvSpPr txBox="1">
            <a:spLocks/>
          </p:cNvSpPr>
          <p:nvPr/>
        </p:nvSpPr>
        <p:spPr>
          <a:xfrm>
            <a:off x="2051720" y="3899594"/>
            <a:ext cx="6744384" cy="5309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reescrever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alterar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valor</a:t>
            </a:r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/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blipFill>
                <a:blip r:embed="rId5"/>
                <a:stretch>
                  <a:fillRect l="-1815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/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+10→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blipFill>
                <a:blip r:embed="rId6"/>
                <a:stretch>
                  <a:fillRect l="-1622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6" grpId="1"/>
      <p:bldP spid="8" grpId="0" animBg="1"/>
      <p:bldP spid="9" grpId="0" animBg="1"/>
      <p:bldP spid="10" grpId="0"/>
      <p:bldP spid="10" grpId="1"/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/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blipFill>
                <a:blip r:embed="rId5"/>
                <a:stretch>
                  <a:fillRect l="-11017" r="-11017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227A921-F7E9-4BCB-A594-A47B8A86B2FE}"/>
              </a:ext>
            </a:extLst>
          </p:cNvPr>
          <p:cNvSpPr/>
          <p:nvPr/>
        </p:nvSpPr>
        <p:spPr>
          <a:xfrm>
            <a:off x="1691680" y="396025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/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blipFill>
                <a:blip r:embed="rId8"/>
                <a:stretch>
                  <a:fillRect l="-9220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407C97-F4BD-4F64-B584-08B015934EDF}"/>
              </a:ext>
            </a:extLst>
          </p:cNvPr>
          <p:cNvSpPr txBox="1">
            <a:spLocks/>
          </p:cNvSpPr>
          <p:nvPr/>
        </p:nvSpPr>
        <p:spPr>
          <a:xfrm>
            <a:off x="2195408" y="3903698"/>
            <a:ext cx="396076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importância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C4B45B9-D0FB-4536-A250-3FB61BAEE7A0}"/>
              </a:ext>
            </a:extLst>
          </p:cNvPr>
          <p:cNvSpPr/>
          <p:nvPr/>
        </p:nvSpPr>
        <p:spPr>
          <a:xfrm>
            <a:off x="6156176" y="395302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/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/>
      <p:bldP spid="18" grpId="1"/>
      <p:bldP spid="4" grpId="0"/>
      <p:bldP spid="5" grpId="0"/>
      <p:bldP spid="19" grpId="0" animBg="1"/>
      <p:bldP spid="19" grpId="1" animBg="1"/>
      <p:bldP spid="21" grpId="0"/>
      <p:bldP spid="21" grpId="1"/>
      <p:bldP spid="22" grpId="0"/>
      <p:bldP spid="22" grpId="1"/>
      <p:bldP spid="23" grpId="0" animBg="1"/>
      <p:bldP spid="23" grpId="1" animBg="1"/>
      <p:bldP spid="25" grpId="0"/>
      <p:bldP spid="25" grpId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71605E-6 L 0.00139 -0.397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14" grpId="0"/>
      <p:bldP spid="15" grpId="0"/>
      <p:bldP spid="8" grpId="0" animBg="1"/>
      <p:bldP spid="9" grpId="0" animBg="1"/>
      <p:bldP spid="3" grpId="0" animBg="1"/>
      <p:bldP spid="17" grpId="0" animBg="1"/>
      <p:bldP spid="4" grpId="0"/>
      <p:bldP spid="5" grpId="0"/>
      <p:bldP spid="26" grpId="0" animBg="1"/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539552" y="120359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87946D-10F9-4E4F-A202-3AE3A5B5B60D}"/>
              </a:ext>
            </a:extLst>
          </p:cNvPr>
          <p:cNvSpPr txBox="1">
            <a:spLocks/>
          </p:cNvSpPr>
          <p:nvPr/>
        </p:nvSpPr>
        <p:spPr>
          <a:xfrm>
            <a:off x="523960" y="2639193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/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blipFill>
                <a:blip r:embed="rId4"/>
                <a:stretch>
                  <a:fillRect l="-1186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ave Esquerda 1">
            <a:extLst>
              <a:ext uri="{FF2B5EF4-FFF2-40B4-BE49-F238E27FC236}">
                <a16:creationId xmlns:a16="http://schemas.microsoft.com/office/drawing/2014/main" id="{AFE18B1E-24CD-4358-B238-66100FDAE2D7}"/>
              </a:ext>
            </a:extLst>
          </p:cNvPr>
          <p:cNvSpPr/>
          <p:nvPr/>
        </p:nvSpPr>
        <p:spPr>
          <a:xfrm>
            <a:off x="1547664" y="3201144"/>
            <a:ext cx="144016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/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blipFill>
                <a:blip r:embed="rId5"/>
                <a:stretch>
                  <a:fillRect l="-4075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/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blipFill>
                <a:blip r:embed="rId6"/>
                <a:stretch>
                  <a:fillRect l="-407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7E38BA65-E0AD-4EB3-99EA-66C8675A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6" y="1995686"/>
            <a:ext cx="8604448" cy="2254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  <a:blipFill>
                <a:blip r:embed="rId5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≤−1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  <a:blipFill>
                <a:blip r:embed="rId6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D7FA712-9F8C-4652-9BB9-608578CED26D}"/>
              </a:ext>
            </a:extLst>
          </p:cNvPr>
          <p:cNvSpPr txBox="1">
            <a:spLocks/>
          </p:cNvSpPr>
          <p:nvPr/>
        </p:nvSpPr>
        <p:spPr>
          <a:xfrm>
            <a:off x="3452634" y="4383364"/>
            <a:ext cx="2526764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A5A9A7F-FE8B-46E6-89A9-AD40E305913F}"/>
              </a:ext>
            </a:extLst>
          </p:cNvPr>
          <p:cNvSpPr/>
          <p:nvPr/>
        </p:nvSpPr>
        <p:spPr>
          <a:xfrm>
            <a:off x="3121531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369B07-0A2B-45C7-8BC4-0F624CC46F66}"/>
              </a:ext>
            </a:extLst>
          </p:cNvPr>
          <p:cNvSpPr/>
          <p:nvPr/>
        </p:nvSpPr>
        <p:spPr>
          <a:xfrm rot="10800000">
            <a:off x="5620097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/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blipFill>
                <a:blip r:embed="rId7"/>
                <a:stretch>
                  <a:fillRect l="-2703" r="-8784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/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blipFill>
                <a:blip r:embed="rId8"/>
                <a:stretch>
                  <a:fillRect l="-2667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/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/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blipFill>
                <a:blip r:embed="rId10"/>
                <a:stretch>
                  <a:fillRect l="-3101" r="-6202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D95B189E-B531-4DF9-B60E-3E0EB2382AFD}"/>
              </a:ext>
            </a:extLst>
          </p:cNvPr>
          <p:cNvSpPr/>
          <p:nvPr/>
        </p:nvSpPr>
        <p:spPr>
          <a:xfrm rot="5400000">
            <a:off x="3291809" y="3130413"/>
            <a:ext cx="182670" cy="12255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D92F2923-E6E6-410B-B497-780FB616B1A4}"/>
              </a:ext>
            </a:extLst>
          </p:cNvPr>
          <p:cNvSpPr/>
          <p:nvPr/>
        </p:nvSpPr>
        <p:spPr>
          <a:xfrm rot="5400000">
            <a:off x="5626580" y="3179562"/>
            <a:ext cx="168148" cy="11535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40AAA6-8AD8-4A49-98FF-248C91B2C19E}"/>
              </a:ext>
            </a:extLst>
          </p:cNvPr>
          <p:cNvSpPr/>
          <p:nvPr/>
        </p:nvSpPr>
        <p:spPr>
          <a:xfrm>
            <a:off x="1076804" y="4346563"/>
            <a:ext cx="1968587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CEF9977-A6D7-4D83-9F49-BA869D94F29B}"/>
              </a:ext>
            </a:extLst>
          </p:cNvPr>
          <p:cNvSpPr/>
          <p:nvPr/>
        </p:nvSpPr>
        <p:spPr>
          <a:xfrm>
            <a:off x="6182143" y="4344402"/>
            <a:ext cx="2062265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3352F9-4683-4214-94EA-A17E37748F46}"/>
              </a:ext>
            </a:extLst>
          </p:cNvPr>
          <p:cNvSpPr txBox="1">
            <a:spLocks/>
          </p:cNvSpPr>
          <p:nvPr/>
        </p:nvSpPr>
        <p:spPr>
          <a:xfrm>
            <a:off x="4133096" y="3090883"/>
            <a:ext cx="97535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8E795B9-13F1-485A-9F1E-64748C6A5787}"/>
              </a:ext>
            </a:extLst>
          </p:cNvPr>
          <p:cNvSpPr/>
          <p:nvPr/>
        </p:nvSpPr>
        <p:spPr>
          <a:xfrm>
            <a:off x="4084325" y="3079237"/>
            <a:ext cx="975350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5" grpId="0" animBg="1"/>
      <p:bldP spid="15" grpId="1" animBg="1"/>
      <p:bldP spid="17" grpId="0" animBg="1"/>
      <p:bldP spid="17" grpId="1" animBg="1"/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Considerando um valor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extremamente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alto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=100.000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  <a:blipFill>
                <a:blip r:embed="rId4"/>
                <a:stretch>
                  <a:fillRect l="-498"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3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Motivações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Porque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matematicamente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Forward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Comportamento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Rede do input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output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87763BD2-2EC6-4856-B293-D6A7FD519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34954"/>
            <a:ext cx="2304256" cy="139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6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7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1CA45F57-20FD-40E8-9684-69EEEF3CB3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510" y="3557783"/>
            <a:ext cx="1996827" cy="1248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9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10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5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6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7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8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/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87A464F-94A8-472E-95E1-5C97636AC225}"/>
              </a:ext>
            </a:extLst>
          </p:cNvPr>
          <p:cNvCxnSpPr/>
          <p:nvPr/>
        </p:nvCxnSpPr>
        <p:spPr>
          <a:xfrm>
            <a:off x="5076056" y="3189097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BEA2EF-4DF9-4EAA-94EB-6A15F5ED06CA}"/>
              </a:ext>
            </a:extLst>
          </p:cNvPr>
          <p:cNvSpPr/>
          <p:nvPr/>
        </p:nvSpPr>
        <p:spPr>
          <a:xfrm>
            <a:off x="4527261" y="2767354"/>
            <a:ext cx="2204979" cy="90593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849F114-FD62-4485-BF69-4A66C1CBFE9F}"/>
              </a:ext>
            </a:extLst>
          </p:cNvPr>
          <p:cNvSpPr txBox="1">
            <a:spLocks/>
          </p:cNvSpPr>
          <p:nvPr/>
        </p:nvSpPr>
        <p:spPr>
          <a:xfrm>
            <a:off x="3275856" y="4108672"/>
            <a:ext cx="6228692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 isso, são obtidas interessantes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fronteiras de decisão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D75D19-8848-433D-8A14-54629AF3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79" y="1512168"/>
            <a:ext cx="4044901" cy="3219822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F456D65-2C9C-4ECC-AEF7-90A064F14EAC}"/>
              </a:ext>
            </a:extLst>
          </p:cNvPr>
          <p:cNvSpPr txBox="1">
            <a:spLocks/>
          </p:cNvSpPr>
          <p:nvPr/>
        </p:nvSpPr>
        <p:spPr>
          <a:xfrm>
            <a:off x="467544" y="1165464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linearmente separáveis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84AB29D-265C-4BD3-9970-4A48BFF4A0EC}"/>
              </a:ext>
            </a:extLst>
          </p:cNvPr>
          <p:cNvCxnSpPr/>
          <p:nvPr/>
        </p:nvCxnSpPr>
        <p:spPr>
          <a:xfrm>
            <a:off x="5148064" y="1635646"/>
            <a:ext cx="576065" cy="280831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F36C39-7B54-419D-9275-AFDD79F66180}"/>
              </a:ext>
            </a:extLst>
          </p:cNvPr>
          <p:cNvCxnSpPr>
            <a:cxnSpLocks/>
          </p:cNvCxnSpPr>
          <p:nvPr/>
        </p:nvCxnSpPr>
        <p:spPr>
          <a:xfrm>
            <a:off x="5292080" y="1635646"/>
            <a:ext cx="216024" cy="280831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4CAE21-723D-462C-8B49-0CBA8F795898}"/>
              </a:ext>
            </a:extLst>
          </p:cNvPr>
          <p:cNvCxnSpPr>
            <a:cxnSpLocks/>
          </p:cNvCxnSpPr>
          <p:nvPr/>
        </p:nvCxnSpPr>
        <p:spPr>
          <a:xfrm>
            <a:off x="4656575" y="1829954"/>
            <a:ext cx="2016224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07D93A-F293-4C7B-A1A2-5B50320BE1C4}"/>
              </a:ext>
            </a:extLst>
          </p:cNvPr>
          <p:cNvSpPr txBox="1">
            <a:spLocks/>
          </p:cNvSpPr>
          <p:nvPr/>
        </p:nvSpPr>
        <p:spPr>
          <a:xfrm>
            <a:off x="677343" y="192367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61F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– Uma boa fronteira?</a:t>
            </a:r>
            <a:endParaRPr lang="en-US" altLang="ko-KR" sz="1600" b="1" dirty="0">
              <a:solidFill>
                <a:srgbClr val="61FB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B9E62BF-BBDD-47CA-BFF9-A46710BA150F}"/>
              </a:ext>
            </a:extLst>
          </p:cNvPr>
          <p:cNvSpPr txBox="1">
            <a:spLocks/>
          </p:cNvSpPr>
          <p:nvPr/>
        </p:nvSpPr>
        <p:spPr>
          <a:xfrm>
            <a:off x="677343" y="231916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– Melhor ou pior?</a:t>
            </a:r>
            <a:endParaRPr lang="en-US" altLang="ko-KR" sz="1600" b="1" dirty="0">
              <a:solidFill>
                <a:srgbClr val="FF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6EA0D19-6B30-4485-A1E9-1E6649FA9B84}"/>
              </a:ext>
            </a:extLst>
          </p:cNvPr>
          <p:cNvSpPr txBox="1">
            <a:spLocks/>
          </p:cNvSpPr>
          <p:nvPr/>
        </p:nvSpPr>
        <p:spPr>
          <a:xfrm>
            <a:off x="677343" y="2739405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 – Parece mais eficiente!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52BF820-DFFE-4F04-84CA-117B6960273F}"/>
              </a:ext>
            </a:extLst>
          </p:cNvPr>
          <p:cNvCxnSpPr>
            <a:cxnSpLocks/>
          </p:cNvCxnSpPr>
          <p:nvPr/>
        </p:nvCxnSpPr>
        <p:spPr>
          <a:xfrm>
            <a:off x="4860032" y="1654696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F1A6292-E364-4436-8B52-D20A54DAE915}"/>
              </a:ext>
            </a:extLst>
          </p:cNvPr>
          <p:cNvCxnSpPr>
            <a:cxnSpLocks/>
          </p:cNvCxnSpPr>
          <p:nvPr/>
        </p:nvCxnSpPr>
        <p:spPr>
          <a:xfrm>
            <a:off x="4453117" y="2005211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871FEB2-58D4-4DAF-B8A1-D270D8D839B5}"/>
              </a:ext>
            </a:extLst>
          </p:cNvPr>
          <p:cNvCxnSpPr/>
          <p:nvPr/>
        </p:nvCxnSpPr>
        <p:spPr>
          <a:xfrm flipV="1">
            <a:off x="6558445" y="3883515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1A3CACA-2ABC-4DEB-BB61-A64036AC35BA}"/>
              </a:ext>
            </a:extLst>
          </p:cNvPr>
          <p:cNvCxnSpPr/>
          <p:nvPr/>
        </p:nvCxnSpPr>
        <p:spPr>
          <a:xfrm flipV="1">
            <a:off x="6394248" y="4058772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BC19112-98F4-4A3F-ABFF-DD267285E20B}"/>
              </a:ext>
            </a:extLst>
          </p:cNvPr>
          <p:cNvSpPr txBox="1">
            <a:spLocks/>
          </p:cNvSpPr>
          <p:nvPr/>
        </p:nvSpPr>
        <p:spPr>
          <a:xfrm>
            <a:off x="6911300" y="3832040"/>
            <a:ext cx="10441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Outliers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4CC8E0-89CC-46A5-9ADF-B884A07C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1203598"/>
            <a:ext cx="4392488" cy="3618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/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AE3100-393D-44FA-96B2-F50BD762B4E7}"/>
              </a:ext>
            </a:extLst>
          </p:cNvPr>
          <p:cNvCxnSpPr>
            <a:cxnSpLocks/>
          </p:cNvCxnSpPr>
          <p:nvPr/>
        </p:nvCxnSpPr>
        <p:spPr>
          <a:xfrm>
            <a:off x="4139952" y="1419622"/>
            <a:ext cx="0" cy="273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04D02CD2-1883-494A-AD20-0922D3EC7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795886"/>
            <a:ext cx="472053" cy="511391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7A4D851-703C-4A54-896A-765EA25846B7}"/>
              </a:ext>
            </a:extLst>
          </p:cNvPr>
          <p:cNvCxnSpPr>
            <a:cxnSpLocks/>
          </p:cNvCxnSpPr>
          <p:nvPr/>
        </p:nvCxnSpPr>
        <p:spPr>
          <a:xfrm flipH="1">
            <a:off x="2339752" y="1635646"/>
            <a:ext cx="2952328" cy="2592288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BE6E972-423B-42D5-B036-C44772CCC6B6}"/>
              </a:ext>
            </a:extLst>
          </p:cNvPr>
          <p:cNvSpPr txBox="1">
            <a:spLocks/>
          </p:cNvSpPr>
          <p:nvPr/>
        </p:nvSpPr>
        <p:spPr>
          <a:xfrm>
            <a:off x="6660232" y="1779662"/>
            <a:ext cx="19442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Sensível a outliers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328900A-A838-450D-AD18-074AF4202E73}"/>
              </a:ext>
            </a:extLst>
          </p:cNvPr>
          <p:cNvCxnSpPr>
            <a:cxnSpLocks/>
          </p:cNvCxnSpPr>
          <p:nvPr/>
        </p:nvCxnSpPr>
        <p:spPr>
          <a:xfrm flipH="1">
            <a:off x="4283968" y="393990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/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49EF912-E838-41AD-9928-D2F38492D685}"/>
              </a:ext>
            </a:extLst>
          </p:cNvPr>
          <p:cNvCxnSpPr>
            <a:cxnSpLocks/>
          </p:cNvCxnSpPr>
          <p:nvPr/>
        </p:nvCxnSpPr>
        <p:spPr>
          <a:xfrm flipH="1">
            <a:off x="5436096" y="1635646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1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Matemática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Bastidores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/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/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E8CA94CF-2D3B-4C7B-B511-B39A50BEF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131590"/>
            <a:ext cx="2842104" cy="3694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/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639B7-DD04-4AAC-9211-E7AC94DFC13C}"/>
              </a:ext>
            </a:extLst>
          </p:cNvPr>
          <p:cNvCxnSpPr>
            <a:cxnSpLocks/>
          </p:cNvCxnSpPr>
          <p:nvPr/>
        </p:nvCxnSpPr>
        <p:spPr>
          <a:xfrm flipV="1">
            <a:off x="827584" y="2067694"/>
            <a:ext cx="1656184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8ACFD9-5361-4F31-9666-51DA84776B00}"/>
              </a:ext>
            </a:extLst>
          </p:cNvPr>
          <p:cNvCxnSpPr>
            <a:cxnSpLocks/>
          </p:cNvCxnSpPr>
          <p:nvPr/>
        </p:nvCxnSpPr>
        <p:spPr>
          <a:xfrm flipV="1">
            <a:off x="2483768" y="2629592"/>
            <a:ext cx="0" cy="13563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DD12ECD-0B56-4A33-BC36-4407F01E83A6}"/>
              </a:ext>
            </a:extLst>
          </p:cNvPr>
          <p:cNvCxnSpPr>
            <a:cxnSpLocks/>
          </p:cNvCxnSpPr>
          <p:nvPr/>
        </p:nvCxnSpPr>
        <p:spPr>
          <a:xfrm flipV="1">
            <a:off x="2483768" y="2067694"/>
            <a:ext cx="0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A498643-8497-4D61-A257-50832C3B8EF5}"/>
              </a:ext>
            </a:extLst>
          </p:cNvPr>
          <p:cNvCxnSpPr>
            <a:cxnSpLocks/>
          </p:cNvCxnSpPr>
          <p:nvPr/>
        </p:nvCxnSpPr>
        <p:spPr>
          <a:xfrm flipH="1">
            <a:off x="824630" y="2067694"/>
            <a:ext cx="165913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/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/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D3A526F-173F-468A-8689-62E0C00714A5}"/>
              </a:ext>
            </a:extLst>
          </p:cNvPr>
          <p:cNvCxnSpPr>
            <a:cxnSpLocks/>
          </p:cNvCxnSpPr>
          <p:nvPr/>
        </p:nvCxnSpPr>
        <p:spPr>
          <a:xfrm flipV="1">
            <a:off x="824629" y="1578222"/>
            <a:ext cx="1061162" cy="111918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6AAAC09-5286-42B1-A2A8-730410E91034}"/>
              </a:ext>
            </a:extLst>
          </p:cNvPr>
          <p:cNvCxnSpPr>
            <a:cxnSpLocks/>
          </p:cNvCxnSpPr>
          <p:nvPr/>
        </p:nvCxnSpPr>
        <p:spPr>
          <a:xfrm flipV="1">
            <a:off x="1884526" y="2629592"/>
            <a:ext cx="0" cy="13563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FA7AE2-73EB-4E3C-8F7F-4272CDFB9400}"/>
              </a:ext>
            </a:extLst>
          </p:cNvPr>
          <p:cNvCxnSpPr>
            <a:cxnSpLocks/>
          </p:cNvCxnSpPr>
          <p:nvPr/>
        </p:nvCxnSpPr>
        <p:spPr>
          <a:xfrm flipV="1">
            <a:off x="1885791" y="1578222"/>
            <a:ext cx="1" cy="1119186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0411434-26C1-4447-9C35-E603BDC011E6}"/>
              </a:ext>
            </a:extLst>
          </p:cNvPr>
          <p:cNvCxnSpPr>
            <a:cxnSpLocks/>
          </p:cNvCxnSpPr>
          <p:nvPr/>
        </p:nvCxnSpPr>
        <p:spPr>
          <a:xfrm>
            <a:off x="819146" y="1583188"/>
            <a:ext cx="1065380" cy="0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/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/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40274AC-011F-430F-B912-199224201D8D}"/>
              </a:ext>
            </a:extLst>
          </p:cNvPr>
          <p:cNvCxnSpPr>
            <a:cxnSpLocks/>
          </p:cNvCxnSpPr>
          <p:nvPr/>
        </p:nvCxnSpPr>
        <p:spPr>
          <a:xfrm>
            <a:off x="1855615" y="1578222"/>
            <a:ext cx="261843" cy="63703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68858666-6997-47ED-B5FC-32D24F695092}"/>
              </a:ext>
            </a:extLst>
          </p:cNvPr>
          <p:cNvSpPr/>
          <p:nvPr/>
        </p:nvSpPr>
        <p:spPr>
          <a:xfrm rot="20262290">
            <a:off x="2040752" y="2150670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B9FD1C3-B7FD-4240-A78A-0B99A8B25AF8}"/>
              </a:ext>
            </a:extLst>
          </p:cNvPr>
          <p:cNvCxnSpPr>
            <a:cxnSpLocks/>
          </p:cNvCxnSpPr>
          <p:nvPr/>
        </p:nvCxnSpPr>
        <p:spPr>
          <a:xfrm flipV="1">
            <a:off x="827584" y="2209520"/>
            <a:ext cx="1299098" cy="487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/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C84BA88D-6B2A-4E3C-AB64-DB5DDD842D1B}"/>
              </a:ext>
            </a:extLst>
          </p:cNvPr>
          <p:cNvSpPr/>
          <p:nvPr/>
        </p:nvSpPr>
        <p:spPr>
          <a:xfrm>
            <a:off x="5866179" y="145321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/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𝑛𝑜𝑟𝑚𝑎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/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𝑝𝑟𝑜𝑗𝑒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𝑜𝑟𝑡𝑜𝑔𝑜𝑛𝑎𝑙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blipFill>
                <a:blip r:embed="rId13"/>
                <a:stretch>
                  <a:fillRect l="-623" r="-112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/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/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/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blipFill>
                <a:blip r:embed="rId16"/>
                <a:stretch>
                  <a:fillRect l="-338" r="-338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/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blipFill>
                <a:blip r:embed="rId17"/>
                <a:stretch>
                  <a:fillRect l="-7843" r="-5882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130AB02-8BCE-4A89-ABDA-F4CD517C0BF6}"/>
              </a:ext>
            </a:extLst>
          </p:cNvPr>
          <p:cNvCxnSpPr>
            <a:cxnSpLocks/>
          </p:cNvCxnSpPr>
          <p:nvPr/>
        </p:nvCxnSpPr>
        <p:spPr>
          <a:xfrm flipV="1">
            <a:off x="1477133" y="3678808"/>
            <a:ext cx="1101386" cy="6931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4245C5-D151-4952-92A6-E497E215D0C9}"/>
              </a:ext>
            </a:extLst>
          </p:cNvPr>
          <p:cNvCxnSpPr>
            <a:cxnSpLocks/>
          </p:cNvCxnSpPr>
          <p:nvPr/>
        </p:nvCxnSpPr>
        <p:spPr>
          <a:xfrm flipH="1" flipV="1">
            <a:off x="973333" y="4142570"/>
            <a:ext cx="524393" cy="25510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/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121EE1D-1A17-435A-B410-3BF959D31B81}"/>
              </a:ext>
            </a:extLst>
          </p:cNvPr>
          <p:cNvCxnSpPr>
            <a:cxnSpLocks/>
          </p:cNvCxnSpPr>
          <p:nvPr/>
        </p:nvCxnSpPr>
        <p:spPr>
          <a:xfrm>
            <a:off x="998399" y="4162791"/>
            <a:ext cx="317355" cy="349111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55FE349-B4E2-4B19-88FB-66848D287058}"/>
              </a:ext>
            </a:extLst>
          </p:cNvPr>
          <p:cNvCxnSpPr>
            <a:cxnSpLocks/>
          </p:cNvCxnSpPr>
          <p:nvPr/>
        </p:nvCxnSpPr>
        <p:spPr>
          <a:xfrm flipH="1">
            <a:off x="1299397" y="4358877"/>
            <a:ext cx="207040" cy="154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/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  <a:blipFill>
                <a:blip r:embed="rId1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9D481DCA-12D8-4250-9C51-FAB96CB84A7A}"/>
              </a:ext>
            </a:extLst>
          </p:cNvPr>
          <p:cNvSpPr/>
          <p:nvPr/>
        </p:nvSpPr>
        <p:spPr>
          <a:xfrm>
            <a:off x="1356360" y="4223346"/>
            <a:ext cx="251460" cy="104814"/>
          </a:xfrm>
          <a:custGeom>
            <a:avLst/>
            <a:gdLst>
              <a:gd name="connsiteX0" fmla="*/ 0 w 251460"/>
              <a:gd name="connsiteY0" fmla="*/ 104814 h 104814"/>
              <a:gd name="connsiteX1" fmla="*/ 22860 w 251460"/>
              <a:gd name="connsiteY1" fmla="*/ 43854 h 104814"/>
              <a:gd name="connsiteX2" fmla="*/ 83820 w 251460"/>
              <a:gd name="connsiteY2" fmla="*/ 5754 h 104814"/>
              <a:gd name="connsiteX3" fmla="*/ 175260 w 251460"/>
              <a:gd name="connsiteY3" fmla="*/ 5754 h 104814"/>
              <a:gd name="connsiteX4" fmla="*/ 251460 w 251460"/>
              <a:gd name="connsiteY4" fmla="*/ 59094 h 10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" h="104814">
                <a:moveTo>
                  <a:pt x="0" y="104814"/>
                </a:moveTo>
                <a:cubicBezTo>
                  <a:pt x="4445" y="82589"/>
                  <a:pt x="8890" y="60364"/>
                  <a:pt x="22860" y="43854"/>
                </a:cubicBezTo>
                <a:cubicBezTo>
                  <a:pt x="36830" y="27344"/>
                  <a:pt x="58420" y="12104"/>
                  <a:pt x="83820" y="5754"/>
                </a:cubicBezTo>
                <a:cubicBezTo>
                  <a:pt x="109220" y="-596"/>
                  <a:pt x="147320" y="-3136"/>
                  <a:pt x="175260" y="5754"/>
                </a:cubicBezTo>
                <a:cubicBezTo>
                  <a:pt x="203200" y="14644"/>
                  <a:pt x="227330" y="36869"/>
                  <a:pt x="251460" y="590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/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&gt;90°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B7FA5F-7245-4A3C-A3F8-F97AB1287590}"/>
              </a:ext>
            </a:extLst>
          </p:cNvPr>
          <p:cNvCxnSpPr>
            <a:cxnSpLocks/>
          </p:cNvCxnSpPr>
          <p:nvPr/>
        </p:nvCxnSpPr>
        <p:spPr>
          <a:xfrm flipH="1">
            <a:off x="1514614" y="4511902"/>
            <a:ext cx="190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/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blipFill>
                <a:blip r:embed="rId21"/>
                <a:stretch>
                  <a:fillRect l="-7767" r="-776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/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tângulo 95">
            <a:extLst>
              <a:ext uri="{FF2B5EF4-FFF2-40B4-BE49-F238E27FC236}">
                <a16:creationId xmlns:a16="http://schemas.microsoft.com/office/drawing/2014/main" id="{0428C264-880D-43E7-9B07-C27E79FD9329}"/>
              </a:ext>
            </a:extLst>
          </p:cNvPr>
          <p:cNvSpPr/>
          <p:nvPr/>
        </p:nvSpPr>
        <p:spPr>
          <a:xfrm>
            <a:off x="3543035" y="3066740"/>
            <a:ext cx="3639469" cy="50914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20" grpId="0"/>
      <p:bldP spid="27" grpId="0"/>
      <p:bldP spid="43" grpId="0"/>
      <p:bldP spid="44" grpId="0"/>
      <p:bldP spid="49" grpId="0" animBg="1"/>
      <p:bldP spid="55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70" grpId="0"/>
      <p:bldP spid="86" grpId="0"/>
      <p:bldP spid="88" grpId="0" animBg="1"/>
      <p:bldP spid="89" grpId="0"/>
      <p:bldP spid="92" grpId="0"/>
      <p:bldP spid="95" grpId="0"/>
      <p:bldP spid="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BAA1B89-F78D-4B37-9820-E5AFA387EC9D}"/>
              </a:ext>
            </a:extLst>
          </p:cNvPr>
          <p:cNvSpPr txBox="1">
            <a:spLocks/>
          </p:cNvSpPr>
          <p:nvPr/>
        </p:nvSpPr>
        <p:spPr>
          <a:xfrm>
            <a:off x="1331640" y="1851670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Como utilizar estes conceitos para entender o objetivo de otimização do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Vector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92AC7F-6CE8-48B6-84B0-2332A33A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15" y="2154823"/>
            <a:ext cx="3613969" cy="245174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blipFill>
                <a:blip r:embed="rId5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blipFill>
                <a:blip r:embed="rId6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/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𝑆𝑖𝑚𝑝𝑙𝑖𝑓𝑖𝑐𝑎𝑛𝑑𝑜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blipFill>
                <a:blip r:embed="rId7"/>
                <a:stretch>
                  <a:fillRect l="-327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/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808A884C-34C1-4995-8CFC-5254C593EE34}"/>
              </a:ext>
            </a:extLst>
          </p:cNvPr>
          <p:cNvSpPr/>
          <p:nvPr/>
        </p:nvSpPr>
        <p:spPr>
          <a:xfrm>
            <a:off x="5328082" y="1250982"/>
            <a:ext cx="832677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51373D48-B5E9-40FA-87BD-244E75D6BF49}"/>
              </a:ext>
            </a:extLst>
          </p:cNvPr>
          <p:cNvSpPr/>
          <p:nvPr/>
        </p:nvSpPr>
        <p:spPr>
          <a:xfrm>
            <a:off x="916175" y="2211710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/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blipFill>
                <a:blip r:embed="rId9"/>
                <a:stretch>
                  <a:fillRect l="-3043" b="-10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A9F2A4A-B190-459D-A12B-2CF12CD1F051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683569" y="2529438"/>
            <a:ext cx="232607" cy="978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87B19630-EE52-45A6-BF3A-B440723CC2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106" y="2571750"/>
            <a:ext cx="314140" cy="340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/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AD21EFE-CF33-48FB-9BA0-023B99E0530D}"/>
              </a:ext>
            </a:extLst>
          </p:cNvPr>
          <p:cNvCxnSpPr>
            <a:cxnSpLocks/>
          </p:cNvCxnSpPr>
          <p:nvPr/>
        </p:nvCxnSpPr>
        <p:spPr>
          <a:xfrm flipV="1">
            <a:off x="6156176" y="2741910"/>
            <a:ext cx="0" cy="17020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F3132E4-CCB4-4645-9944-09639AEB2B12}"/>
              </a:ext>
            </a:extLst>
          </p:cNvPr>
          <p:cNvCxnSpPr>
            <a:cxnSpLocks/>
          </p:cNvCxnSpPr>
          <p:nvPr/>
        </p:nvCxnSpPr>
        <p:spPr>
          <a:xfrm flipV="1">
            <a:off x="4734815" y="2741910"/>
            <a:ext cx="1421361" cy="669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/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/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EB35FFE-12AE-4690-9976-9F151E69AE86}"/>
              </a:ext>
            </a:extLst>
          </p:cNvPr>
          <p:cNvCxnSpPr>
            <a:cxnSpLocks/>
          </p:cNvCxnSpPr>
          <p:nvPr/>
        </p:nvCxnSpPr>
        <p:spPr>
          <a:xfrm flipV="1">
            <a:off x="4734815" y="2748608"/>
            <a:ext cx="1421361" cy="1695350"/>
          </a:xfrm>
          <a:prstGeom prst="line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2AEBA18-22A0-4EDC-A30E-6FA44ECF2B70}"/>
              </a:ext>
            </a:extLst>
          </p:cNvPr>
          <p:cNvCxnSpPr>
            <a:cxnSpLocks/>
          </p:cNvCxnSpPr>
          <p:nvPr/>
        </p:nvCxnSpPr>
        <p:spPr>
          <a:xfrm flipV="1">
            <a:off x="4734814" y="3650481"/>
            <a:ext cx="2109507" cy="7815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/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5383E99-7305-4E62-92DF-6F9F1AC2DD30}"/>
              </a:ext>
            </a:extLst>
          </p:cNvPr>
          <p:cNvCxnSpPr>
            <a:cxnSpLocks/>
          </p:cNvCxnSpPr>
          <p:nvPr/>
        </p:nvCxnSpPr>
        <p:spPr>
          <a:xfrm flipV="1">
            <a:off x="6819491" y="3650481"/>
            <a:ext cx="0" cy="77077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/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/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11CBC4A-EA8F-43DF-84DA-8D2EA8D85A74}"/>
              </a:ext>
            </a:extLst>
          </p:cNvPr>
          <p:cNvCxnSpPr>
            <a:cxnSpLocks/>
          </p:cNvCxnSpPr>
          <p:nvPr/>
        </p:nvCxnSpPr>
        <p:spPr>
          <a:xfrm flipV="1">
            <a:off x="4734813" y="3677595"/>
            <a:ext cx="2084677" cy="763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671F96-B8E1-4396-8AD8-E68B1F42398F}"/>
              </a:ext>
            </a:extLst>
          </p:cNvPr>
          <p:cNvCxnSpPr>
            <a:cxnSpLocks/>
          </p:cNvCxnSpPr>
          <p:nvPr/>
        </p:nvCxnSpPr>
        <p:spPr>
          <a:xfrm>
            <a:off x="6156164" y="2748608"/>
            <a:ext cx="341470" cy="101119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8F9E98D5-5603-4776-A519-BFFA236AFC8D}"/>
              </a:ext>
            </a:extLst>
          </p:cNvPr>
          <p:cNvSpPr/>
          <p:nvPr/>
        </p:nvSpPr>
        <p:spPr>
          <a:xfrm rot="20262290">
            <a:off x="6420887" y="3710265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B4009A7-5E03-4D3F-B4B7-0CECC881D0EB}"/>
              </a:ext>
            </a:extLst>
          </p:cNvPr>
          <p:cNvCxnSpPr>
            <a:cxnSpLocks/>
          </p:cNvCxnSpPr>
          <p:nvPr/>
        </p:nvCxnSpPr>
        <p:spPr>
          <a:xfrm flipV="1">
            <a:off x="4734813" y="3780805"/>
            <a:ext cx="1783472" cy="651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/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/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blipFill>
                <a:blip r:embed="rId18"/>
                <a:stretch>
                  <a:fillRect l="-4698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/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blipFill>
                <a:blip r:embed="rId19"/>
                <a:stretch>
                  <a:fillRect l="-3020" t="-3509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9AF8944-1D7B-41F3-B185-C514D97770C9}"/>
              </a:ext>
            </a:extLst>
          </p:cNvPr>
          <p:cNvSpPr txBox="1">
            <a:spLocks/>
          </p:cNvSpPr>
          <p:nvPr/>
        </p:nvSpPr>
        <p:spPr>
          <a:xfrm>
            <a:off x="6221399" y="1281823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1DB560-D6C2-4685-BC3B-B06B3B040FB8}"/>
              </a:ext>
            </a:extLst>
          </p:cNvPr>
          <p:cNvSpPr/>
          <p:nvPr/>
        </p:nvSpPr>
        <p:spPr>
          <a:xfrm>
            <a:off x="7812360" y="2450419"/>
            <a:ext cx="958839" cy="4424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326737E-2C80-4BFD-AB84-5FB72F3E3D4A}"/>
              </a:ext>
            </a:extLst>
          </p:cNvPr>
          <p:cNvSpPr/>
          <p:nvPr/>
        </p:nvSpPr>
        <p:spPr>
          <a:xfrm>
            <a:off x="1035190" y="2086245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88F8B48-754E-4436-ABCC-3A61C969E14C}"/>
              </a:ext>
            </a:extLst>
          </p:cNvPr>
          <p:cNvSpPr/>
          <p:nvPr/>
        </p:nvSpPr>
        <p:spPr>
          <a:xfrm>
            <a:off x="1035190" y="2498486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3" grpId="0" animBg="1"/>
      <p:bldP spid="12" grpId="0"/>
      <p:bldP spid="11" grpId="0"/>
      <p:bldP spid="24" grpId="0"/>
      <p:bldP spid="25" grpId="0"/>
      <p:bldP spid="34" grpId="0"/>
      <p:bldP spid="38" grpId="0"/>
      <p:bldP spid="39" grpId="0"/>
      <p:bldP spid="44" grpId="0" animBg="1"/>
      <p:bldP spid="50" grpId="0"/>
      <p:bldP spid="54" grpId="0"/>
      <p:bldP spid="55" grpId="0"/>
      <p:bldP spid="56" grpId="0"/>
      <p:bldP spid="57" grpId="0" animBg="1"/>
      <p:bldP spid="58" grpId="0" animBg="1"/>
      <p:bldP spid="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blipFill>
                <a:blip r:embed="rId3"/>
                <a:stretch>
                  <a:fillRect l="-304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blipFill>
                <a:blip r:embed="rId4"/>
                <a:stretch>
                  <a:fillRect l="-282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6C3550C1-01E1-4F14-895B-6DC705ACD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60" y="2471661"/>
            <a:ext cx="8356680" cy="2127251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41ED451-9079-4F4B-A100-784115E169DA}"/>
              </a:ext>
            </a:extLst>
          </p:cNvPr>
          <p:cNvCxnSpPr>
            <a:cxnSpLocks/>
          </p:cNvCxnSpPr>
          <p:nvPr/>
        </p:nvCxnSpPr>
        <p:spPr>
          <a:xfrm>
            <a:off x="971600" y="2931790"/>
            <a:ext cx="2016224" cy="166712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5F3D749-7AFC-49A3-AD51-F373C96CA041}"/>
              </a:ext>
            </a:extLst>
          </p:cNvPr>
          <p:cNvCxnSpPr>
            <a:cxnSpLocks/>
          </p:cNvCxnSpPr>
          <p:nvPr/>
        </p:nvCxnSpPr>
        <p:spPr>
          <a:xfrm flipV="1">
            <a:off x="1933070" y="2897744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/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/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3AF73B-27D3-4F3E-B5CA-9046CC43468B}"/>
              </a:ext>
            </a:extLst>
          </p:cNvPr>
          <p:cNvCxnSpPr>
            <a:cxnSpLocks/>
          </p:cNvCxnSpPr>
          <p:nvPr/>
        </p:nvCxnSpPr>
        <p:spPr>
          <a:xfrm flipH="1">
            <a:off x="2627783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48C14A1-8DE6-4ECF-8F6C-475B31510444}"/>
              </a:ext>
            </a:extLst>
          </p:cNvPr>
          <p:cNvCxnSpPr>
            <a:cxnSpLocks/>
          </p:cNvCxnSpPr>
          <p:nvPr/>
        </p:nvCxnSpPr>
        <p:spPr>
          <a:xfrm>
            <a:off x="2051720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9F13365-5D6B-4722-9885-004492A28D5C}"/>
              </a:ext>
            </a:extLst>
          </p:cNvPr>
          <p:cNvCxnSpPr>
            <a:cxnSpLocks/>
          </p:cNvCxnSpPr>
          <p:nvPr/>
        </p:nvCxnSpPr>
        <p:spPr>
          <a:xfrm flipV="1">
            <a:off x="1933070" y="3579862"/>
            <a:ext cx="118650" cy="1334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/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FE0EDE5F-0420-4BE3-8475-E9DA29D1AFBF}"/>
              </a:ext>
            </a:extLst>
          </p:cNvPr>
          <p:cNvSpPr/>
          <p:nvPr/>
        </p:nvSpPr>
        <p:spPr>
          <a:xfrm>
            <a:off x="1992395" y="2998959"/>
            <a:ext cx="223625" cy="563880"/>
          </a:xfrm>
          <a:custGeom>
            <a:avLst/>
            <a:gdLst>
              <a:gd name="connsiteX0" fmla="*/ 10265 w 223625"/>
              <a:gd name="connsiteY0" fmla="*/ 563880 h 563880"/>
              <a:gd name="connsiteX1" fmla="*/ 10265 w 223625"/>
              <a:gd name="connsiteY1" fmla="*/ 388620 h 563880"/>
              <a:gd name="connsiteX2" fmla="*/ 116945 w 223625"/>
              <a:gd name="connsiteY2" fmla="*/ 121920 h 563880"/>
              <a:gd name="connsiteX3" fmla="*/ 223625 w 223625"/>
              <a:gd name="connsiteY3" fmla="*/ 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25" h="563880">
                <a:moveTo>
                  <a:pt x="10265" y="563880"/>
                </a:moveTo>
                <a:cubicBezTo>
                  <a:pt x="1375" y="513080"/>
                  <a:pt x="-7515" y="462280"/>
                  <a:pt x="10265" y="388620"/>
                </a:cubicBezTo>
                <a:cubicBezTo>
                  <a:pt x="28045" y="314960"/>
                  <a:pt x="81385" y="186690"/>
                  <a:pt x="116945" y="121920"/>
                </a:cubicBezTo>
                <a:cubicBezTo>
                  <a:pt x="152505" y="57150"/>
                  <a:pt x="188065" y="28575"/>
                  <a:pt x="223625" y="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/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blipFill>
                <a:blip r:embed="rId10"/>
                <a:stretch>
                  <a:fillRect l="-381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/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blipFill>
                <a:blip r:embed="rId11"/>
                <a:stretch>
                  <a:fillRect l="-32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01216BC1-6B4D-4E3A-8554-0F6E960B3521}"/>
              </a:ext>
            </a:extLst>
          </p:cNvPr>
          <p:cNvSpPr/>
          <p:nvPr/>
        </p:nvSpPr>
        <p:spPr>
          <a:xfrm>
            <a:off x="2354580" y="2586925"/>
            <a:ext cx="944880" cy="163895"/>
          </a:xfrm>
          <a:custGeom>
            <a:avLst/>
            <a:gdLst>
              <a:gd name="connsiteX0" fmla="*/ 0 w 944880"/>
              <a:gd name="connsiteY0" fmla="*/ 163895 h 163895"/>
              <a:gd name="connsiteX1" fmla="*/ 129540 w 944880"/>
              <a:gd name="connsiteY1" fmla="*/ 64835 h 163895"/>
              <a:gd name="connsiteX2" fmla="*/ 312420 w 944880"/>
              <a:gd name="connsiteY2" fmla="*/ 19115 h 163895"/>
              <a:gd name="connsiteX3" fmla="*/ 601980 w 944880"/>
              <a:gd name="connsiteY3" fmla="*/ 3875 h 163895"/>
              <a:gd name="connsiteX4" fmla="*/ 944880 w 944880"/>
              <a:gd name="connsiteY4" fmla="*/ 87695 h 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880" h="163895">
                <a:moveTo>
                  <a:pt x="0" y="163895"/>
                </a:moveTo>
                <a:cubicBezTo>
                  <a:pt x="38735" y="126430"/>
                  <a:pt x="77470" y="88965"/>
                  <a:pt x="129540" y="64835"/>
                </a:cubicBezTo>
                <a:cubicBezTo>
                  <a:pt x="181610" y="40705"/>
                  <a:pt x="233680" y="29275"/>
                  <a:pt x="312420" y="19115"/>
                </a:cubicBezTo>
                <a:cubicBezTo>
                  <a:pt x="391160" y="8955"/>
                  <a:pt x="496570" y="-7555"/>
                  <a:pt x="601980" y="3875"/>
                </a:cubicBezTo>
                <a:cubicBezTo>
                  <a:pt x="707390" y="15305"/>
                  <a:pt x="826135" y="51500"/>
                  <a:pt x="944880" y="87695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F09E010-9DD3-494B-B468-BD31E35EA6D1}"/>
              </a:ext>
            </a:extLst>
          </p:cNvPr>
          <p:cNvCxnSpPr>
            <a:cxnSpLocks/>
          </p:cNvCxnSpPr>
          <p:nvPr/>
        </p:nvCxnSpPr>
        <p:spPr>
          <a:xfrm flipV="1">
            <a:off x="1219741" y="3720140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8BC4080-32DB-4BD0-BE31-420C0557FF16}"/>
              </a:ext>
            </a:extLst>
          </p:cNvPr>
          <p:cNvCxnSpPr>
            <a:cxnSpLocks/>
          </p:cNvCxnSpPr>
          <p:nvPr/>
        </p:nvCxnSpPr>
        <p:spPr>
          <a:xfrm>
            <a:off x="1356119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7D16473C-1509-43C3-B8CB-3B6C992B5227}"/>
              </a:ext>
            </a:extLst>
          </p:cNvPr>
          <p:cNvCxnSpPr>
            <a:cxnSpLocks/>
          </p:cNvCxnSpPr>
          <p:nvPr/>
        </p:nvCxnSpPr>
        <p:spPr>
          <a:xfrm flipV="1">
            <a:off x="1762750" y="3739474"/>
            <a:ext cx="136378" cy="159614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/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A66CCFA-E1DD-442A-8B6D-D8EB0993DC73}"/>
              </a:ext>
            </a:extLst>
          </p:cNvPr>
          <p:cNvCxnSpPr>
            <a:cxnSpLocks/>
          </p:cNvCxnSpPr>
          <p:nvPr/>
        </p:nvCxnSpPr>
        <p:spPr>
          <a:xfrm>
            <a:off x="720840" y="3507854"/>
            <a:ext cx="5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33C5224A-93BE-4F68-8280-63D889CA37C7}"/>
              </a:ext>
            </a:extLst>
          </p:cNvPr>
          <p:cNvSpPr/>
          <p:nvPr/>
        </p:nvSpPr>
        <p:spPr>
          <a:xfrm>
            <a:off x="1636454" y="3909060"/>
            <a:ext cx="193579" cy="624840"/>
          </a:xfrm>
          <a:custGeom>
            <a:avLst/>
            <a:gdLst>
              <a:gd name="connsiteX0" fmla="*/ 184726 w 193579"/>
              <a:gd name="connsiteY0" fmla="*/ 0 h 624840"/>
              <a:gd name="connsiteX1" fmla="*/ 192346 w 193579"/>
              <a:gd name="connsiteY1" fmla="*/ 152400 h 624840"/>
              <a:gd name="connsiteX2" fmla="*/ 161866 w 193579"/>
              <a:gd name="connsiteY2" fmla="*/ 327660 h 624840"/>
              <a:gd name="connsiteX3" fmla="*/ 39946 w 193579"/>
              <a:gd name="connsiteY3" fmla="*/ 403860 h 624840"/>
              <a:gd name="connsiteX4" fmla="*/ 1846 w 193579"/>
              <a:gd name="connsiteY4" fmla="*/ 502920 h 624840"/>
              <a:gd name="connsiteX5" fmla="*/ 9466 w 193579"/>
              <a:gd name="connsiteY5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79" h="624840">
                <a:moveTo>
                  <a:pt x="184726" y="0"/>
                </a:moveTo>
                <a:cubicBezTo>
                  <a:pt x="190441" y="48895"/>
                  <a:pt x="196156" y="97790"/>
                  <a:pt x="192346" y="152400"/>
                </a:cubicBezTo>
                <a:cubicBezTo>
                  <a:pt x="188536" y="207010"/>
                  <a:pt x="187266" y="285750"/>
                  <a:pt x="161866" y="327660"/>
                </a:cubicBezTo>
                <a:cubicBezTo>
                  <a:pt x="136466" y="369570"/>
                  <a:pt x="66616" y="374650"/>
                  <a:pt x="39946" y="403860"/>
                </a:cubicBezTo>
                <a:cubicBezTo>
                  <a:pt x="13276" y="433070"/>
                  <a:pt x="6926" y="466090"/>
                  <a:pt x="1846" y="502920"/>
                </a:cubicBezTo>
                <a:cubicBezTo>
                  <a:pt x="-3234" y="539750"/>
                  <a:pt x="3116" y="582295"/>
                  <a:pt x="9466" y="62484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/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/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blipFill>
                <a:blip r:embed="rId14"/>
                <a:stretch>
                  <a:fillRect l="-4198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/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blipFill>
                <a:blip r:embed="rId15"/>
                <a:stretch>
                  <a:fillRect l="-32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BC01577-EA36-408E-9BDF-75D6560C76EF}"/>
              </a:ext>
            </a:extLst>
          </p:cNvPr>
          <p:cNvSpPr/>
          <p:nvPr/>
        </p:nvSpPr>
        <p:spPr>
          <a:xfrm>
            <a:off x="2232660" y="4427220"/>
            <a:ext cx="990600" cy="337416"/>
          </a:xfrm>
          <a:custGeom>
            <a:avLst/>
            <a:gdLst>
              <a:gd name="connsiteX0" fmla="*/ 0 w 990600"/>
              <a:gd name="connsiteY0" fmla="*/ 304800 h 337416"/>
              <a:gd name="connsiteX1" fmla="*/ 281940 w 990600"/>
              <a:gd name="connsiteY1" fmla="*/ 335280 h 337416"/>
              <a:gd name="connsiteX2" fmla="*/ 685800 w 990600"/>
              <a:gd name="connsiteY2" fmla="*/ 297180 h 337416"/>
              <a:gd name="connsiteX3" fmla="*/ 990600 w 990600"/>
              <a:gd name="connsiteY3" fmla="*/ 0 h 3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337416">
                <a:moveTo>
                  <a:pt x="0" y="304800"/>
                </a:moveTo>
                <a:cubicBezTo>
                  <a:pt x="83820" y="320675"/>
                  <a:pt x="167640" y="336550"/>
                  <a:pt x="281940" y="335280"/>
                </a:cubicBezTo>
                <a:cubicBezTo>
                  <a:pt x="396240" y="334010"/>
                  <a:pt x="567690" y="353060"/>
                  <a:pt x="685800" y="297180"/>
                </a:cubicBezTo>
                <a:cubicBezTo>
                  <a:pt x="803910" y="241300"/>
                  <a:pt x="897255" y="120650"/>
                  <a:pt x="990600" y="0"/>
                </a:cubicBezTo>
              </a:path>
            </a:pathLst>
          </a:custGeom>
          <a:noFill/>
          <a:ln w="9525">
            <a:solidFill>
              <a:schemeClr val="accent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1E8E5CC-8C63-4DD3-93EB-BC49979BD932}"/>
              </a:ext>
            </a:extLst>
          </p:cNvPr>
          <p:cNvCxnSpPr>
            <a:cxnSpLocks/>
          </p:cNvCxnSpPr>
          <p:nvPr/>
        </p:nvCxnSpPr>
        <p:spPr>
          <a:xfrm flipH="1">
            <a:off x="6876256" y="2880551"/>
            <a:ext cx="1" cy="1285773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0C53487-CFC4-4C5A-85AB-19680F0AF33F}"/>
              </a:ext>
            </a:extLst>
          </p:cNvPr>
          <p:cNvCxnSpPr>
            <a:cxnSpLocks/>
          </p:cNvCxnSpPr>
          <p:nvPr/>
        </p:nvCxnSpPr>
        <p:spPr>
          <a:xfrm>
            <a:off x="6876256" y="3709150"/>
            <a:ext cx="1440161" cy="414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814A7CEF-0D07-45FD-A017-F87784E2B47E}"/>
              </a:ext>
            </a:extLst>
          </p:cNvPr>
          <p:cNvSpPr txBox="1">
            <a:spLocks/>
          </p:cNvSpPr>
          <p:nvPr/>
        </p:nvSpPr>
        <p:spPr>
          <a:xfrm>
            <a:off x="5868144" y="1296635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/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/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096CACD-F652-4E58-A7CB-D1ACC6911CFF}"/>
              </a:ext>
            </a:extLst>
          </p:cNvPr>
          <p:cNvCxnSpPr>
            <a:cxnSpLocks/>
          </p:cNvCxnSpPr>
          <p:nvPr/>
        </p:nvCxnSpPr>
        <p:spPr>
          <a:xfrm flipH="1">
            <a:off x="7596336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EFC708B-AFED-4B10-9014-3085A43C09EC}"/>
              </a:ext>
            </a:extLst>
          </p:cNvPr>
          <p:cNvCxnSpPr>
            <a:cxnSpLocks/>
          </p:cNvCxnSpPr>
          <p:nvPr/>
        </p:nvCxnSpPr>
        <p:spPr>
          <a:xfrm>
            <a:off x="7501855" y="3720140"/>
            <a:ext cx="0" cy="205944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9698750-DA53-4BD6-9D72-A224AF507791}"/>
              </a:ext>
            </a:extLst>
          </p:cNvPr>
          <p:cNvCxnSpPr>
            <a:cxnSpLocks/>
          </p:cNvCxnSpPr>
          <p:nvPr/>
        </p:nvCxnSpPr>
        <p:spPr>
          <a:xfrm>
            <a:off x="6876256" y="3720140"/>
            <a:ext cx="62559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/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E388971A-E10D-441C-BFF7-CADD6A5F6089}"/>
              </a:ext>
            </a:extLst>
          </p:cNvPr>
          <p:cNvCxnSpPr>
            <a:cxnSpLocks/>
          </p:cNvCxnSpPr>
          <p:nvPr/>
        </p:nvCxnSpPr>
        <p:spPr>
          <a:xfrm>
            <a:off x="6300192" y="3562839"/>
            <a:ext cx="0" cy="157301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038EB7A7-EA5D-4D77-900A-A3428D4FBF76}"/>
              </a:ext>
            </a:extLst>
          </p:cNvPr>
          <p:cNvCxnSpPr>
            <a:cxnSpLocks/>
          </p:cNvCxnSpPr>
          <p:nvPr/>
        </p:nvCxnSpPr>
        <p:spPr>
          <a:xfrm flipH="1" flipV="1">
            <a:off x="5364088" y="3711223"/>
            <a:ext cx="1480988" cy="561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2B038B6F-AB30-41AF-A58A-5342C00E8351}"/>
              </a:ext>
            </a:extLst>
          </p:cNvPr>
          <p:cNvCxnSpPr>
            <a:cxnSpLocks/>
          </p:cNvCxnSpPr>
          <p:nvPr/>
        </p:nvCxnSpPr>
        <p:spPr>
          <a:xfrm>
            <a:off x="6300192" y="3218885"/>
            <a:ext cx="0" cy="2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/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60C887B4-192D-4D4E-9B45-0A14D2161227}"/>
              </a:ext>
            </a:extLst>
          </p:cNvPr>
          <p:cNvCxnSpPr>
            <a:cxnSpLocks/>
          </p:cNvCxnSpPr>
          <p:nvPr/>
        </p:nvCxnSpPr>
        <p:spPr>
          <a:xfrm>
            <a:off x="6319097" y="3707924"/>
            <a:ext cx="536211" cy="6108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/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  <a:blipFill>
                <a:blip r:embed="rId1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/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blipFill>
                <a:blip r:embed="rId19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/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blipFill>
                <a:blip r:embed="rId20"/>
                <a:stretch>
                  <a:fillRect l="-29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F49F5E8F-C950-48E0-91E9-454044D29B59}"/>
              </a:ext>
            </a:extLst>
          </p:cNvPr>
          <p:cNvCxnSpPr>
            <a:cxnSpLocks/>
          </p:cNvCxnSpPr>
          <p:nvPr/>
        </p:nvCxnSpPr>
        <p:spPr>
          <a:xfrm>
            <a:off x="7498955" y="2701463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7B3D7B62-54DC-4411-817E-01B4B960F357}"/>
              </a:ext>
            </a:extLst>
          </p:cNvPr>
          <p:cNvSpPr/>
          <p:nvPr/>
        </p:nvSpPr>
        <p:spPr>
          <a:xfrm>
            <a:off x="6001331" y="1308841"/>
            <a:ext cx="2342906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786FE3F7-4877-4BCD-977A-74A1C65D9D83}"/>
              </a:ext>
            </a:extLst>
          </p:cNvPr>
          <p:cNvCxnSpPr>
            <a:cxnSpLocks/>
          </p:cNvCxnSpPr>
          <p:nvPr/>
        </p:nvCxnSpPr>
        <p:spPr>
          <a:xfrm>
            <a:off x="6319097" y="2696692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/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blipFill>
                <a:blip r:embed="rId21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/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blipFill>
                <a:blip r:embed="rId22"/>
                <a:stretch>
                  <a:fillRect l="-29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4E3DE874-EE4C-4D9F-9F05-9050D4AFFD10}"/>
              </a:ext>
            </a:extLst>
          </p:cNvPr>
          <p:cNvCxnSpPr>
            <a:cxnSpLocks/>
          </p:cNvCxnSpPr>
          <p:nvPr/>
        </p:nvCxnSpPr>
        <p:spPr>
          <a:xfrm>
            <a:off x="6319097" y="2998959"/>
            <a:ext cx="536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5B586882-FE47-4BC8-8408-F0CAD5A7BDF2}"/>
              </a:ext>
            </a:extLst>
          </p:cNvPr>
          <p:cNvCxnSpPr>
            <a:cxnSpLocks/>
          </p:cNvCxnSpPr>
          <p:nvPr/>
        </p:nvCxnSpPr>
        <p:spPr>
          <a:xfrm flipV="1">
            <a:off x="6901814" y="2998959"/>
            <a:ext cx="579738" cy="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Placeholder 2">
            <a:extLst>
              <a:ext uri="{FF2B5EF4-FFF2-40B4-BE49-F238E27FC236}">
                <a16:creationId xmlns:a16="http://schemas.microsoft.com/office/drawing/2014/main" id="{4A61485D-1625-4580-9728-B82CF005188D}"/>
              </a:ext>
            </a:extLst>
          </p:cNvPr>
          <p:cNvSpPr txBox="1">
            <a:spLocks/>
          </p:cNvSpPr>
          <p:nvPr/>
        </p:nvSpPr>
        <p:spPr>
          <a:xfrm>
            <a:off x="5784284" y="2332493"/>
            <a:ext cx="2277970" cy="28047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1" grpId="0"/>
      <p:bldP spid="63" grpId="0" animBg="1"/>
      <p:bldP spid="64" grpId="0"/>
      <p:bldP spid="65" grpId="0"/>
      <p:bldP spid="66" grpId="0" animBg="1"/>
      <p:bldP spid="72" grpId="0"/>
      <p:bldP spid="76" grpId="0" animBg="1"/>
      <p:bldP spid="77" grpId="0"/>
      <p:bldP spid="80" grpId="0"/>
      <p:bldP spid="81" grpId="0"/>
      <p:bldP spid="82" grpId="0" animBg="1"/>
      <p:bldP spid="92" grpId="0"/>
      <p:bldP spid="93" grpId="0"/>
      <p:bldP spid="94" grpId="0"/>
      <p:bldP spid="94" grpId="1"/>
      <p:bldP spid="113" grpId="0"/>
      <p:bldP spid="124" grpId="0"/>
      <p:bldP spid="124" grpId="1"/>
      <p:bldP spid="128" grpId="0"/>
      <p:bldP spid="129" grpId="0"/>
      <p:bldP spid="129" grpId="1"/>
      <p:bldP spid="130" grpId="0"/>
      <p:bldP spid="130" grpId="1"/>
      <p:bldP spid="131" grpId="0" animBg="1"/>
      <p:bldP spid="114" grpId="0"/>
      <p:bldP spid="114" grpId="1"/>
      <p:bldP spid="115" grpId="0"/>
      <p:bldP spid="115" grpId="1"/>
      <p:bldP spid="1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2286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1: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0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Multiclasse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múltiplas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classes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 Propagation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Calculando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parciais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Vetorização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adequado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C30F55-151E-4D1D-B2D5-659D130A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7" y="1131590"/>
            <a:ext cx="3726221" cy="2376264"/>
          </a:xfrm>
          <a:prstGeom prst="rect">
            <a:avLst/>
          </a:prstGeom>
        </p:spPr>
      </p:pic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FC0B997-B03C-4510-91A5-4304181D8DA9}"/>
              </a:ext>
            </a:extLst>
          </p:cNvPr>
          <p:cNvSpPr txBox="1">
            <a:spLocks/>
          </p:cNvSpPr>
          <p:nvPr/>
        </p:nvSpPr>
        <p:spPr>
          <a:xfrm>
            <a:off x="5148064" y="1203598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Maneira de enquadrar os dados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/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blipFill>
                <a:blip r:embed="rId4"/>
                <a:stretch>
                  <a:fillRect l="-1596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46A50EA-5D0F-4F8D-895F-333243052307}"/>
              </a:ext>
            </a:extLst>
          </p:cNvPr>
          <p:cNvSpPr/>
          <p:nvPr/>
        </p:nvSpPr>
        <p:spPr>
          <a:xfrm>
            <a:off x="1463671" y="1764391"/>
            <a:ext cx="2023347" cy="1083667"/>
          </a:xfrm>
          <a:custGeom>
            <a:avLst/>
            <a:gdLst>
              <a:gd name="connsiteX0" fmla="*/ 8290 w 2023347"/>
              <a:gd name="connsiteY0" fmla="*/ 503024 h 1083667"/>
              <a:gd name="connsiteX1" fmla="*/ 8290 w 2023347"/>
              <a:gd name="connsiteY1" fmla="*/ 398946 h 1083667"/>
              <a:gd name="connsiteX2" fmla="*/ 23158 w 2023347"/>
              <a:gd name="connsiteY2" fmla="*/ 317170 h 1083667"/>
              <a:gd name="connsiteX3" fmla="*/ 134670 w 2023347"/>
              <a:gd name="connsiteY3" fmla="*/ 168487 h 1083667"/>
              <a:gd name="connsiteX4" fmla="*/ 357695 w 2023347"/>
              <a:gd name="connsiteY4" fmla="*/ 34672 h 1083667"/>
              <a:gd name="connsiteX5" fmla="*/ 550983 w 2023347"/>
              <a:gd name="connsiteY5" fmla="*/ 4936 h 1083667"/>
              <a:gd name="connsiteX6" fmla="*/ 721968 w 2023347"/>
              <a:gd name="connsiteY6" fmla="*/ 116448 h 1083667"/>
              <a:gd name="connsiteX7" fmla="*/ 900388 w 2023347"/>
              <a:gd name="connsiteY7" fmla="*/ 213092 h 1083667"/>
              <a:gd name="connsiteX8" fmla="*/ 1212622 w 2023347"/>
              <a:gd name="connsiteY8" fmla="*/ 183355 h 1083667"/>
              <a:gd name="connsiteX9" fmla="*/ 1361305 w 2023347"/>
              <a:gd name="connsiteY9" fmla="*/ 94146 h 1083667"/>
              <a:gd name="connsiteX10" fmla="*/ 1480251 w 2023347"/>
              <a:gd name="connsiteY10" fmla="*/ 19804 h 1083667"/>
              <a:gd name="connsiteX11" fmla="*/ 1643802 w 2023347"/>
              <a:gd name="connsiteY11" fmla="*/ 19804 h 1083667"/>
              <a:gd name="connsiteX12" fmla="*/ 1785051 w 2023347"/>
              <a:gd name="connsiteY12" fmla="*/ 79277 h 1083667"/>
              <a:gd name="connsiteX13" fmla="*/ 1948602 w 2023347"/>
              <a:gd name="connsiteY13" fmla="*/ 257697 h 1083667"/>
              <a:gd name="connsiteX14" fmla="*/ 2022944 w 2023347"/>
              <a:gd name="connsiteY14" fmla="*/ 592233 h 1083667"/>
              <a:gd name="connsiteX15" fmla="*/ 1970905 w 2023347"/>
              <a:gd name="connsiteY15" fmla="*/ 711180 h 1083667"/>
              <a:gd name="connsiteX16" fmla="*/ 1822222 w 2023347"/>
              <a:gd name="connsiteY16" fmla="*/ 711180 h 1083667"/>
              <a:gd name="connsiteX17" fmla="*/ 1703275 w 2023347"/>
              <a:gd name="connsiteY17" fmla="*/ 800389 h 1083667"/>
              <a:gd name="connsiteX18" fmla="*/ 1666105 w 2023347"/>
              <a:gd name="connsiteY18" fmla="*/ 904468 h 1083667"/>
              <a:gd name="connsiteX19" fmla="*/ 1339002 w 2023347"/>
              <a:gd name="connsiteY19" fmla="*/ 882165 h 1083667"/>
              <a:gd name="connsiteX20" fmla="*/ 1093675 w 2023347"/>
              <a:gd name="connsiteY20" fmla="*/ 859863 h 1083667"/>
              <a:gd name="connsiteX21" fmla="*/ 907822 w 2023347"/>
              <a:gd name="connsiteY21" fmla="*/ 986243 h 1083667"/>
              <a:gd name="connsiteX22" fmla="*/ 751705 w 2023347"/>
              <a:gd name="connsiteY22" fmla="*/ 1060585 h 1083667"/>
              <a:gd name="connsiteX23" fmla="*/ 558417 w 2023347"/>
              <a:gd name="connsiteY23" fmla="*/ 1082887 h 1083667"/>
              <a:gd name="connsiteX24" fmla="*/ 305656 w 2023347"/>
              <a:gd name="connsiteY24" fmla="*/ 1038282 h 1083667"/>
              <a:gd name="connsiteX25" fmla="*/ 112368 w 2023347"/>
              <a:gd name="connsiteY25" fmla="*/ 815258 h 1083667"/>
              <a:gd name="connsiteX26" fmla="*/ 8290 w 2023347"/>
              <a:gd name="connsiteY26" fmla="*/ 503024 h 108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3347" h="1083667">
                <a:moveTo>
                  <a:pt x="8290" y="503024"/>
                </a:moveTo>
                <a:cubicBezTo>
                  <a:pt x="-9056" y="433639"/>
                  <a:pt x="5812" y="429922"/>
                  <a:pt x="8290" y="398946"/>
                </a:cubicBezTo>
                <a:cubicBezTo>
                  <a:pt x="10768" y="367970"/>
                  <a:pt x="2095" y="355580"/>
                  <a:pt x="23158" y="317170"/>
                </a:cubicBezTo>
                <a:cubicBezTo>
                  <a:pt x="44221" y="278760"/>
                  <a:pt x="78914" y="215570"/>
                  <a:pt x="134670" y="168487"/>
                </a:cubicBezTo>
                <a:cubicBezTo>
                  <a:pt x="190426" y="121404"/>
                  <a:pt x="288310" y="61930"/>
                  <a:pt x="357695" y="34672"/>
                </a:cubicBezTo>
                <a:cubicBezTo>
                  <a:pt x="427080" y="7414"/>
                  <a:pt x="490271" y="-8693"/>
                  <a:pt x="550983" y="4936"/>
                </a:cubicBezTo>
                <a:cubicBezTo>
                  <a:pt x="611695" y="18565"/>
                  <a:pt x="663734" y="81755"/>
                  <a:pt x="721968" y="116448"/>
                </a:cubicBezTo>
                <a:cubicBezTo>
                  <a:pt x="780202" y="151141"/>
                  <a:pt x="818612" y="201941"/>
                  <a:pt x="900388" y="213092"/>
                </a:cubicBezTo>
                <a:cubicBezTo>
                  <a:pt x="982164" y="224243"/>
                  <a:pt x="1135803" y="203179"/>
                  <a:pt x="1212622" y="183355"/>
                </a:cubicBezTo>
                <a:cubicBezTo>
                  <a:pt x="1289442" y="163531"/>
                  <a:pt x="1316700" y="121404"/>
                  <a:pt x="1361305" y="94146"/>
                </a:cubicBezTo>
                <a:cubicBezTo>
                  <a:pt x="1405910" y="66887"/>
                  <a:pt x="1433168" y="32194"/>
                  <a:pt x="1480251" y="19804"/>
                </a:cubicBezTo>
                <a:cubicBezTo>
                  <a:pt x="1527334" y="7414"/>
                  <a:pt x="1593002" y="9892"/>
                  <a:pt x="1643802" y="19804"/>
                </a:cubicBezTo>
                <a:cubicBezTo>
                  <a:pt x="1694602" y="29716"/>
                  <a:pt x="1734251" y="39628"/>
                  <a:pt x="1785051" y="79277"/>
                </a:cubicBezTo>
                <a:cubicBezTo>
                  <a:pt x="1835851" y="118926"/>
                  <a:pt x="1908953" y="172204"/>
                  <a:pt x="1948602" y="257697"/>
                </a:cubicBezTo>
                <a:cubicBezTo>
                  <a:pt x="1988251" y="343190"/>
                  <a:pt x="2019227" y="516652"/>
                  <a:pt x="2022944" y="592233"/>
                </a:cubicBezTo>
                <a:cubicBezTo>
                  <a:pt x="2026661" y="667814"/>
                  <a:pt x="2004359" y="691356"/>
                  <a:pt x="1970905" y="711180"/>
                </a:cubicBezTo>
                <a:cubicBezTo>
                  <a:pt x="1937451" y="731005"/>
                  <a:pt x="1866827" y="696312"/>
                  <a:pt x="1822222" y="711180"/>
                </a:cubicBezTo>
                <a:cubicBezTo>
                  <a:pt x="1777617" y="726048"/>
                  <a:pt x="1729294" y="768174"/>
                  <a:pt x="1703275" y="800389"/>
                </a:cubicBezTo>
                <a:cubicBezTo>
                  <a:pt x="1677256" y="832604"/>
                  <a:pt x="1726817" y="890839"/>
                  <a:pt x="1666105" y="904468"/>
                </a:cubicBezTo>
                <a:cubicBezTo>
                  <a:pt x="1605393" y="918097"/>
                  <a:pt x="1434407" y="889599"/>
                  <a:pt x="1339002" y="882165"/>
                </a:cubicBezTo>
                <a:cubicBezTo>
                  <a:pt x="1243597" y="874731"/>
                  <a:pt x="1165538" y="842517"/>
                  <a:pt x="1093675" y="859863"/>
                </a:cubicBezTo>
                <a:cubicBezTo>
                  <a:pt x="1021812" y="877209"/>
                  <a:pt x="964817" y="952789"/>
                  <a:pt x="907822" y="986243"/>
                </a:cubicBezTo>
                <a:cubicBezTo>
                  <a:pt x="850827" y="1019697"/>
                  <a:pt x="809939" y="1044478"/>
                  <a:pt x="751705" y="1060585"/>
                </a:cubicBezTo>
                <a:cubicBezTo>
                  <a:pt x="693471" y="1076692"/>
                  <a:pt x="632759" y="1086604"/>
                  <a:pt x="558417" y="1082887"/>
                </a:cubicBezTo>
                <a:cubicBezTo>
                  <a:pt x="484076" y="1079170"/>
                  <a:pt x="379997" y="1082887"/>
                  <a:pt x="305656" y="1038282"/>
                </a:cubicBezTo>
                <a:cubicBezTo>
                  <a:pt x="231315" y="993677"/>
                  <a:pt x="161929" y="903229"/>
                  <a:pt x="112368" y="815258"/>
                </a:cubicBezTo>
                <a:cubicBezTo>
                  <a:pt x="62807" y="727287"/>
                  <a:pt x="25636" y="572409"/>
                  <a:pt x="8290" y="50302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/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blipFill>
                <a:blip r:embed="rId5"/>
                <a:stretch>
                  <a:fillRect l="-8333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/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blipFill>
                <a:blip r:embed="rId6"/>
                <a:stretch>
                  <a:fillRect l="-2386" b="-14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/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blipFill>
                <a:blip r:embed="rId7"/>
                <a:stretch>
                  <a:fillRect l="-2386"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have Esquerda 70">
            <a:extLst>
              <a:ext uri="{FF2B5EF4-FFF2-40B4-BE49-F238E27FC236}">
                <a16:creationId xmlns:a16="http://schemas.microsoft.com/office/drawing/2014/main" id="{13E02CFF-7709-40FE-AEA7-5668D216B124}"/>
              </a:ext>
            </a:extLst>
          </p:cNvPr>
          <p:cNvSpPr/>
          <p:nvPr/>
        </p:nvSpPr>
        <p:spPr>
          <a:xfrm>
            <a:off x="5508104" y="2368341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1A5168C-EA17-4A44-BD46-453CF3FB07DB}"/>
              </a:ext>
            </a:extLst>
          </p:cNvPr>
          <p:cNvCxnSpPr>
            <a:cxnSpLocks/>
          </p:cNvCxnSpPr>
          <p:nvPr/>
        </p:nvCxnSpPr>
        <p:spPr>
          <a:xfrm>
            <a:off x="522007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B23A646-B726-4CA3-A981-3C69CF9BC811}"/>
              </a:ext>
            </a:extLst>
          </p:cNvPr>
          <p:cNvCxnSpPr>
            <a:cxnSpLocks/>
          </p:cNvCxnSpPr>
          <p:nvPr/>
        </p:nvCxnSpPr>
        <p:spPr>
          <a:xfrm>
            <a:off x="5868144" y="2211761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5400B7D0-735A-4778-A925-C10DD1D0A426}"/>
              </a:ext>
            </a:extLst>
          </p:cNvPr>
          <p:cNvCxnSpPr>
            <a:cxnSpLocks/>
          </p:cNvCxnSpPr>
          <p:nvPr/>
        </p:nvCxnSpPr>
        <p:spPr>
          <a:xfrm>
            <a:off x="738031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1ED330D-E65A-4B57-893B-BDCBB057703D}"/>
              </a:ext>
            </a:extLst>
          </p:cNvPr>
          <p:cNvCxnSpPr>
            <a:cxnSpLocks/>
          </p:cNvCxnSpPr>
          <p:nvPr/>
        </p:nvCxnSpPr>
        <p:spPr>
          <a:xfrm>
            <a:off x="8028384" y="2204327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30F61CF-1225-400D-9F35-BB83325DBC54}"/>
              </a:ext>
            </a:extLst>
          </p:cNvPr>
          <p:cNvCxnSpPr>
            <a:cxnSpLocks/>
          </p:cNvCxnSpPr>
          <p:nvPr/>
        </p:nvCxnSpPr>
        <p:spPr>
          <a:xfrm>
            <a:off x="6492620" y="221171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/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blipFill>
                <a:blip r:embed="rId8"/>
                <a:stretch>
                  <a:fillRect l="-1598"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/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blipFill>
                <a:blip r:embed="rId9"/>
                <a:stretch>
                  <a:fillRect l="-1598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A4A17C7-36DF-4321-BE63-9E4CC0501529}"/>
              </a:ext>
            </a:extLst>
          </p:cNvPr>
          <p:cNvSpPr txBox="1">
            <a:spLocks/>
          </p:cNvSpPr>
          <p:nvPr/>
        </p:nvSpPr>
        <p:spPr>
          <a:xfrm>
            <a:off x="5436096" y="3510764"/>
            <a:ext cx="3096344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Pergunta: 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Há uma melhor maneira de se escolher 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 “f”?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animBg="1"/>
      <p:bldP spid="59" grpId="0"/>
      <p:bldP spid="62" grpId="0"/>
      <p:bldP spid="70" grpId="0"/>
      <p:bldP spid="71" grpId="0" animBg="1"/>
      <p:bldP spid="85" grpId="0"/>
      <p:bldP spid="86" grpId="0"/>
      <p:bldP spid="8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BD60D7-A9D3-4908-800E-5B4CC5BA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7" y="1040803"/>
            <a:ext cx="3336241" cy="1890987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FCA5617-BB07-4649-862F-C856A4C0F675}"/>
              </a:ext>
            </a:extLst>
          </p:cNvPr>
          <p:cNvSpPr txBox="1">
            <a:spLocks/>
          </p:cNvSpPr>
          <p:nvPr/>
        </p:nvSpPr>
        <p:spPr>
          <a:xfrm>
            <a:off x="4570215" y="987574"/>
            <a:ext cx="3818209" cy="835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Pontos de Referência (</a:t>
            </a:r>
            <a:r>
              <a:rPr lang="pt-BR" altLang="ko-KR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landmarks</a:t>
            </a:r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Escolher aleatoriamente alguns pontos de referência (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landmarks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) na distribuição dos dados.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3310D47-DAD3-4331-8267-6791A446C48A}"/>
              </a:ext>
            </a:extLst>
          </p:cNvPr>
          <p:cNvSpPr/>
          <p:nvPr/>
        </p:nvSpPr>
        <p:spPr>
          <a:xfrm>
            <a:off x="1588900" y="1552421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2E981FD-D5F6-4593-B797-4012DE1EA1B3}"/>
                  </a:ext>
                </a:extLst>
              </p:cNvPr>
              <p:cNvSpPr txBox="1"/>
              <p:nvPr/>
            </p:nvSpPr>
            <p:spPr>
              <a:xfrm>
                <a:off x="1660908" y="1256827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2E981FD-D5F6-4593-B797-4012DE1E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08" y="1256827"/>
                <a:ext cx="390812" cy="295594"/>
              </a:xfrm>
              <a:prstGeom prst="rect">
                <a:avLst/>
              </a:prstGeom>
              <a:blipFill>
                <a:blip r:embed="rId4"/>
                <a:stretch>
                  <a:fillRect l="-13846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BB3DD902-17BA-48D6-B713-2B61CC8EDCA2}"/>
              </a:ext>
            </a:extLst>
          </p:cNvPr>
          <p:cNvSpPr/>
          <p:nvPr/>
        </p:nvSpPr>
        <p:spPr>
          <a:xfrm>
            <a:off x="2164964" y="2120923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9305B15-87AB-4033-B1F3-71F95DC0275A}"/>
                  </a:ext>
                </a:extLst>
              </p:cNvPr>
              <p:cNvSpPr txBox="1"/>
              <p:nvPr/>
            </p:nvSpPr>
            <p:spPr>
              <a:xfrm>
                <a:off x="2236972" y="1825329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9305B15-87AB-4033-B1F3-71F95DC0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72" y="1825329"/>
                <a:ext cx="390812" cy="295594"/>
              </a:xfrm>
              <a:prstGeom prst="rect">
                <a:avLst/>
              </a:prstGeom>
              <a:blipFill>
                <a:blip r:embed="rId5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244BF7BD-6578-4249-9DCA-4882BBD423F8}"/>
              </a:ext>
            </a:extLst>
          </p:cNvPr>
          <p:cNvSpPr/>
          <p:nvPr/>
        </p:nvSpPr>
        <p:spPr>
          <a:xfrm>
            <a:off x="3203848" y="1544859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C8DF8A-3619-4F32-AD93-F50B51F9E5BF}"/>
                  </a:ext>
                </a:extLst>
              </p:cNvPr>
              <p:cNvSpPr txBox="1"/>
              <p:nvPr/>
            </p:nvSpPr>
            <p:spPr>
              <a:xfrm>
                <a:off x="3275856" y="1249265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C8DF8A-3619-4F32-AD93-F50B51F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49265"/>
                <a:ext cx="390812" cy="295594"/>
              </a:xfrm>
              <a:prstGeom prst="rect">
                <a:avLst/>
              </a:prstGeom>
              <a:blipFill>
                <a:blip r:embed="rId6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6E3823-0C64-4627-94FA-75625E736894}"/>
              </a:ext>
            </a:extLst>
          </p:cNvPr>
          <p:cNvSpPr txBox="1">
            <a:spLocks/>
          </p:cNvSpPr>
          <p:nvPr/>
        </p:nvSpPr>
        <p:spPr>
          <a:xfrm>
            <a:off x="4592188" y="1822667"/>
            <a:ext cx="3818209" cy="835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Definindo novas </a:t>
            </a:r>
            <a:r>
              <a:rPr lang="pt-BR" altLang="ko-KR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A partir destes pontos, calcular novas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baseadas em uma função de </a:t>
            </a:r>
            <a:r>
              <a:rPr lang="pt-BR" altLang="ko-KR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similaridade</a:t>
            </a:r>
            <a:endParaRPr lang="en-US" altLang="ko-KR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BE0F3B-830B-4D30-97B1-1F4476404E36}"/>
              </a:ext>
            </a:extLst>
          </p:cNvPr>
          <p:cNvSpPr txBox="1">
            <a:spLocks/>
          </p:cNvSpPr>
          <p:nvPr/>
        </p:nvSpPr>
        <p:spPr>
          <a:xfrm>
            <a:off x="251520" y="3091391"/>
            <a:ext cx="1131825" cy="2281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 x:</a:t>
            </a:r>
            <a:endParaRPr lang="en-US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/>
              <p:nvPr/>
            </p:nvSpPr>
            <p:spPr>
              <a:xfrm>
                <a:off x="1907704" y="2787774"/>
                <a:ext cx="4161332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787774"/>
                <a:ext cx="4161332" cy="64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6A84A4-3566-4699-80C5-91B0302347A3}"/>
                  </a:ext>
                </a:extLst>
              </p:cNvPr>
              <p:cNvSpPr txBox="1"/>
              <p:nvPr/>
            </p:nvSpPr>
            <p:spPr>
              <a:xfrm>
                <a:off x="1887032" y="3563744"/>
                <a:ext cx="4249433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6A84A4-3566-4699-80C5-91B030234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32" y="3563744"/>
                <a:ext cx="4249433" cy="64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4E30D25-F158-4CF1-96C9-E9502170FE10}"/>
                  </a:ext>
                </a:extLst>
              </p:cNvPr>
              <p:cNvSpPr txBox="1"/>
              <p:nvPr/>
            </p:nvSpPr>
            <p:spPr>
              <a:xfrm>
                <a:off x="2858336" y="4401498"/>
                <a:ext cx="691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4E30D25-F158-4CF1-96C9-E9502170F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36" y="4401498"/>
                <a:ext cx="691023" cy="246221"/>
              </a:xfrm>
              <a:prstGeom prst="rect">
                <a:avLst/>
              </a:prstGeom>
              <a:blipFill>
                <a:blip r:embed="rId9"/>
                <a:stretch>
                  <a:fillRect l="-6195" r="-442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4EF8C2-1439-4500-9A3D-5C3BBB7BD0A6}"/>
                  </a:ext>
                </a:extLst>
              </p:cNvPr>
              <p:cNvSpPr txBox="1"/>
              <p:nvPr/>
            </p:nvSpPr>
            <p:spPr>
              <a:xfrm>
                <a:off x="4360662" y="4404731"/>
                <a:ext cx="15858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4EF8C2-1439-4500-9A3D-5C3BBB7B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2" y="4404731"/>
                <a:ext cx="1585819" cy="246221"/>
              </a:xfrm>
              <a:prstGeom prst="rect">
                <a:avLst/>
              </a:prstGeom>
              <a:blipFill>
                <a:blip r:embed="rId10"/>
                <a:stretch>
                  <a:fillRect l="-1923" r="-1538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8D73DBF2-05F6-40D0-8110-FE632013C111}"/>
              </a:ext>
            </a:extLst>
          </p:cNvPr>
          <p:cNvSpPr/>
          <p:nvPr/>
        </p:nvSpPr>
        <p:spPr>
          <a:xfrm rot="16200000">
            <a:off x="3131840" y="3273138"/>
            <a:ext cx="144016" cy="1728192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F33F6FA9-815C-4428-9AC1-BF84356C3386}"/>
              </a:ext>
            </a:extLst>
          </p:cNvPr>
          <p:cNvSpPr/>
          <p:nvPr/>
        </p:nvSpPr>
        <p:spPr>
          <a:xfrm rot="16200000">
            <a:off x="5034006" y="3270339"/>
            <a:ext cx="239133" cy="1830928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50AE2D-8FDD-4CA2-AF98-DD1656A15BAA}"/>
              </a:ext>
            </a:extLst>
          </p:cNvPr>
          <p:cNvSpPr/>
          <p:nvPr/>
        </p:nvSpPr>
        <p:spPr>
          <a:xfrm>
            <a:off x="4893390" y="2859782"/>
            <a:ext cx="902746" cy="3492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E199B68-8DE0-402B-BE1E-A1D79B62E901}"/>
              </a:ext>
            </a:extLst>
          </p:cNvPr>
          <p:cNvCxnSpPr>
            <a:cxnSpLocks/>
          </p:cNvCxnSpPr>
          <p:nvPr/>
        </p:nvCxnSpPr>
        <p:spPr>
          <a:xfrm>
            <a:off x="5796136" y="3091391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AA01E06-9854-427F-AA41-B44A77F6A662}"/>
              </a:ext>
            </a:extLst>
          </p:cNvPr>
          <p:cNvSpPr txBox="1">
            <a:spLocks/>
          </p:cNvSpPr>
          <p:nvPr/>
        </p:nvSpPr>
        <p:spPr>
          <a:xfrm>
            <a:off x="6328909" y="2918552"/>
            <a:ext cx="1814773" cy="34567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Distância Euclidiana</a:t>
            </a:r>
            <a:endParaRPr lang="en-US" altLang="ko-KR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  <p:bldP spid="8" grpId="0"/>
      <p:bldP spid="24" grpId="0" animBg="1"/>
      <p:bldP spid="25" grpId="0"/>
      <p:bldP spid="26" grpId="0" animBg="1"/>
      <p:bldP spid="27" grpId="0"/>
      <p:bldP spid="28" grpId="0"/>
      <p:bldP spid="12" grpId="0"/>
      <p:bldP spid="13" grpId="0"/>
      <p:bldP spid="14" grpId="0"/>
      <p:bldP spid="18" grpId="0"/>
      <p:bldP spid="19" grpId="0"/>
      <p:bldP spid="20" grpId="0" animBg="1"/>
      <p:bldP spid="22" grpId="0" animBg="1"/>
      <p:bldP spid="23" grpId="0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Classificador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Spam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E2347D-B8DA-44CE-A81F-872F6F257B20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mitigar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A216BC0-C6A0-4C15-BF3F-D6C12F8D191E}"/>
              </a:ext>
            </a:extLst>
          </p:cNvPr>
          <p:cNvSpPr txBox="1">
            <a:spLocks/>
          </p:cNvSpPr>
          <p:nvPr/>
        </p:nvSpPr>
        <p:spPr>
          <a:xfrm>
            <a:off x="467544" y="1516028"/>
            <a:ext cx="7848872" cy="165618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quantidade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dados (e-mails “honeypot”);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features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sofisticadas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cabeçalho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e-mail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rota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features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sofisticadas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corpo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e-mail (“discount” e “discounts”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mesma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palavra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Pontuação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detector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escrita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(med1cine, w4tches, …)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97F25F-6EE6-4B40-ACB6-C7BE2A098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74107"/>
            <a:ext cx="1131590" cy="1131590"/>
          </a:xfrm>
          <a:prstGeom prst="rect">
            <a:avLst/>
          </a:prstGeom>
        </p:spPr>
      </p:pic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6B2E01F1-E6B3-47C5-B6BE-2A086DAA7063}"/>
              </a:ext>
            </a:extLst>
          </p:cNvPr>
          <p:cNvSpPr txBox="1">
            <a:spLocks/>
          </p:cNvSpPr>
          <p:nvPr/>
        </p:nvSpPr>
        <p:spPr>
          <a:xfrm>
            <a:off x="3599892" y="3651870"/>
            <a:ext cx="263537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Brainstorm!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Grerrosadient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Checking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legitimidade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Back Propagation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Inicialização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Parâmetros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primeiro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Resumo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Pipeline de um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treinamento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Neurais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9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467544" y="1203598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SVM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maneira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clara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se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chegar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boa performance,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-se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E497D56-E303-4731-987D-0E8AF3DC87DC}"/>
              </a:ext>
            </a:extLst>
          </p:cNvPr>
          <p:cNvSpPr txBox="1">
            <a:spLocks/>
          </p:cNvSpPr>
          <p:nvPr/>
        </p:nvSpPr>
        <p:spPr>
          <a:xfrm>
            <a:off x="467544" y="2355727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Antes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relembrar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algumas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enfrentadas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21949D-B098-4598-B5BB-15F35298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85880"/>
            <a:ext cx="4101132" cy="318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/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D8A3672-B4D7-4239-9E8A-BF64C42F31A9}"/>
              </a:ext>
            </a:extLst>
          </p:cNvPr>
          <p:cNvSpPr/>
          <p:nvPr/>
        </p:nvSpPr>
        <p:spPr>
          <a:xfrm>
            <a:off x="2411760" y="162019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6202DE-83BC-4A84-AD2C-AB81C3C76883}"/>
              </a:ext>
            </a:extLst>
          </p:cNvPr>
          <p:cNvSpPr txBox="1">
            <a:spLocks/>
          </p:cNvSpPr>
          <p:nvPr/>
        </p:nvSpPr>
        <p:spPr>
          <a:xfrm>
            <a:off x="2852956" y="1563638"/>
            <a:ext cx="288032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ativação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sigmoidal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≈1→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  <a:blipFill>
                <a:blip r:embed="rId5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0B9CFE3-2E7B-4461-BD26-80224BDA2DD2}"/>
              </a:ext>
            </a:extLst>
          </p:cNvPr>
          <p:cNvCxnSpPr>
            <a:cxnSpLocks/>
          </p:cNvCxnSpPr>
          <p:nvPr/>
        </p:nvCxnSpPr>
        <p:spPr>
          <a:xfrm>
            <a:off x="6732240" y="372387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F2B1CE7-5B45-454F-989B-3EA7B6827033}"/>
              </a:ext>
            </a:extLst>
          </p:cNvPr>
          <p:cNvCxnSpPr>
            <a:cxnSpLocks/>
          </p:cNvCxnSpPr>
          <p:nvPr/>
        </p:nvCxnSpPr>
        <p:spPr>
          <a:xfrm>
            <a:off x="8028384" y="350785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/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blipFill>
                <a:blip r:embed="rId6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47B2592-9148-472E-8E9D-A14F07C77694}"/>
              </a:ext>
            </a:extLst>
          </p:cNvPr>
          <p:cNvCxnSpPr/>
          <p:nvPr/>
        </p:nvCxnSpPr>
        <p:spPr>
          <a:xfrm flipV="1">
            <a:off x="8028383" y="1905811"/>
            <a:ext cx="0" cy="16020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F0D44F1-8EF9-4518-B7CB-60BE9998AA0D}"/>
              </a:ext>
            </a:extLst>
          </p:cNvPr>
          <p:cNvCxnSpPr>
            <a:cxnSpLocks/>
          </p:cNvCxnSpPr>
          <p:nvPr/>
        </p:nvCxnSpPr>
        <p:spPr>
          <a:xfrm>
            <a:off x="6374164" y="1905811"/>
            <a:ext cx="165421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/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blipFill>
                <a:blip r:embed="rId7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≈0→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  <a:blipFill>
                <a:blip r:embed="rId8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ED66C6A-16D1-4032-86F2-3B1C4E6418AC}"/>
              </a:ext>
            </a:extLst>
          </p:cNvPr>
          <p:cNvCxnSpPr>
            <a:cxnSpLocks/>
          </p:cNvCxnSpPr>
          <p:nvPr/>
        </p:nvCxnSpPr>
        <p:spPr>
          <a:xfrm>
            <a:off x="4964355" y="352785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/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blipFill>
                <a:blip r:embed="rId9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B7F3906-9EA1-4716-A6D3-AFE94094EE0B}"/>
              </a:ext>
            </a:extLst>
          </p:cNvPr>
          <p:cNvCxnSpPr>
            <a:cxnSpLocks/>
          </p:cNvCxnSpPr>
          <p:nvPr/>
        </p:nvCxnSpPr>
        <p:spPr>
          <a:xfrm flipV="1">
            <a:off x="4964355" y="3507854"/>
            <a:ext cx="1409809" cy="843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/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blipFill>
                <a:blip r:embed="rId10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965FD32-5CD1-4597-A6B1-5B65688B2780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718560"/>
            <a:ext cx="792088" cy="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/>
      <p:bldP spid="27" grpId="0"/>
      <p:bldP spid="33" grpId="0"/>
      <p:bldP spid="34" grpId="0"/>
      <p:bldP spid="36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52130955-819B-4271-83E3-1394F3F44C46}"/>
              </a:ext>
            </a:extLst>
          </p:cNvPr>
          <p:cNvSpPr/>
          <p:nvPr/>
        </p:nvSpPr>
        <p:spPr>
          <a:xfrm>
            <a:off x="1763688" y="1514388"/>
            <a:ext cx="1656184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  <a:blipFill>
                <a:blip r:embed="rId5"/>
                <a:stretch>
                  <a:fillRect l="-1366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98B8794F-B2D1-4FC0-BB84-C84D34EF5646}"/>
              </a:ext>
            </a:extLst>
          </p:cNvPr>
          <p:cNvSpPr/>
          <p:nvPr/>
        </p:nvSpPr>
        <p:spPr>
          <a:xfrm>
            <a:off x="3651199" y="158806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9BD050B4-D663-441C-8E4A-AE8B5BDC3CFA}"/>
              </a:ext>
            </a:extLst>
          </p:cNvPr>
          <p:cNvSpPr/>
          <p:nvPr/>
        </p:nvSpPr>
        <p:spPr>
          <a:xfrm>
            <a:off x="4283968" y="1459231"/>
            <a:ext cx="2569281" cy="101772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A769690C-9A5A-4245-ACE6-EA80F727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251" y="2845990"/>
            <a:ext cx="2497653" cy="2102024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D6C968-D9FD-48E5-9F91-7765960DD802}"/>
              </a:ext>
            </a:extLst>
          </p:cNvPr>
          <p:cNvCxnSpPr>
            <a:cxnSpLocks/>
          </p:cNvCxnSpPr>
          <p:nvPr/>
        </p:nvCxnSpPr>
        <p:spPr>
          <a:xfrm>
            <a:off x="4114060" y="1355330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04E8017-73AF-49E9-B1DC-36EFF66B879E}"/>
              </a:ext>
            </a:extLst>
          </p:cNvPr>
          <p:cNvCxnSpPr>
            <a:cxnSpLocks/>
          </p:cNvCxnSpPr>
          <p:nvPr/>
        </p:nvCxnSpPr>
        <p:spPr>
          <a:xfrm>
            <a:off x="6478821" y="1372232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82AD2980-38A6-4E69-97B8-6B01085BC312}"/>
              </a:ext>
            </a:extLst>
          </p:cNvPr>
          <p:cNvSpPr/>
          <p:nvPr/>
        </p:nvSpPr>
        <p:spPr>
          <a:xfrm>
            <a:off x="241176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DC3A0CC-F11E-48A8-BCF9-C7889B90AD81}"/>
              </a:ext>
            </a:extLst>
          </p:cNvPr>
          <p:cNvSpPr/>
          <p:nvPr/>
        </p:nvSpPr>
        <p:spPr>
          <a:xfrm>
            <a:off x="529208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  <a:blipFill>
                <a:blip r:embed="rId8"/>
                <a:stretch>
                  <a:fillRect l="-1412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7B4CAC9-72D7-4913-98FA-53A5373977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8527" y="2845990"/>
            <a:ext cx="2441825" cy="21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2" grpId="1" animBg="1"/>
      <p:bldP spid="23" grpId="0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41" grpId="0" animBg="1"/>
      <p:bldP spid="41" grpId="1" animBg="1"/>
      <p:bldP spid="42" grpId="0" animBg="1"/>
      <p:bldP spid="42" grpId="1" animBg="1"/>
      <p:bldP spid="43" grpId="0"/>
      <p:bldP spid="44" grpId="0" animBg="1"/>
      <p:bldP spid="45" grpId="0" animBg="1"/>
      <p:bldP spid="46" grpId="0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B9D8CD-3878-411A-B981-7622C6AFC0A9}"/>
              </a:ext>
            </a:extLst>
          </p:cNvPr>
          <p:cNvGrpSpPr/>
          <p:nvPr/>
        </p:nvGrpSpPr>
        <p:grpSpPr>
          <a:xfrm>
            <a:off x="1043608" y="2493033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511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769690C-9A5A-4245-ACE6-EA80F7270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≫1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  <a:blipFill>
                  <a:blip r:embed="rId8"/>
                  <a:stretch>
                    <a:fillRect l="-1458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7B4CAC9-72D7-4913-98FA-53A53739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EA932E-D24C-4E60-8C8B-4BF7166050D1}"/>
              </a:ext>
            </a:extLst>
          </p:cNvPr>
          <p:cNvCxnSpPr>
            <a:cxnSpLocks/>
          </p:cNvCxnSpPr>
          <p:nvPr/>
        </p:nvCxnSpPr>
        <p:spPr>
          <a:xfrm>
            <a:off x="2843808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C4DE6BB-3DB2-43E7-AAC2-07513EDE0149}"/>
              </a:ext>
            </a:extLst>
          </p:cNvPr>
          <p:cNvCxnSpPr>
            <a:cxnSpLocks/>
          </p:cNvCxnSpPr>
          <p:nvPr/>
        </p:nvCxnSpPr>
        <p:spPr>
          <a:xfrm flipH="1" flipV="1">
            <a:off x="1403648" y="3350326"/>
            <a:ext cx="1440160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CF90551-1335-403F-9FF4-D21EDC42AA3C}"/>
              </a:ext>
            </a:extLst>
          </p:cNvPr>
          <p:cNvCxnSpPr>
            <a:cxnSpLocks/>
          </p:cNvCxnSpPr>
          <p:nvPr/>
        </p:nvCxnSpPr>
        <p:spPr>
          <a:xfrm>
            <a:off x="5436096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BA8CC8A-239B-4891-ABDB-7D0C5BB2F9EB}"/>
              </a:ext>
            </a:extLst>
          </p:cNvPr>
          <p:cNvCxnSpPr>
            <a:cxnSpLocks/>
          </p:cNvCxnSpPr>
          <p:nvPr/>
        </p:nvCxnSpPr>
        <p:spPr>
          <a:xfrm flipH="1">
            <a:off x="6201461" y="3350326"/>
            <a:ext cx="1466883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/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/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85" r="-8725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0.00208 -0.083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4" grpId="0" animBg="1"/>
      <p:bldP spid="45" grpId="0" animBg="1"/>
      <p:bldP spid="46" grpId="0"/>
      <p:bldP spid="47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10272</TotalTime>
  <Words>1178</Words>
  <Application>Microsoft Office PowerPoint</Application>
  <PresentationFormat>Apresentação na tela (16:9)</PresentationFormat>
  <Paragraphs>283</Paragraphs>
  <Slides>32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397</cp:revision>
  <dcterms:created xsi:type="dcterms:W3CDTF">2016-12-05T23:26:54Z</dcterms:created>
  <dcterms:modified xsi:type="dcterms:W3CDTF">2019-02-09T16:03:52Z</dcterms:modified>
</cp:coreProperties>
</file>