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9"/>
  </p:notesMasterIdLst>
  <p:sldIdLst>
    <p:sldId id="424" r:id="rId4"/>
    <p:sldId id="261" r:id="rId5"/>
    <p:sldId id="377" r:id="rId6"/>
    <p:sldId id="325" r:id="rId7"/>
    <p:sldId id="327" r:id="rId8"/>
    <p:sldId id="449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1" r:id="rId37"/>
    <p:sldId id="490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01" r:id="rId4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B37"/>
    <a:srgbClr val="00CCFF"/>
    <a:srgbClr val="00FFFF"/>
    <a:srgbClr val="FF33CC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11/02/2019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4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1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0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78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147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1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9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3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0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41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707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10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8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855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00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10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25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71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4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183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727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35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8373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2308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281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6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57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08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19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405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3741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756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90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53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0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34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4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40.png"/><Relationship Id="rId5" Type="http://schemas.openxmlformats.org/officeDocument/2006/relationships/image" Target="../media/image24.png"/><Relationship Id="rId10" Type="http://schemas.openxmlformats.org/officeDocument/2006/relationships/image" Target="../media/image330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5" Type="http://schemas.openxmlformats.org/officeDocument/2006/relationships/image" Target="../media/image101.png"/><Relationship Id="rId10" Type="http://schemas.openxmlformats.org/officeDocument/2006/relationships/image" Target="../media/image68.png"/><Relationship Id="rId19" Type="http://schemas.openxmlformats.org/officeDocument/2006/relationships/image" Target="../media/image105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33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90.png"/><Relationship Id="rId5" Type="http://schemas.openxmlformats.org/officeDocument/2006/relationships/image" Target="../media/image26.png"/><Relationship Id="rId10" Type="http://schemas.openxmlformats.org/officeDocument/2006/relationships/image" Target="../media/image280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Support Vector Machines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537E37-7C3A-4E9F-A5A4-75297625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82065"/>
            <a:ext cx="3363838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469CBC0-14E8-4AEC-94EA-06D0798A8B45}"/>
              </a:ext>
            </a:extLst>
          </p:cNvPr>
          <p:cNvGrpSpPr/>
          <p:nvPr/>
        </p:nvGrpSpPr>
        <p:grpSpPr>
          <a:xfrm>
            <a:off x="1331640" y="2499742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704D9992-5C5F-40C0-8341-B2A32D8A3E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2232248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704D9992-5C5F-40C0-8341-B2A32D8A3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2232248" cy="360436"/>
                </a:xfrm>
                <a:prstGeom prst="rect">
                  <a:avLst/>
                </a:prstGeom>
                <a:blipFill>
                  <a:blip r:embed="rId4"/>
                  <a:stretch>
                    <a:fillRect l="-1362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BDC89B-B731-466C-BDB3-40C1E28B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Placeholder 2">
                  <a:extLst>
                    <a:ext uri="{FF2B5EF4-FFF2-40B4-BE49-F238E27FC236}">
                      <a16:creationId xmlns:a16="http://schemas.microsoft.com/office/drawing/2014/main" id="{DDB5956C-326C-4C60-B2C2-C1994F54B9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2160240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≪0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9" name="Text Placeholder 2">
                  <a:extLst>
                    <a:ext uri="{FF2B5EF4-FFF2-40B4-BE49-F238E27FC236}">
                      <a16:creationId xmlns:a16="http://schemas.microsoft.com/office/drawing/2014/main" id="{DDB5956C-326C-4C60-B2C2-C1994F54B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2160240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408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7D278E0-0831-454E-8C40-C78D0E384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/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/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67" t="-2222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CE641A1E-9563-4205-B669-0D9119F0758F}"/>
              </a:ext>
            </a:extLst>
          </p:cNvPr>
          <p:cNvSpPr/>
          <p:nvPr/>
        </p:nvSpPr>
        <p:spPr>
          <a:xfrm>
            <a:off x="1694456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C37175-4661-4CCD-B31F-F9D48FD2F319}"/>
              </a:ext>
            </a:extLst>
          </p:cNvPr>
          <p:cNvSpPr/>
          <p:nvPr/>
        </p:nvSpPr>
        <p:spPr>
          <a:xfrm>
            <a:off x="6908330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1" animBg="1"/>
      <p:bldP spid="13" grpId="2" animBg="1"/>
      <p:bldP spid="14" grpId="1" animBg="1"/>
      <p:bldP spid="1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34C490D-601E-4266-B3CB-74B516C449A6}"/>
              </a:ext>
            </a:extLst>
          </p:cNvPr>
          <p:cNvSpPr txBox="1">
            <a:spLocks/>
          </p:cNvSpPr>
          <p:nvPr/>
        </p:nvSpPr>
        <p:spPr>
          <a:xfrm>
            <a:off x="2051720" y="3899594"/>
            <a:ext cx="6744384" cy="53092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reescrever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alterar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valor</a:t>
            </a:r>
          </a:p>
        </p:txBody>
      </p: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/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blipFill>
                <a:blip r:embed="rId5"/>
                <a:stretch>
                  <a:fillRect l="-1815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/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+10→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blipFill>
                <a:blip r:embed="rId6"/>
                <a:stretch>
                  <a:fillRect l="-1622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6" grpId="1"/>
      <p:bldP spid="8" grpId="0" animBg="1"/>
      <p:bldP spid="9" grpId="0" animBg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/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blipFill>
                <a:blip r:embed="rId5"/>
                <a:stretch>
                  <a:fillRect l="-11017" r="-11017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227A921-F7E9-4BCB-A594-A47B8A86B2FE}"/>
              </a:ext>
            </a:extLst>
          </p:cNvPr>
          <p:cNvSpPr/>
          <p:nvPr/>
        </p:nvSpPr>
        <p:spPr>
          <a:xfrm>
            <a:off x="1691680" y="396025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/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blipFill>
                <a:blip r:embed="rId8"/>
                <a:stretch>
                  <a:fillRect l="-9220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1407C97-F4BD-4F64-B584-08B015934EDF}"/>
              </a:ext>
            </a:extLst>
          </p:cNvPr>
          <p:cNvSpPr txBox="1">
            <a:spLocks/>
          </p:cNvSpPr>
          <p:nvPr/>
        </p:nvSpPr>
        <p:spPr>
          <a:xfrm>
            <a:off x="2195408" y="3903698"/>
            <a:ext cx="396076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importância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C4B45B9-D0FB-4536-A250-3FB61BAEE7A0}"/>
              </a:ext>
            </a:extLst>
          </p:cNvPr>
          <p:cNvSpPr/>
          <p:nvPr/>
        </p:nvSpPr>
        <p:spPr>
          <a:xfrm>
            <a:off x="6156176" y="395302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/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/>
      <p:bldP spid="18" grpId="1"/>
      <p:bldP spid="4" grpId="0"/>
      <p:bldP spid="5" grpId="0"/>
      <p:bldP spid="19" grpId="0" animBg="1"/>
      <p:bldP spid="19" grpId="1" animBg="1"/>
      <p:bldP spid="21" grpId="0"/>
      <p:bldP spid="21" grpId="1"/>
      <p:bldP spid="22" grpId="0"/>
      <p:bldP spid="22" grpId="1"/>
      <p:bldP spid="23" grpId="0" animBg="1"/>
      <p:bldP spid="23" grpId="1" animBg="1"/>
      <p:bldP spid="25" grpId="0"/>
      <p:bldP spid="25" grpId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71605E-6 L 0.00139 -0.397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14" grpId="0"/>
      <p:bldP spid="15" grpId="0"/>
      <p:bldP spid="8" grpId="0" animBg="1"/>
      <p:bldP spid="9" grpId="0" animBg="1"/>
      <p:bldP spid="3" grpId="0" animBg="1"/>
      <p:bldP spid="17" grpId="0" animBg="1"/>
      <p:bldP spid="4" grpId="0"/>
      <p:bldP spid="5" grpId="0"/>
      <p:bldP spid="26" grpId="0" animBg="1"/>
      <p:bldP spid="27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539552" y="120359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87946D-10F9-4E4F-A202-3AE3A5B5B60D}"/>
              </a:ext>
            </a:extLst>
          </p:cNvPr>
          <p:cNvSpPr txBox="1">
            <a:spLocks/>
          </p:cNvSpPr>
          <p:nvPr/>
        </p:nvSpPr>
        <p:spPr>
          <a:xfrm>
            <a:off x="523960" y="2639193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/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blipFill>
                <a:blip r:embed="rId4"/>
                <a:stretch>
                  <a:fillRect l="-11864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ave Esquerda 1">
            <a:extLst>
              <a:ext uri="{FF2B5EF4-FFF2-40B4-BE49-F238E27FC236}">
                <a16:creationId xmlns:a16="http://schemas.microsoft.com/office/drawing/2014/main" id="{AFE18B1E-24CD-4358-B238-66100FDAE2D7}"/>
              </a:ext>
            </a:extLst>
          </p:cNvPr>
          <p:cNvSpPr/>
          <p:nvPr/>
        </p:nvSpPr>
        <p:spPr>
          <a:xfrm>
            <a:off x="1547664" y="3201144"/>
            <a:ext cx="144016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/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blipFill>
                <a:blip r:embed="rId5"/>
                <a:stretch>
                  <a:fillRect l="-4075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/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blipFill>
                <a:blip r:embed="rId6"/>
                <a:stretch>
                  <a:fillRect l="-407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9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7E38BA65-E0AD-4EB3-99EA-66C8675A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6" y="1995686"/>
            <a:ext cx="8604448" cy="2254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  <a:blipFill>
                <a:blip r:embed="rId5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≤−1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  <a:blipFill>
                <a:blip r:embed="rId6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D7FA712-9F8C-4652-9BB9-608578CED26D}"/>
              </a:ext>
            </a:extLst>
          </p:cNvPr>
          <p:cNvSpPr txBox="1">
            <a:spLocks/>
          </p:cNvSpPr>
          <p:nvPr/>
        </p:nvSpPr>
        <p:spPr>
          <a:xfrm>
            <a:off x="3452634" y="4383364"/>
            <a:ext cx="2526764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A5A9A7F-FE8B-46E6-89A9-AD40E305913F}"/>
              </a:ext>
            </a:extLst>
          </p:cNvPr>
          <p:cNvSpPr/>
          <p:nvPr/>
        </p:nvSpPr>
        <p:spPr>
          <a:xfrm>
            <a:off x="3121531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369B07-0A2B-45C7-8BC4-0F624CC46F66}"/>
              </a:ext>
            </a:extLst>
          </p:cNvPr>
          <p:cNvSpPr/>
          <p:nvPr/>
        </p:nvSpPr>
        <p:spPr>
          <a:xfrm rot="10800000">
            <a:off x="5620097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/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blipFill>
                <a:blip r:embed="rId7"/>
                <a:stretch>
                  <a:fillRect l="-2703" r="-8784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/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blipFill>
                <a:blip r:embed="rId8"/>
                <a:stretch>
                  <a:fillRect l="-2667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/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/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blipFill>
                <a:blip r:embed="rId10"/>
                <a:stretch>
                  <a:fillRect l="-3101" r="-6202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D95B189E-B531-4DF9-B60E-3E0EB2382AFD}"/>
              </a:ext>
            </a:extLst>
          </p:cNvPr>
          <p:cNvSpPr/>
          <p:nvPr/>
        </p:nvSpPr>
        <p:spPr>
          <a:xfrm rot="5400000">
            <a:off x="3291809" y="3130413"/>
            <a:ext cx="182670" cy="12255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D92F2923-E6E6-410B-B497-780FB616B1A4}"/>
              </a:ext>
            </a:extLst>
          </p:cNvPr>
          <p:cNvSpPr/>
          <p:nvPr/>
        </p:nvSpPr>
        <p:spPr>
          <a:xfrm rot="5400000">
            <a:off x="5626580" y="3179562"/>
            <a:ext cx="168148" cy="11535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640AAA6-8AD8-4A49-98FF-248C91B2C19E}"/>
              </a:ext>
            </a:extLst>
          </p:cNvPr>
          <p:cNvSpPr/>
          <p:nvPr/>
        </p:nvSpPr>
        <p:spPr>
          <a:xfrm>
            <a:off x="1076804" y="4346563"/>
            <a:ext cx="1968587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CEF9977-A6D7-4D83-9F49-BA869D94F29B}"/>
              </a:ext>
            </a:extLst>
          </p:cNvPr>
          <p:cNvSpPr/>
          <p:nvPr/>
        </p:nvSpPr>
        <p:spPr>
          <a:xfrm>
            <a:off x="6182143" y="4344402"/>
            <a:ext cx="2062265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3352F9-4683-4214-94EA-A17E37748F46}"/>
              </a:ext>
            </a:extLst>
          </p:cNvPr>
          <p:cNvSpPr txBox="1">
            <a:spLocks/>
          </p:cNvSpPr>
          <p:nvPr/>
        </p:nvSpPr>
        <p:spPr>
          <a:xfrm>
            <a:off x="4133096" y="3090883"/>
            <a:ext cx="97535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8E795B9-13F1-485A-9F1E-64748C6A5787}"/>
              </a:ext>
            </a:extLst>
          </p:cNvPr>
          <p:cNvSpPr/>
          <p:nvPr/>
        </p:nvSpPr>
        <p:spPr>
          <a:xfrm>
            <a:off x="4084325" y="3079237"/>
            <a:ext cx="975350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5" grpId="0" animBg="1"/>
      <p:bldP spid="15" grpId="1" animBg="1"/>
      <p:bldP spid="17" grpId="0" animBg="1"/>
      <p:bldP spid="17" grpId="1" animBg="1"/>
      <p:bldP spid="20" grpId="0"/>
      <p:bldP spid="20" grpId="1"/>
      <p:bldP spid="23" grpId="0"/>
      <p:bldP spid="23" grpId="1"/>
      <p:bldP spid="24" grpId="0"/>
      <p:bldP spid="24" grpId="1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Considerando um valor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extremamente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alto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=100.000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  <a:blipFill>
                <a:blip r:embed="rId4"/>
                <a:stretch>
                  <a:fillRect l="-498"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3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87763BD2-2EC6-4856-B293-D6A7FD519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34954"/>
            <a:ext cx="2304256" cy="1392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6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7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1CA45F57-20FD-40E8-9684-69EEEF3CB3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510" y="3557783"/>
            <a:ext cx="1996827" cy="1248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9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10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Filosofia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dentro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Matemática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define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fronteiras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1: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curvas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Referêcia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5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6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7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8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/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87A464F-94A8-472E-95E1-5C97636AC225}"/>
              </a:ext>
            </a:extLst>
          </p:cNvPr>
          <p:cNvCxnSpPr/>
          <p:nvPr/>
        </p:nvCxnSpPr>
        <p:spPr>
          <a:xfrm>
            <a:off x="5076056" y="3189097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CBEA2EF-4DF9-4EAA-94EB-6A15F5ED06CA}"/>
              </a:ext>
            </a:extLst>
          </p:cNvPr>
          <p:cNvSpPr/>
          <p:nvPr/>
        </p:nvSpPr>
        <p:spPr>
          <a:xfrm>
            <a:off x="4527261" y="2767354"/>
            <a:ext cx="2204979" cy="90593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849F114-FD62-4485-BF69-4A66C1CBFE9F}"/>
              </a:ext>
            </a:extLst>
          </p:cNvPr>
          <p:cNvSpPr txBox="1">
            <a:spLocks/>
          </p:cNvSpPr>
          <p:nvPr/>
        </p:nvSpPr>
        <p:spPr>
          <a:xfrm>
            <a:off x="3275856" y="4108672"/>
            <a:ext cx="6228692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 isso, são obtidas interessantes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fronteiras de decisão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D75D19-8848-433D-8A14-54629AF3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679" y="1512168"/>
            <a:ext cx="4044901" cy="3219822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F456D65-2C9C-4ECC-AEF7-90A064F14EAC}"/>
              </a:ext>
            </a:extLst>
          </p:cNvPr>
          <p:cNvSpPr txBox="1">
            <a:spLocks/>
          </p:cNvSpPr>
          <p:nvPr/>
        </p:nvSpPr>
        <p:spPr>
          <a:xfrm>
            <a:off x="467544" y="1165464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linearmente separáveis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84AB29D-265C-4BD3-9970-4A48BFF4A0EC}"/>
              </a:ext>
            </a:extLst>
          </p:cNvPr>
          <p:cNvCxnSpPr/>
          <p:nvPr/>
        </p:nvCxnSpPr>
        <p:spPr>
          <a:xfrm>
            <a:off x="5148064" y="1635646"/>
            <a:ext cx="576065" cy="280831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F36C39-7B54-419D-9275-AFDD79F66180}"/>
              </a:ext>
            </a:extLst>
          </p:cNvPr>
          <p:cNvCxnSpPr>
            <a:cxnSpLocks/>
          </p:cNvCxnSpPr>
          <p:nvPr/>
        </p:nvCxnSpPr>
        <p:spPr>
          <a:xfrm>
            <a:off x="5292080" y="1635646"/>
            <a:ext cx="216024" cy="280831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54CAE21-723D-462C-8B49-0CBA8F795898}"/>
              </a:ext>
            </a:extLst>
          </p:cNvPr>
          <p:cNvCxnSpPr>
            <a:cxnSpLocks/>
          </p:cNvCxnSpPr>
          <p:nvPr/>
        </p:nvCxnSpPr>
        <p:spPr>
          <a:xfrm>
            <a:off x="4656575" y="1829954"/>
            <a:ext cx="2016224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07D93A-F293-4C7B-A1A2-5B50320BE1C4}"/>
              </a:ext>
            </a:extLst>
          </p:cNvPr>
          <p:cNvSpPr txBox="1">
            <a:spLocks/>
          </p:cNvSpPr>
          <p:nvPr/>
        </p:nvSpPr>
        <p:spPr>
          <a:xfrm>
            <a:off x="677343" y="192367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61F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– Uma boa fronteira?</a:t>
            </a:r>
            <a:endParaRPr lang="en-US" altLang="ko-KR" sz="1600" b="1" dirty="0">
              <a:solidFill>
                <a:srgbClr val="61FB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B9E62BF-BBDD-47CA-BFF9-A46710BA150F}"/>
              </a:ext>
            </a:extLst>
          </p:cNvPr>
          <p:cNvSpPr txBox="1">
            <a:spLocks/>
          </p:cNvSpPr>
          <p:nvPr/>
        </p:nvSpPr>
        <p:spPr>
          <a:xfrm>
            <a:off x="677343" y="231916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FF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– Melhor ou pior?</a:t>
            </a:r>
            <a:endParaRPr lang="en-US" altLang="ko-KR" sz="1600" b="1" dirty="0">
              <a:solidFill>
                <a:srgbClr val="FF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6EA0D19-6B30-4485-A1E9-1E6649FA9B84}"/>
              </a:ext>
            </a:extLst>
          </p:cNvPr>
          <p:cNvSpPr txBox="1">
            <a:spLocks/>
          </p:cNvSpPr>
          <p:nvPr/>
        </p:nvSpPr>
        <p:spPr>
          <a:xfrm>
            <a:off x="677343" y="2739405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 – Parece mais eficiente!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52BF820-DFFE-4F04-84CA-117B6960273F}"/>
              </a:ext>
            </a:extLst>
          </p:cNvPr>
          <p:cNvCxnSpPr>
            <a:cxnSpLocks/>
          </p:cNvCxnSpPr>
          <p:nvPr/>
        </p:nvCxnSpPr>
        <p:spPr>
          <a:xfrm>
            <a:off x="4860032" y="1654696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F1A6292-E364-4436-8B52-D20A54DAE915}"/>
              </a:ext>
            </a:extLst>
          </p:cNvPr>
          <p:cNvCxnSpPr>
            <a:cxnSpLocks/>
          </p:cNvCxnSpPr>
          <p:nvPr/>
        </p:nvCxnSpPr>
        <p:spPr>
          <a:xfrm>
            <a:off x="4453117" y="2005211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871FEB2-58D4-4DAF-B8A1-D270D8D839B5}"/>
              </a:ext>
            </a:extLst>
          </p:cNvPr>
          <p:cNvCxnSpPr/>
          <p:nvPr/>
        </p:nvCxnSpPr>
        <p:spPr>
          <a:xfrm flipV="1">
            <a:off x="6558445" y="3883515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1A3CACA-2ABC-4DEB-BB61-A64036AC35BA}"/>
              </a:ext>
            </a:extLst>
          </p:cNvPr>
          <p:cNvCxnSpPr/>
          <p:nvPr/>
        </p:nvCxnSpPr>
        <p:spPr>
          <a:xfrm flipV="1">
            <a:off x="6394248" y="4058772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BC19112-98F4-4A3F-ABFF-DD267285E20B}"/>
              </a:ext>
            </a:extLst>
          </p:cNvPr>
          <p:cNvSpPr txBox="1">
            <a:spLocks/>
          </p:cNvSpPr>
          <p:nvPr/>
        </p:nvSpPr>
        <p:spPr>
          <a:xfrm>
            <a:off x="6911300" y="3832040"/>
            <a:ext cx="10441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Outliers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4CC8E0-89CC-46A5-9ADF-B884A07C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1203598"/>
            <a:ext cx="4392488" cy="3618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/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AE3100-393D-44FA-96B2-F50BD762B4E7}"/>
              </a:ext>
            </a:extLst>
          </p:cNvPr>
          <p:cNvCxnSpPr>
            <a:cxnSpLocks/>
          </p:cNvCxnSpPr>
          <p:nvPr/>
        </p:nvCxnSpPr>
        <p:spPr>
          <a:xfrm>
            <a:off x="4139952" y="1419622"/>
            <a:ext cx="0" cy="273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04D02CD2-1883-494A-AD20-0922D3EC7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795886"/>
            <a:ext cx="472053" cy="511391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7A4D851-703C-4A54-896A-765EA25846B7}"/>
              </a:ext>
            </a:extLst>
          </p:cNvPr>
          <p:cNvCxnSpPr>
            <a:cxnSpLocks/>
          </p:cNvCxnSpPr>
          <p:nvPr/>
        </p:nvCxnSpPr>
        <p:spPr>
          <a:xfrm flipH="1">
            <a:off x="2339752" y="1635646"/>
            <a:ext cx="2952328" cy="2592288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BE6E972-423B-42D5-B036-C44772CCC6B6}"/>
              </a:ext>
            </a:extLst>
          </p:cNvPr>
          <p:cNvSpPr txBox="1">
            <a:spLocks/>
          </p:cNvSpPr>
          <p:nvPr/>
        </p:nvSpPr>
        <p:spPr>
          <a:xfrm>
            <a:off x="6660232" y="1779662"/>
            <a:ext cx="19442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Sensível a outliers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328900A-A838-450D-AD18-074AF4202E73}"/>
              </a:ext>
            </a:extLst>
          </p:cNvPr>
          <p:cNvCxnSpPr>
            <a:cxnSpLocks/>
          </p:cNvCxnSpPr>
          <p:nvPr/>
        </p:nvCxnSpPr>
        <p:spPr>
          <a:xfrm flipH="1">
            <a:off x="4283968" y="393990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/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49EF912-E838-41AD-9928-D2F38492D685}"/>
              </a:ext>
            </a:extLst>
          </p:cNvPr>
          <p:cNvCxnSpPr>
            <a:cxnSpLocks/>
          </p:cNvCxnSpPr>
          <p:nvPr/>
        </p:nvCxnSpPr>
        <p:spPr>
          <a:xfrm flipH="1">
            <a:off x="5436096" y="1635646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1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Matemática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Bastidores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3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/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/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E8CA94CF-2D3B-4C7B-B511-B39A50BEF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131590"/>
            <a:ext cx="2842104" cy="3694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/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639B7-DD04-4AAC-9211-E7AC94DFC13C}"/>
              </a:ext>
            </a:extLst>
          </p:cNvPr>
          <p:cNvCxnSpPr>
            <a:cxnSpLocks/>
          </p:cNvCxnSpPr>
          <p:nvPr/>
        </p:nvCxnSpPr>
        <p:spPr>
          <a:xfrm flipV="1">
            <a:off x="827584" y="2067694"/>
            <a:ext cx="1656184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F8ACFD9-5361-4F31-9666-51DA84776B00}"/>
              </a:ext>
            </a:extLst>
          </p:cNvPr>
          <p:cNvCxnSpPr>
            <a:cxnSpLocks/>
          </p:cNvCxnSpPr>
          <p:nvPr/>
        </p:nvCxnSpPr>
        <p:spPr>
          <a:xfrm flipV="1">
            <a:off x="2483768" y="2629592"/>
            <a:ext cx="0" cy="13563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DD12ECD-0B56-4A33-BC36-4407F01E83A6}"/>
              </a:ext>
            </a:extLst>
          </p:cNvPr>
          <p:cNvCxnSpPr>
            <a:cxnSpLocks/>
          </p:cNvCxnSpPr>
          <p:nvPr/>
        </p:nvCxnSpPr>
        <p:spPr>
          <a:xfrm flipV="1">
            <a:off x="2483768" y="2067694"/>
            <a:ext cx="0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A498643-8497-4D61-A257-50832C3B8EF5}"/>
              </a:ext>
            </a:extLst>
          </p:cNvPr>
          <p:cNvCxnSpPr>
            <a:cxnSpLocks/>
          </p:cNvCxnSpPr>
          <p:nvPr/>
        </p:nvCxnSpPr>
        <p:spPr>
          <a:xfrm flipH="1">
            <a:off x="824630" y="2067694"/>
            <a:ext cx="165913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/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/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D3A526F-173F-468A-8689-62E0C00714A5}"/>
              </a:ext>
            </a:extLst>
          </p:cNvPr>
          <p:cNvCxnSpPr>
            <a:cxnSpLocks/>
          </p:cNvCxnSpPr>
          <p:nvPr/>
        </p:nvCxnSpPr>
        <p:spPr>
          <a:xfrm flipV="1">
            <a:off x="824629" y="1578222"/>
            <a:ext cx="1061162" cy="111918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6AAAC09-5286-42B1-A2A8-730410E91034}"/>
              </a:ext>
            </a:extLst>
          </p:cNvPr>
          <p:cNvCxnSpPr>
            <a:cxnSpLocks/>
          </p:cNvCxnSpPr>
          <p:nvPr/>
        </p:nvCxnSpPr>
        <p:spPr>
          <a:xfrm flipV="1">
            <a:off x="1884526" y="2629592"/>
            <a:ext cx="0" cy="13563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FA7AE2-73EB-4E3C-8F7F-4272CDFB9400}"/>
              </a:ext>
            </a:extLst>
          </p:cNvPr>
          <p:cNvCxnSpPr>
            <a:cxnSpLocks/>
          </p:cNvCxnSpPr>
          <p:nvPr/>
        </p:nvCxnSpPr>
        <p:spPr>
          <a:xfrm flipV="1">
            <a:off x="1885791" y="1578222"/>
            <a:ext cx="1" cy="1119186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0411434-26C1-4447-9C35-E603BDC011E6}"/>
              </a:ext>
            </a:extLst>
          </p:cNvPr>
          <p:cNvCxnSpPr>
            <a:cxnSpLocks/>
          </p:cNvCxnSpPr>
          <p:nvPr/>
        </p:nvCxnSpPr>
        <p:spPr>
          <a:xfrm>
            <a:off x="819146" y="1583188"/>
            <a:ext cx="1065380" cy="0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/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/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40274AC-011F-430F-B912-199224201D8D}"/>
              </a:ext>
            </a:extLst>
          </p:cNvPr>
          <p:cNvCxnSpPr>
            <a:cxnSpLocks/>
          </p:cNvCxnSpPr>
          <p:nvPr/>
        </p:nvCxnSpPr>
        <p:spPr>
          <a:xfrm>
            <a:off x="1855615" y="1578222"/>
            <a:ext cx="261843" cy="63703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68858666-6997-47ED-B5FC-32D24F695092}"/>
              </a:ext>
            </a:extLst>
          </p:cNvPr>
          <p:cNvSpPr/>
          <p:nvPr/>
        </p:nvSpPr>
        <p:spPr>
          <a:xfrm rot="20262290">
            <a:off x="2040752" y="2150670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B9FD1C3-B7FD-4240-A78A-0B99A8B25AF8}"/>
              </a:ext>
            </a:extLst>
          </p:cNvPr>
          <p:cNvCxnSpPr>
            <a:cxnSpLocks/>
          </p:cNvCxnSpPr>
          <p:nvPr/>
        </p:nvCxnSpPr>
        <p:spPr>
          <a:xfrm flipV="1">
            <a:off x="827584" y="2209520"/>
            <a:ext cx="1299098" cy="487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/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C84BA88D-6B2A-4E3C-AB64-DB5DDD842D1B}"/>
              </a:ext>
            </a:extLst>
          </p:cNvPr>
          <p:cNvSpPr/>
          <p:nvPr/>
        </p:nvSpPr>
        <p:spPr>
          <a:xfrm>
            <a:off x="5866179" y="145321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/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𝑛𝑜𝑟𝑚𝑎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/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𝑝𝑟𝑜𝑗𝑒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𝑜𝑟𝑡𝑜𝑔𝑜𝑛𝑎𝑙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blipFill>
                <a:blip r:embed="rId13"/>
                <a:stretch>
                  <a:fillRect l="-623" r="-112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/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/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/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blipFill>
                <a:blip r:embed="rId16"/>
                <a:stretch>
                  <a:fillRect l="-338" r="-338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/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blipFill>
                <a:blip r:embed="rId17"/>
                <a:stretch>
                  <a:fillRect l="-7843" r="-5882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130AB02-8BCE-4A89-ABDA-F4CD517C0BF6}"/>
              </a:ext>
            </a:extLst>
          </p:cNvPr>
          <p:cNvCxnSpPr>
            <a:cxnSpLocks/>
          </p:cNvCxnSpPr>
          <p:nvPr/>
        </p:nvCxnSpPr>
        <p:spPr>
          <a:xfrm flipV="1">
            <a:off x="1477133" y="3678808"/>
            <a:ext cx="1101386" cy="6931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14245C5-D151-4952-92A6-E497E215D0C9}"/>
              </a:ext>
            </a:extLst>
          </p:cNvPr>
          <p:cNvCxnSpPr>
            <a:cxnSpLocks/>
          </p:cNvCxnSpPr>
          <p:nvPr/>
        </p:nvCxnSpPr>
        <p:spPr>
          <a:xfrm flipH="1" flipV="1">
            <a:off x="973333" y="4142570"/>
            <a:ext cx="524393" cy="25510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/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121EE1D-1A17-435A-B410-3BF959D31B81}"/>
              </a:ext>
            </a:extLst>
          </p:cNvPr>
          <p:cNvCxnSpPr>
            <a:cxnSpLocks/>
          </p:cNvCxnSpPr>
          <p:nvPr/>
        </p:nvCxnSpPr>
        <p:spPr>
          <a:xfrm>
            <a:off x="998399" y="4162791"/>
            <a:ext cx="317355" cy="349111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55FE349-B4E2-4B19-88FB-66848D287058}"/>
              </a:ext>
            </a:extLst>
          </p:cNvPr>
          <p:cNvCxnSpPr>
            <a:cxnSpLocks/>
          </p:cNvCxnSpPr>
          <p:nvPr/>
        </p:nvCxnSpPr>
        <p:spPr>
          <a:xfrm flipH="1">
            <a:off x="1299397" y="4358877"/>
            <a:ext cx="207040" cy="154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/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  <a:blipFill>
                <a:blip r:embed="rId1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9D481DCA-12D8-4250-9C51-FAB96CB84A7A}"/>
              </a:ext>
            </a:extLst>
          </p:cNvPr>
          <p:cNvSpPr/>
          <p:nvPr/>
        </p:nvSpPr>
        <p:spPr>
          <a:xfrm>
            <a:off x="1356360" y="4223346"/>
            <a:ext cx="251460" cy="104814"/>
          </a:xfrm>
          <a:custGeom>
            <a:avLst/>
            <a:gdLst>
              <a:gd name="connsiteX0" fmla="*/ 0 w 251460"/>
              <a:gd name="connsiteY0" fmla="*/ 104814 h 104814"/>
              <a:gd name="connsiteX1" fmla="*/ 22860 w 251460"/>
              <a:gd name="connsiteY1" fmla="*/ 43854 h 104814"/>
              <a:gd name="connsiteX2" fmla="*/ 83820 w 251460"/>
              <a:gd name="connsiteY2" fmla="*/ 5754 h 104814"/>
              <a:gd name="connsiteX3" fmla="*/ 175260 w 251460"/>
              <a:gd name="connsiteY3" fmla="*/ 5754 h 104814"/>
              <a:gd name="connsiteX4" fmla="*/ 251460 w 251460"/>
              <a:gd name="connsiteY4" fmla="*/ 59094 h 10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" h="104814">
                <a:moveTo>
                  <a:pt x="0" y="104814"/>
                </a:moveTo>
                <a:cubicBezTo>
                  <a:pt x="4445" y="82589"/>
                  <a:pt x="8890" y="60364"/>
                  <a:pt x="22860" y="43854"/>
                </a:cubicBezTo>
                <a:cubicBezTo>
                  <a:pt x="36830" y="27344"/>
                  <a:pt x="58420" y="12104"/>
                  <a:pt x="83820" y="5754"/>
                </a:cubicBezTo>
                <a:cubicBezTo>
                  <a:pt x="109220" y="-596"/>
                  <a:pt x="147320" y="-3136"/>
                  <a:pt x="175260" y="5754"/>
                </a:cubicBezTo>
                <a:cubicBezTo>
                  <a:pt x="203200" y="14644"/>
                  <a:pt x="227330" y="36869"/>
                  <a:pt x="251460" y="590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/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&gt;90°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B7FA5F-7245-4A3C-A3F8-F97AB1287590}"/>
              </a:ext>
            </a:extLst>
          </p:cNvPr>
          <p:cNvCxnSpPr>
            <a:cxnSpLocks/>
          </p:cNvCxnSpPr>
          <p:nvPr/>
        </p:nvCxnSpPr>
        <p:spPr>
          <a:xfrm flipH="1">
            <a:off x="1514614" y="4511902"/>
            <a:ext cx="1905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/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blipFill>
                <a:blip r:embed="rId21"/>
                <a:stretch>
                  <a:fillRect l="-7767" r="-776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/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tângulo 95">
            <a:extLst>
              <a:ext uri="{FF2B5EF4-FFF2-40B4-BE49-F238E27FC236}">
                <a16:creationId xmlns:a16="http://schemas.microsoft.com/office/drawing/2014/main" id="{0428C264-880D-43E7-9B07-C27E79FD9329}"/>
              </a:ext>
            </a:extLst>
          </p:cNvPr>
          <p:cNvSpPr/>
          <p:nvPr/>
        </p:nvSpPr>
        <p:spPr>
          <a:xfrm>
            <a:off x="3543035" y="3066740"/>
            <a:ext cx="3639469" cy="50914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6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20" grpId="0"/>
      <p:bldP spid="27" grpId="0"/>
      <p:bldP spid="43" grpId="0"/>
      <p:bldP spid="44" grpId="0"/>
      <p:bldP spid="49" grpId="0" animBg="1"/>
      <p:bldP spid="55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70" grpId="0"/>
      <p:bldP spid="86" grpId="0"/>
      <p:bldP spid="88" grpId="0" animBg="1"/>
      <p:bldP spid="89" grpId="0"/>
      <p:bldP spid="92" grpId="0"/>
      <p:bldP spid="95" grpId="0"/>
      <p:bldP spid="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BAA1B89-F78D-4B37-9820-E5AFA387EC9D}"/>
              </a:ext>
            </a:extLst>
          </p:cNvPr>
          <p:cNvSpPr txBox="1">
            <a:spLocks/>
          </p:cNvSpPr>
          <p:nvPr/>
        </p:nvSpPr>
        <p:spPr>
          <a:xfrm>
            <a:off x="1331640" y="1851670"/>
            <a:ext cx="6228692" cy="12965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Como utilizar estes conceitos para entender o objetivo de otimização do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Vector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92AC7F-6CE8-48B6-84B0-2332A33A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15" y="2154823"/>
            <a:ext cx="3613969" cy="245174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blipFill>
                <a:blip r:embed="rId5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blipFill>
                <a:blip r:embed="rId6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/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𝑆𝑖𝑚𝑝𝑙𝑖𝑓𝑖𝑐𝑎𝑛𝑑𝑜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blipFill>
                <a:blip r:embed="rId7"/>
                <a:stretch>
                  <a:fillRect l="-327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/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808A884C-34C1-4995-8CFC-5254C593EE34}"/>
              </a:ext>
            </a:extLst>
          </p:cNvPr>
          <p:cNvSpPr/>
          <p:nvPr/>
        </p:nvSpPr>
        <p:spPr>
          <a:xfrm>
            <a:off x="5328082" y="1250982"/>
            <a:ext cx="832677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51373D48-B5E9-40FA-87BD-244E75D6BF49}"/>
              </a:ext>
            </a:extLst>
          </p:cNvPr>
          <p:cNvSpPr/>
          <p:nvPr/>
        </p:nvSpPr>
        <p:spPr>
          <a:xfrm>
            <a:off x="916175" y="2211710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/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blipFill>
                <a:blip r:embed="rId9"/>
                <a:stretch>
                  <a:fillRect l="-3043" b="-10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A9F2A4A-B190-459D-A12B-2CF12CD1F051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683569" y="2529438"/>
            <a:ext cx="232607" cy="978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87B19630-EE52-45A6-BF3A-B440723CC2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9106" y="2571750"/>
            <a:ext cx="314140" cy="340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/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AD21EFE-CF33-48FB-9BA0-023B99E0530D}"/>
              </a:ext>
            </a:extLst>
          </p:cNvPr>
          <p:cNvCxnSpPr>
            <a:cxnSpLocks/>
          </p:cNvCxnSpPr>
          <p:nvPr/>
        </p:nvCxnSpPr>
        <p:spPr>
          <a:xfrm flipV="1">
            <a:off x="6156176" y="2741910"/>
            <a:ext cx="0" cy="17020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F3132E4-CCB4-4645-9944-09639AEB2B12}"/>
              </a:ext>
            </a:extLst>
          </p:cNvPr>
          <p:cNvCxnSpPr>
            <a:cxnSpLocks/>
          </p:cNvCxnSpPr>
          <p:nvPr/>
        </p:nvCxnSpPr>
        <p:spPr>
          <a:xfrm flipV="1">
            <a:off x="4734815" y="2741910"/>
            <a:ext cx="1421361" cy="669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/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/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EB35FFE-12AE-4690-9976-9F151E69AE86}"/>
              </a:ext>
            </a:extLst>
          </p:cNvPr>
          <p:cNvCxnSpPr>
            <a:cxnSpLocks/>
          </p:cNvCxnSpPr>
          <p:nvPr/>
        </p:nvCxnSpPr>
        <p:spPr>
          <a:xfrm flipV="1">
            <a:off x="4734815" y="2748608"/>
            <a:ext cx="1421361" cy="1695350"/>
          </a:xfrm>
          <a:prstGeom prst="line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2AEBA18-22A0-4EDC-A30E-6FA44ECF2B70}"/>
              </a:ext>
            </a:extLst>
          </p:cNvPr>
          <p:cNvCxnSpPr>
            <a:cxnSpLocks/>
          </p:cNvCxnSpPr>
          <p:nvPr/>
        </p:nvCxnSpPr>
        <p:spPr>
          <a:xfrm flipV="1">
            <a:off x="4734814" y="3650481"/>
            <a:ext cx="2109507" cy="78150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/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5383E99-7305-4E62-92DF-6F9F1AC2DD30}"/>
              </a:ext>
            </a:extLst>
          </p:cNvPr>
          <p:cNvCxnSpPr>
            <a:cxnSpLocks/>
          </p:cNvCxnSpPr>
          <p:nvPr/>
        </p:nvCxnSpPr>
        <p:spPr>
          <a:xfrm flipV="1">
            <a:off x="6819491" y="3650481"/>
            <a:ext cx="0" cy="77077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/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/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11CBC4A-EA8F-43DF-84DA-8D2EA8D85A74}"/>
              </a:ext>
            </a:extLst>
          </p:cNvPr>
          <p:cNvCxnSpPr>
            <a:cxnSpLocks/>
          </p:cNvCxnSpPr>
          <p:nvPr/>
        </p:nvCxnSpPr>
        <p:spPr>
          <a:xfrm flipV="1">
            <a:off x="4734813" y="3677595"/>
            <a:ext cx="2084677" cy="763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671F96-B8E1-4396-8AD8-E68B1F42398F}"/>
              </a:ext>
            </a:extLst>
          </p:cNvPr>
          <p:cNvCxnSpPr>
            <a:cxnSpLocks/>
          </p:cNvCxnSpPr>
          <p:nvPr/>
        </p:nvCxnSpPr>
        <p:spPr>
          <a:xfrm>
            <a:off x="6156164" y="2748608"/>
            <a:ext cx="341470" cy="101119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8F9E98D5-5603-4776-A519-BFFA236AFC8D}"/>
              </a:ext>
            </a:extLst>
          </p:cNvPr>
          <p:cNvSpPr/>
          <p:nvPr/>
        </p:nvSpPr>
        <p:spPr>
          <a:xfrm rot="20262290">
            <a:off x="6420887" y="3710265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B4009A7-5E03-4D3F-B4B7-0CECC881D0EB}"/>
              </a:ext>
            </a:extLst>
          </p:cNvPr>
          <p:cNvCxnSpPr>
            <a:cxnSpLocks/>
          </p:cNvCxnSpPr>
          <p:nvPr/>
        </p:nvCxnSpPr>
        <p:spPr>
          <a:xfrm flipV="1">
            <a:off x="4734813" y="3780805"/>
            <a:ext cx="1783472" cy="651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/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/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blipFill>
                <a:blip r:embed="rId18"/>
                <a:stretch>
                  <a:fillRect l="-4698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/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blipFill>
                <a:blip r:embed="rId19"/>
                <a:stretch>
                  <a:fillRect l="-3020" t="-3509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9AF8944-1D7B-41F3-B185-C514D97770C9}"/>
              </a:ext>
            </a:extLst>
          </p:cNvPr>
          <p:cNvSpPr txBox="1">
            <a:spLocks/>
          </p:cNvSpPr>
          <p:nvPr/>
        </p:nvSpPr>
        <p:spPr>
          <a:xfrm>
            <a:off x="6221399" y="1281823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11DB560-D6C2-4685-BC3B-B06B3B040FB8}"/>
              </a:ext>
            </a:extLst>
          </p:cNvPr>
          <p:cNvSpPr/>
          <p:nvPr/>
        </p:nvSpPr>
        <p:spPr>
          <a:xfrm>
            <a:off x="7812360" y="2450419"/>
            <a:ext cx="958839" cy="44249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326737E-2C80-4BFD-AB84-5FB72F3E3D4A}"/>
              </a:ext>
            </a:extLst>
          </p:cNvPr>
          <p:cNvSpPr/>
          <p:nvPr/>
        </p:nvSpPr>
        <p:spPr>
          <a:xfrm>
            <a:off x="1035190" y="2086245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88F8B48-754E-4436-ABCC-3A61C969E14C}"/>
              </a:ext>
            </a:extLst>
          </p:cNvPr>
          <p:cNvSpPr/>
          <p:nvPr/>
        </p:nvSpPr>
        <p:spPr>
          <a:xfrm>
            <a:off x="1035190" y="2498486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3" grpId="0" animBg="1"/>
      <p:bldP spid="12" grpId="0"/>
      <p:bldP spid="11" grpId="0"/>
      <p:bldP spid="24" grpId="0"/>
      <p:bldP spid="25" grpId="0"/>
      <p:bldP spid="34" grpId="0"/>
      <p:bldP spid="38" grpId="0"/>
      <p:bldP spid="39" grpId="0"/>
      <p:bldP spid="44" grpId="0" animBg="1"/>
      <p:bldP spid="50" grpId="0"/>
      <p:bldP spid="54" grpId="0"/>
      <p:bldP spid="55" grpId="0"/>
      <p:bldP spid="56" grpId="0"/>
      <p:bldP spid="57" grpId="0" animBg="1"/>
      <p:bldP spid="58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blipFill>
                <a:blip r:embed="rId3"/>
                <a:stretch>
                  <a:fillRect l="-304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blipFill>
                <a:blip r:embed="rId4"/>
                <a:stretch>
                  <a:fillRect l="-282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6C3550C1-01E1-4F14-895B-6DC705ACD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60" y="2471661"/>
            <a:ext cx="8356680" cy="2127251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41ED451-9079-4F4B-A100-784115E169DA}"/>
              </a:ext>
            </a:extLst>
          </p:cNvPr>
          <p:cNvCxnSpPr>
            <a:cxnSpLocks/>
          </p:cNvCxnSpPr>
          <p:nvPr/>
        </p:nvCxnSpPr>
        <p:spPr>
          <a:xfrm>
            <a:off x="971600" y="2931790"/>
            <a:ext cx="2016224" cy="166712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5F3D749-7AFC-49A3-AD51-F373C96CA041}"/>
              </a:ext>
            </a:extLst>
          </p:cNvPr>
          <p:cNvCxnSpPr>
            <a:cxnSpLocks/>
          </p:cNvCxnSpPr>
          <p:nvPr/>
        </p:nvCxnSpPr>
        <p:spPr>
          <a:xfrm flipV="1">
            <a:off x="1933070" y="2897744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/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/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3AF73B-27D3-4F3E-B5CA-9046CC43468B}"/>
              </a:ext>
            </a:extLst>
          </p:cNvPr>
          <p:cNvCxnSpPr>
            <a:cxnSpLocks/>
          </p:cNvCxnSpPr>
          <p:nvPr/>
        </p:nvCxnSpPr>
        <p:spPr>
          <a:xfrm flipH="1">
            <a:off x="2627783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48C14A1-8DE6-4ECF-8F6C-475B31510444}"/>
              </a:ext>
            </a:extLst>
          </p:cNvPr>
          <p:cNvCxnSpPr>
            <a:cxnSpLocks/>
          </p:cNvCxnSpPr>
          <p:nvPr/>
        </p:nvCxnSpPr>
        <p:spPr>
          <a:xfrm>
            <a:off x="2051720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9F13365-5D6B-4722-9885-004492A28D5C}"/>
              </a:ext>
            </a:extLst>
          </p:cNvPr>
          <p:cNvCxnSpPr>
            <a:cxnSpLocks/>
          </p:cNvCxnSpPr>
          <p:nvPr/>
        </p:nvCxnSpPr>
        <p:spPr>
          <a:xfrm flipV="1">
            <a:off x="1933070" y="3579862"/>
            <a:ext cx="118650" cy="1334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/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FE0EDE5F-0420-4BE3-8475-E9DA29D1AFBF}"/>
              </a:ext>
            </a:extLst>
          </p:cNvPr>
          <p:cNvSpPr/>
          <p:nvPr/>
        </p:nvSpPr>
        <p:spPr>
          <a:xfrm>
            <a:off x="1992395" y="2998959"/>
            <a:ext cx="223625" cy="563880"/>
          </a:xfrm>
          <a:custGeom>
            <a:avLst/>
            <a:gdLst>
              <a:gd name="connsiteX0" fmla="*/ 10265 w 223625"/>
              <a:gd name="connsiteY0" fmla="*/ 563880 h 563880"/>
              <a:gd name="connsiteX1" fmla="*/ 10265 w 223625"/>
              <a:gd name="connsiteY1" fmla="*/ 388620 h 563880"/>
              <a:gd name="connsiteX2" fmla="*/ 116945 w 223625"/>
              <a:gd name="connsiteY2" fmla="*/ 121920 h 563880"/>
              <a:gd name="connsiteX3" fmla="*/ 223625 w 223625"/>
              <a:gd name="connsiteY3" fmla="*/ 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25" h="563880">
                <a:moveTo>
                  <a:pt x="10265" y="563880"/>
                </a:moveTo>
                <a:cubicBezTo>
                  <a:pt x="1375" y="513080"/>
                  <a:pt x="-7515" y="462280"/>
                  <a:pt x="10265" y="388620"/>
                </a:cubicBezTo>
                <a:cubicBezTo>
                  <a:pt x="28045" y="314960"/>
                  <a:pt x="81385" y="186690"/>
                  <a:pt x="116945" y="121920"/>
                </a:cubicBezTo>
                <a:cubicBezTo>
                  <a:pt x="152505" y="57150"/>
                  <a:pt x="188065" y="28575"/>
                  <a:pt x="223625" y="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/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blipFill>
                <a:blip r:embed="rId10"/>
                <a:stretch>
                  <a:fillRect l="-381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/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blipFill>
                <a:blip r:embed="rId11"/>
                <a:stretch>
                  <a:fillRect l="-32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01216BC1-6B4D-4E3A-8554-0F6E960B3521}"/>
              </a:ext>
            </a:extLst>
          </p:cNvPr>
          <p:cNvSpPr/>
          <p:nvPr/>
        </p:nvSpPr>
        <p:spPr>
          <a:xfrm>
            <a:off x="2354580" y="2586925"/>
            <a:ext cx="944880" cy="163895"/>
          </a:xfrm>
          <a:custGeom>
            <a:avLst/>
            <a:gdLst>
              <a:gd name="connsiteX0" fmla="*/ 0 w 944880"/>
              <a:gd name="connsiteY0" fmla="*/ 163895 h 163895"/>
              <a:gd name="connsiteX1" fmla="*/ 129540 w 944880"/>
              <a:gd name="connsiteY1" fmla="*/ 64835 h 163895"/>
              <a:gd name="connsiteX2" fmla="*/ 312420 w 944880"/>
              <a:gd name="connsiteY2" fmla="*/ 19115 h 163895"/>
              <a:gd name="connsiteX3" fmla="*/ 601980 w 944880"/>
              <a:gd name="connsiteY3" fmla="*/ 3875 h 163895"/>
              <a:gd name="connsiteX4" fmla="*/ 944880 w 944880"/>
              <a:gd name="connsiteY4" fmla="*/ 87695 h 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880" h="163895">
                <a:moveTo>
                  <a:pt x="0" y="163895"/>
                </a:moveTo>
                <a:cubicBezTo>
                  <a:pt x="38735" y="126430"/>
                  <a:pt x="77470" y="88965"/>
                  <a:pt x="129540" y="64835"/>
                </a:cubicBezTo>
                <a:cubicBezTo>
                  <a:pt x="181610" y="40705"/>
                  <a:pt x="233680" y="29275"/>
                  <a:pt x="312420" y="19115"/>
                </a:cubicBezTo>
                <a:cubicBezTo>
                  <a:pt x="391160" y="8955"/>
                  <a:pt x="496570" y="-7555"/>
                  <a:pt x="601980" y="3875"/>
                </a:cubicBezTo>
                <a:cubicBezTo>
                  <a:pt x="707390" y="15305"/>
                  <a:pt x="826135" y="51500"/>
                  <a:pt x="944880" y="87695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F09E010-9DD3-494B-B468-BD31E35EA6D1}"/>
              </a:ext>
            </a:extLst>
          </p:cNvPr>
          <p:cNvCxnSpPr>
            <a:cxnSpLocks/>
          </p:cNvCxnSpPr>
          <p:nvPr/>
        </p:nvCxnSpPr>
        <p:spPr>
          <a:xfrm flipV="1">
            <a:off x="1219741" y="3720140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8BC4080-32DB-4BD0-BE31-420C0557FF16}"/>
              </a:ext>
            </a:extLst>
          </p:cNvPr>
          <p:cNvCxnSpPr>
            <a:cxnSpLocks/>
          </p:cNvCxnSpPr>
          <p:nvPr/>
        </p:nvCxnSpPr>
        <p:spPr>
          <a:xfrm>
            <a:off x="1356119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7D16473C-1509-43C3-B8CB-3B6C992B5227}"/>
              </a:ext>
            </a:extLst>
          </p:cNvPr>
          <p:cNvCxnSpPr>
            <a:cxnSpLocks/>
          </p:cNvCxnSpPr>
          <p:nvPr/>
        </p:nvCxnSpPr>
        <p:spPr>
          <a:xfrm flipV="1">
            <a:off x="1762750" y="3739474"/>
            <a:ext cx="136378" cy="159614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/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A66CCFA-E1DD-442A-8B6D-D8EB0993DC73}"/>
              </a:ext>
            </a:extLst>
          </p:cNvPr>
          <p:cNvCxnSpPr>
            <a:cxnSpLocks/>
          </p:cNvCxnSpPr>
          <p:nvPr/>
        </p:nvCxnSpPr>
        <p:spPr>
          <a:xfrm>
            <a:off x="720840" y="3507854"/>
            <a:ext cx="5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33C5224A-93BE-4F68-8280-63D889CA37C7}"/>
              </a:ext>
            </a:extLst>
          </p:cNvPr>
          <p:cNvSpPr/>
          <p:nvPr/>
        </p:nvSpPr>
        <p:spPr>
          <a:xfrm>
            <a:off x="1636454" y="3909060"/>
            <a:ext cx="193579" cy="624840"/>
          </a:xfrm>
          <a:custGeom>
            <a:avLst/>
            <a:gdLst>
              <a:gd name="connsiteX0" fmla="*/ 184726 w 193579"/>
              <a:gd name="connsiteY0" fmla="*/ 0 h 624840"/>
              <a:gd name="connsiteX1" fmla="*/ 192346 w 193579"/>
              <a:gd name="connsiteY1" fmla="*/ 152400 h 624840"/>
              <a:gd name="connsiteX2" fmla="*/ 161866 w 193579"/>
              <a:gd name="connsiteY2" fmla="*/ 327660 h 624840"/>
              <a:gd name="connsiteX3" fmla="*/ 39946 w 193579"/>
              <a:gd name="connsiteY3" fmla="*/ 403860 h 624840"/>
              <a:gd name="connsiteX4" fmla="*/ 1846 w 193579"/>
              <a:gd name="connsiteY4" fmla="*/ 502920 h 624840"/>
              <a:gd name="connsiteX5" fmla="*/ 9466 w 193579"/>
              <a:gd name="connsiteY5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79" h="624840">
                <a:moveTo>
                  <a:pt x="184726" y="0"/>
                </a:moveTo>
                <a:cubicBezTo>
                  <a:pt x="190441" y="48895"/>
                  <a:pt x="196156" y="97790"/>
                  <a:pt x="192346" y="152400"/>
                </a:cubicBezTo>
                <a:cubicBezTo>
                  <a:pt x="188536" y="207010"/>
                  <a:pt x="187266" y="285750"/>
                  <a:pt x="161866" y="327660"/>
                </a:cubicBezTo>
                <a:cubicBezTo>
                  <a:pt x="136466" y="369570"/>
                  <a:pt x="66616" y="374650"/>
                  <a:pt x="39946" y="403860"/>
                </a:cubicBezTo>
                <a:cubicBezTo>
                  <a:pt x="13276" y="433070"/>
                  <a:pt x="6926" y="466090"/>
                  <a:pt x="1846" y="502920"/>
                </a:cubicBezTo>
                <a:cubicBezTo>
                  <a:pt x="-3234" y="539750"/>
                  <a:pt x="3116" y="582295"/>
                  <a:pt x="9466" y="62484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/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/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blipFill>
                <a:blip r:embed="rId14"/>
                <a:stretch>
                  <a:fillRect l="-4198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/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blipFill>
                <a:blip r:embed="rId15"/>
                <a:stretch>
                  <a:fillRect l="-32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BC01577-EA36-408E-9BDF-75D6560C76EF}"/>
              </a:ext>
            </a:extLst>
          </p:cNvPr>
          <p:cNvSpPr/>
          <p:nvPr/>
        </p:nvSpPr>
        <p:spPr>
          <a:xfrm>
            <a:off x="2232660" y="4427220"/>
            <a:ext cx="990600" cy="337416"/>
          </a:xfrm>
          <a:custGeom>
            <a:avLst/>
            <a:gdLst>
              <a:gd name="connsiteX0" fmla="*/ 0 w 990600"/>
              <a:gd name="connsiteY0" fmla="*/ 304800 h 337416"/>
              <a:gd name="connsiteX1" fmla="*/ 281940 w 990600"/>
              <a:gd name="connsiteY1" fmla="*/ 335280 h 337416"/>
              <a:gd name="connsiteX2" fmla="*/ 685800 w 990600"/>
              <a:gd name="connsiteY2" fmla="*/ 297180 h 337416"/>
              <a:gd name="connsiteX3" fmla="*/ 990600 w 990600"/>
              <a:gd name="connsiteY3" fmla="*/ 0 h 33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337416">
                <a:moveTo>
                  <a:pt x="0" y="304800"/>
                </a:moveTo>
                <a:cubicBezTo>
                  <a:pt x="83820" y="320675"/>
                  <a:pt x="167640" y="336550"/>
                  <a:pt x="281940" y="335280"/>
                </a:cubicBezTo>
                <a:cubicBezTo>
                  <a:pt x="396240" y="334010"/>
                  <a:pt x="567690" y="353060"/>
                  <a:pt x="685800" y="297180"/>
                </a:cubicBezTo>
                <a:cubicBezTo>
                  <a:pt x="803910" y="241300"/>
                  <a:pt x="897255" y="120650"/>
                  <a:pt x="990600" y="0"/>
                </a:cubicBezTo>
              </a:path>
            </a:pathLst>
          </a:custGeom>
          <a:noFill/>
          <a:ln w="9525">
            <a:solidFill>
              <a:schemeClr val="accent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1E8E5CC-8C63-4DD3-93EB-BC49979BD932}"/>
              </a:ext>
            </a:extLst>
          </p:cNvPr>
          <p:cNvCxnSpPr>
            <a:cxnSpLocks/>
          </p:cNvCxnSpPr>
          <p:nvPr/>
        </p:nvCxnSpPr>
        <p:spPr>
          <a:xfrm flipH="1">
            <a:off x="6876256" y="2880551"/>
            <a:ext cx="1" cy="1285773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0C53487-CFC4-4C5A-85AB-19680F0AF33F}"/>
              </a:ext>
            </a:extLst>
          </p:cNvPr>
          <p:cNvCxnSpPr>
            <a:cxnSpLocks/>
          </p:cNvCxnSpPr>
          <p:nvPr/>
        </p:nvCxnSpPr>
        <p:spPr>
          <a:xfrm>
            <a:off x="6876256" y="3709150"/>
            <a:ext cx="1440161" cy="414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814A7CEF-0D07-45FD-A017-F87784E2B47E}"/>
              </a:ext>
            </a:extLst>
          </p:cNvPr>
          <p:cNvSpPr txBox="1">
            <a:spLocks/>
          </p:cNvSpPr>
          <p:nvPr/>
        </p:nvSpPr>
        <p:spPr>
          <a:xfrm>
            <a:off x="5868144" y="1296635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/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/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096CACD-F652-4E58-A7CB-D1ACC6911CFF}"/>
              </a:ext>
            </a:extLst>
          </p:cNvPr>
          <p:cNvCxnSpPr>
            <a:cxnSpLocks/>
          </p:cNvCxnSpPr>
          <p:nvPr/>
        </p:nvCxnSpPr>
        <p:spPr>
          <a:xfrm flipH="1">
            <a:off x="7596336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EFC708B-AFED-4B10-9014-3085A43C09EC}"/>
              </a:ext>
            </a:extLst>
          </p:cNvPr>
          <p:cNvCxnSpPr>
            <a:cxnSpLocks/>
          </p:cNvCxnSpPr>
          <p:nvPr/>
        </p:nvCxnSpPr>
        <p:spPr>
          <a:xfrm>
            <a:off x="7501855" y="3720140"/>
            <a:ext cx="0" cy="205944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9698750-DA53-4BD6-9D72-A224AF507791}"/>
              </a:ext>
            </a:extLst>
          </p:cNvPr>
          <p:cNvCxnSpPr>
            <a:cxnSpLocks/>
          </p:cNvCxnSpPr>
          <p:nvPr/>
        </p:nvCxnSpPr>
        <p:spPr>
          <a:xfrm>
            <a:off x="6876256" y="3720140"/>
            <a:ext cx="62559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/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E388971A-E10D-441C-BFF7-CADD6A5F6089}"/>
              </a:ext>
            </a:extLst>
          </p:cNvPr>
          <p:cNvCxnSpPr>
            <a:cxnSpLocks/>
          </p:cNvCxnSpPr>
          <p:nvPr/>
        </p:nvCxnSpPr>
        <p:spPr>
          <a:xfrm>
            <a:off x="6300192" y="3562839"/>
            <a:ext cx="0" cy="157301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038EB7A7-EA5D-4D77-900A-A3428D4FBF76}"/>
              </a:ext>
            </a:extLst>
          </p:cNvPr>
          <p:cNvCxnSpPr>
            <a:cxnSpLocks/>
          </p:cNvCxnSpPr>
          <p:nvPr/>
        </p:nvCxnSpPr>
        <p:spPr>
          <a:xfrm flipH="1" flipV="1">
            <a:off x="5364088" y="3711223"/>
            <a:ext cx="1480988" cy="561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2B038B6F-AB30-41AF-A58A-5342C00E8351}"/>
              </a:ext>
            </a:extLst>
          </p:cNvPr>
          <p:cNvCxnSpPr>
            <a:cxnSpLocks/>
          </p:cNvCxnSpPr>
          <p:nvPr/>
        </p:nvCxnSpPr>
        <p:spPr>
          <a:xfrm>
            <a:off x="6300192" y="3218885"/>
            <a:ext cx="0" cy="2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/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60C887B4-192D-4D4E-9B45-0A14D2161227}"/>
              </a:ext>
            </a:extLst>
          </p:cNvPr>
          <p:cNvCxnSpPr>
            <a:cxnSpLocks/>
          </p:cNvCxnSpPr>
          <p:nvPr/>
        </p:nvCxnSpPr>
        <p:spPr>
          <a:xfrm>
            <a:off x="6319097" y="3707924"/>
            <a:ext cx="536211" cy="6108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/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  <a:blipFill>
                <a:blip r:embed="rId1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/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blipFill>
                <a:blip r:embed="rId19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/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blipFill>
                <a:blip r:embed="rId20"/>
                <a:stretch>
                  <a:fillRect l="-29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F49F5E8F-C950-48E0-91E9-454044D29B59}"/>
              </a:ext>
            </a:extLst>
          </p:cNvPr>
          <p:cNvCxnSpPr>
            <a:cxnSpLocks/>
          </p:cNvCxnSpPr>
          <p:nvPr/>
        </p:nvCxnSpPr>
        <p:spPr>
          <a:xfrm>
            <a:off x="7498955" y="2701463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7B3D7B62-54DC-4411-817E-01B4B960F357}"/>
              </a:ext>
            </a:extLst>
          </p:cNvPr>
          <p:cNvSpPr/>
          <p:nvPr/>
        </p:nvSpPr>
        <p:spPr>
          <a:xfrm>
            <a:off x="6001331" y="1308841"/>
            <a:ext cx="2342906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786FE3F7-4877-4BCD-977A-74A1C65D9D83}"/>
              </a:ext>
            </a:extLst>
          </p:cNvPr>
          <p:cNvCxnSpPr>
            <a:cxnSpLocks/>
          </p:cNvCxnSpPr>
          <p:nvPr/>
        </p:nvCxnSpPr>
        <p:spPr>
          <a:xfrm>
            <a:off x="6319097" y="2696692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/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blipFill>
                <a:blip r:embed="rId21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/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blipFill>
                <a:blip r:embed="rId22"/>
                <a:stretch>
                  <a:fillRect l="-29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4E3DE874-EE4C-4D9F-9F05-9050D4AFFD10}"/>
              </a:ext>
            </a:extLst>
          </p:cNvPr>
          <p:cNvCxnSpPr>
            <a:cxnSpLocks/>
          </p:cNvCxnSpPr>
          <p:nvPr/>
        </p:nvCxnSpPr>
        <p:spPr>
          <a:xfrm>
            <a:off x="6319097" y="2998959"/>
            <a:ext cx="5362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5B586882-FE47-4BC8-8408-F0CAD5A7BDF2}"/>
              </a:ext>
            </a:extLst>
          </p:cNvPr>
          <p:cNvCxnSpPr>
            <a:cxnSpLocks/>
          </p:cNvCxnSpPr>
          <p:nvPr/>
        </p:nvCxnSpPr>
        <p:spPr>
          <a:xfrm flipV="1">
            <a:off x="6901814" y="2998959"/>
            <a:ext cx="579738" cy="7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Placeholder 2">
            <a:extLst>
              <a:ext uri="{FF2B5EF4-FFF2-40B4-BE49-F238E27FC236}">
                <a16:creationId xmlns:a16="http://schemas.microsoft.com/office/drawing/2014/main" id="{4A61485D-1625-4580-9728-B82CF005188D}"/>
              </a:ext>
            </a:extLst>
          </p:cNvPr>
          <p:cNvSpPr txBox="1">
            <a:spLocks/>
          </p:cNvSpPr>
          <p:nvPr/>
        </p:nvSpPr>
        <p:spPr>
          <a:xfrm>
            <a:off x="5784284" y="2332493"/>
            <a:ext cx="2277970" cy="28047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FE2F10B-E039-4271-91D8-E0653612D4C0}"/>
              </a:ext>
            </a:extLst>
          </p:cNvPr>
          <p:cNvSpPr/>
          <p:nvPr/>
        </p:nvSpPr>
        <p:spPr>
          <a:xfrm>
            <a:off x="7931559" y="2833781"/>
            <a:ext cx="860543" cy="30449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07FC75A-1888-4E26-B120-F55A5BF04884}"/>
              </a:ext>
            </a:extLst>
          </p:cNvPr>
          <p:cNvSpPr/>
          <p:nvPr/>
        </p:nvSpPr>
        <p:spPr>
          <a:xfrm>
            <a:off x="7913705" y="4458109"/>
            <a:ext cx="860543" cy="30449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1" grpId="0"/>
      <p:bldP spid="63" grpId="0" animBg="1"/>
      <p:bldP spid="64" grpId="0"/>
      <p:bldP spid="65" grpId="0"/>
      <p:bldP spid="66" grpId="0" animBg="1"/>
      <p:bldP spid="72" grpId="0"/>
      <p:bldP spid="76" grpId="0" animBg="1"/>
      <p:bldP spid="77" grpId="0"/>
      <p:bldP spid="80" grpId="0"/>
      <p:bldP spid="81" grpId="0"/>
      <p:bldP spid="82" grpId="0" animBg="1"/>
      <p:bldP spid="92" grpId="0"/>
      <p:bldP spid="93" grpId="0"/>
      <p:bldP spid="94" grpId="0"/>
      <p:bldP spid="94" grpId="1"/>
      <p:bldP spid="113" grpId="0"/>
      <p:bldP spid="124" grpId="0"/>
      <p:bldP spid="124" grpId="1"/>
      <p:bldP spid="128" grpId="0"/>
      <p:bldP spid="129" grpId="0"/>
      <p:bldP spid="129" grpId="1"/>
      <p:bldP spid="130" grpId="0"/>
      <p:bldP spid="130" grpId="1"/>
      <p:bldP spid="131" grpId="0" animBg="1"/>
      <p:bldP spid="114" grpId="0"/>
      <p:bldP spid="114" grpId="1"/>
      <p:bldP spid="115" grpId="0"/>
      <p:bldP spid="115" grpId="1"/>
      <p:bldP spid="141" grpId="0"/>
      <p:bldP spid="54" grpId="0" animBg="1"/>
      <p:bldP spid="54" grpId="1" animBg="1"/>
      <p:bldP spid="55" grpId="0" animBg="1"/>
      <p:bldP spid="5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2286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1: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04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C30F55-151E-4D1D-B2D5-659D130A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7" y="1131590"/>
            <a:ext cx="3726221" cy="2376264"/>
          </a:xfrm>
          <a:prstGeom prst="rect">
            <a:avLst/>
          </a:prstGeom>
        </p:spPr>
      </p:pic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2FC0B997-B03C-4510-91A5-4304181D8DA9}"/>
              </a:ext>
            </a:extLst>
          </p:cNvPr>
          <p:cNvSpPr txBox="1">
            <a:spLocks/>
          </p:cNvSpPr>
          <p:nvPr/>
        </p:nvSpPr>
        <p:spPr>
          <a:xfrm>
            <a:off x="5148064" y="1203598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Maneira de enquadrar os dados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/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blipFill>
                <a:blip r:embed="rId4"/>
                <a:stretch>
                  <a:fillRect l="-1596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46A50EA-5D0F-4F8D-895F-333243052307}"/>
              </a:ext>
            </a:extLst>
          </p:cNvPr>
          <p:cNvSpPr/>
          <p:nvPr/>
        </p:nvSpPr>
        <p:spPr>
          <a:xfrm>
            <a:off x="1463671" y="1764391"/>
            <a:ext cx="2023347" cy="1083667"/>
          </a:xfrm>
          <a:custGeom>
            <a:avLst/>
            <a:gdLst>
              <a:gd name="connsiteX0" fmla="*/ 8290 w 2023347"/>
              <a:gd name="connsiteY0" fmla="*/ 503024 h 1083667"/>
              <a:gd name="connsiteX1" fmla="*/ 8290 w 2023347"/>
              <a:gd name="connsiteY1" fmla="*/ 398946 h 1083667"/>
              <a:gd name="connsiteX2" fmla="*/ 23158 w 2023347"/>
              <a:gd name="connsiteY2" fmla="*/ 317170 h 1083667"/>
              <a:gd name="connsiteX3" fmla="*/ 134670 w 2023347"/>
              <a:gd name="connsiteY3" fmla="*/ 168487 h 1083667"/>
              <a:gd name="connsiteX4" fmla="*/ 357695 w 2023347"/>
              <a:gd name="connsiteY4" fmla="*/ 34672 h 1083667"/>
              <a:gd name="connsiteX5" fmla="*/ 550983 w 2023347"/>
              <a:gd name="connsiteY5" fmla="*/ 4936 h 1083667"/>
              <a:gd name="connsiteX6" fmla="*/ 721968 w 2023347"/>
              <a:gd name="connsiteY6" fmla="*/ 116448 h 1083667"/>
              <a:gd name="connsiteX7" fmla="*/ 900388 w 2023347"/>
              <a:gd name="connsiteY7" fmla="*/ 213092 h 1083667"/>
              <a:gd name="connsiteX8" fmla="*/ 1212622 w 2023347"/>
              <a:gd name="connsiteY8" fmla="*/ 183355 h 1083667"/>
              <a:gd name="connsiteX9" fmla="*/ 1361305 w 2023347"/>
              <a:gd name="connsiteY9" fmla="*/ 94146 h 1083667"/>
              <a:gd name="connsiteX10" fmla="*/ 1480251 w 2023347"/>
              <a:gd name="connsiteY10" fmla="*/ 19804 h 1083667"/>
              <a:gd name="connsiteX11" fmla="*/ 1643802 w 2023347"/>
              <a:gd name="connsiteY11" fmla="*/ 19804 h 1083667"/>
              <a:gd name="connsiteX12" fmla="*/ 1785051 w 2023347"/>
              <a:gd name="connsiteY12" fmla="*/ 79277 h 1083667"/>
              <a:gd name="connsiteX13" fmla="*/ 1948602 w 2023347"/>
              <a:gd name="connsiteY13" fmla="*/ 257697 h 1083667"/>
              <a:gd name="connsiteX14" fmla="*/ 2022944 w 2023347"/>
              <a:gd name="connsiteY14" fmla="*/ 592233 h 1083667"/>
              <a:gd name="connsiteX15" fmla="*/ 1970905 w 2023347"/>
              <a:gd name="connsiteY15" fmla="*/ 711180 h 1083667"/>
              <a:gd name="connsiteX16" fmla="*/ 1822222 w 2023347"/>
              <a:gd name="connsiteY16" fmla="*/ 711180 h 1083667"/>
              <a:gd name="connsiteX17" fmla="*/ 1703275 w 2023347"/>
              <a:gd name="connsiteY17" fmla="*/ 800389 h 1083667"/>
              <a:gd name="connsiteX18" fmla="*/ 1666105 w 2023347"/>
              <a:gd name="connsiteY18" fmla="*/ 904468 h 1083667"/>
              <a:gd name="connsiteX19" fmla="*/ 1339002 w 2023347"/>
              <a:gd name="connsiteY19" fmla="*/ 882165 h 1083667"/>
              <a:gd name="connsiteX20" fmla="*/ 1093675 w 2023347"/>
              <a:gd name="connsiteY20" fmla="*/ 859863 h 1083667"/>
              <a:gd name="connsiteX21" fmla="*/ 907822 w 2023347"/>
              <a:gd name="connsiteY21" fmla="*/ 986243 h 1083667"/>
              <a:gd name="connsiteX22" fmla="*/ 751705 w 2023347"/>
              <a:gd name="connsiteY22" fmla="*/ 1060585 h 1083667"/>
              <a:gd name="connsiteX23" fmla="*/ 558417 w 2023347"/>
              <a:gd name="connsiteY23" fmla="*/ 1082887 h 1083667"/>
              <a:gd name="connsiteX24" fmla="*/ 305656 w 2023347"/>
              <a:gd name="connsiteY24" fmla="*/ 1038282 h 1083667"/>
              <a:gd name="connsiteX25" fmla="*/ 112368 w 2023347"/>
              <a:gd name="connsiteY25" fmla="*/ 815258 h 1083667"/>
              <a:gd name="connsiteX26" fmla="*/ 8290 w 2023347"/>
              <a:gd name="connsiteY26" fmla="*/ 503024 h 108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3347" h="1083667">
                <a:moveTo>
                  <a:pt x="8290" y="503024"/>
                </a:moveTo>
                <a:cubicBezTo>
                  <a:pt x="-9056" y="433639"/>
                  <a:pt x="5812" y="429922"/>
                  <a:pt x="8290" y="398946"/>
                </a:cubicBezTo>
                <a:cubicBezTo>
                  <a:pt x="10768" y="367970"/>
                  <a:pt x="2095" y="355580"/>
                  <a:pt x="23158" y="317170"/>
                </a:cubicBezTo>
                <a:cubicBezTo>
                  <a:pt x="44221" y="278760"/>
                  <a:pt x="78914" y="215570"/>
                  <a:pt x="134670" y="168487"/>
                </a:cubicBezTo>
                <a:cubicBezTo>
                  <a:pt x="190426" y="121404"/>
                  <a:pt x="288310" y="61930"/>
                  <a:pt x="357695" y="34672"/>
                </a:cubicBezTo>
                <a:cubicBezTo>
                  <a:pt x="427080" y="7414"/>
                  <a:pt x="490271" y="-8693"/>
                  <a:pt x="550983" y="4936"/>
                </a:cubicBezTo>
                <a:cubicBezTo>
                  <a:pt x="611695" y="18565"/>
                  <a:pt x="663734" y="81755"/>
                  <a:pt x="721968" y="116448"/>
                </a:cubicBezTo>
                <a:cubicBezTo>
                  <a:pt x="780202" y="151141"/>
                  <a:pt x="818612" y="201941"/>
                  <a:pt x="900388" y="213092"/>
                </a:cubicBezTo>
                <a:cubicBezTo>
                  <a:pt x="982164" y="224243"/>
                  <a:pt x="1135803" y="203179"/>
                  <a:pt x="1212622" y="183355"/>
                </a:cubicBezTo>
                <a:cubicBezTo>
                  <a:pt x="1289442" y="163531"/>
                  <a:pt x="1316700" y="121404"/>
                  <a:pt x="1361305" y="94146"/>
                </a:cubicBezTo>
                <a:cubicBezTo>
                  <a:pt x="1405910" y="66887"/>
                  <a:pt x="1433168" y="32194"/>
                  <a:pt x="1480251" y="19804"/>
                </a:cubicBezTo>
                <a:cubicBezTo>
                  <a:pt x="1527334" y="7414"/>
                  <a:pt x="1593002" y="9892"/>
                  <a:pt x="1643802" y="19804"/>
                </a:cubicBezTo>
                <a:cubicBezTo>
                  <a:pt x="1694602" y="29716"/>
                  <a:pt x="1734251" y="39628"/>
                  <a:pt x="1785051" y="79277"/>
                </a:cubicBezTo>
                <a:cubicBezTo>
                  <a:pt x="1835851" y="118926"/>
                  <a:pt x="1908953" y="172204"/>
                  <a:pt x="1948602" y="257697"/>
                </a:cubicBezTo>
                <a:cubicBezTo>
                  <a:pt x="1988251" y="343190"/>
                  <a:pt x="2019227" y="516652"/>
                  <a:pt x="2022944" y="592233"/>
                </a:cubicBezTo>
                <a:cubicBezTo>
                  <a:pt x="2026661" y="667814"/>
                  <a:pt x="2004359" y="691356"/>
                  <a:pt x="1970905" y="711180"/>
                </a:cubicBezTo>
                <a:cubicBezTo>
                  <a:pt x="1937451" y="731005"/>
                  <a:pt x="1866827" y="696312"/>
                  <a:pt x="1822222" y="711180"/>
                </a:cubicBezTo>
                <a:cubicBezTo>
                  <a:pt x="1777617" y="726048"/>
                  <a:pt x="1729294" y="768174"/>
                  <a:pt x="1703275" y="800389"/>
                </a:cubicBezTo>
                <a:cubicBezTo>
                  <a:pt x="1677256" y="832604"/>
                  <a:pt x="1726817" y="890839"/>
                  <a:pt x="1666105" y="904468"/>
                </a:cubicBezTo>
                <a:cubicBezTo>
                  <a:pt x="1605393" y="918097"/>
                  <a:pt x="1434407" y="889599"/>
                  <a:pt x="1339002" y="882165"/>
                </a:cubicBezTo>
                <a:cubicBezTo>
                  <a:pt x="1243597" y="874731"/>
                  <a:pt x="1165538" y="842517"/>
                  <a:pt x="1093675" y="859863"/>
                </a:cubicBezTo>
                <a:cubicBezTo>
                  <a:pt x="1021812" y="877209"/>
                  <a:pt x="964817" y="952789"/>
                  <a:pt x="907822" y="986243"/>
                </a:cubicBezTo>
                <a:cubicBezTo>
                  <a:pt x="850827" y="1019697"/>
                  <a:pt x="809939" y="1044478"/>
                  <a:pt x="751705" y="1060585"/>
                </a:cubicBezTo>
                <a:cubicBezTo>
                  <a:pt x="693471" y="1076692"/>
                  <a:pt x="632759" y="1086604"/>
                  <a:pt x="558417" y="1082887"/>
                </a:cubicBezTo>
                <a:cubicBezTo>
                  <a:pt x="484076" y="1079170"/>
                  <a:pt x="379997" y="1082887"/>
                  <a:pt x="305656" y="1038282"/>
                </a:cubicBezTo>
                <a:cubicBezTo>
                  <a:pt x="231315" y="993677"/>
                  <a:pt x="161929" y="903229"/>
                  <a:pt x="112368" y="815258"/>
                </a:cubicBezTo>
                <a:cubicBezTo>
                  <a:pt x="62807" y="727287"/>
                  <a:pt x="25636" y="572409"/>
                  <a:pt x="8290" y="50302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/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blipFill>
                <a:blip r:embed="rId5"/>
                <a:stretch>
                  <a:fillRect l="-8333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/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+…≥0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blipFill>
                <a:blip r:embed="rId6"/>
                <a:stretch>
                  <a:fillRect l="-2386" b="-14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/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blipFill>
                <a:blip r:embed="rId7"/>
                <a:stretch>
                  <a:fillRect l="-2386"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have Esquerda 70">
            <a:extLst>
              <a:ext uri="{FF2B5EF4-FFF2-40B4-BE49-F238E27FC236}">
                <a16:creationId xmlns:a16="http://schemas.microsoft.com/office/drawing/2014/main" id="{13E02CFF-7709-40FE-AEA7-5668D216B124}"/>
              </a:ext>
            </a:extLst>
          </p:cNvPr>
          <p:cNvSpPr/>
          <p:nvPr/>
        </p:nvSpPr>
        <p:spPr>
          <a:xfrm>
            <a:off x="5508104" y="2368341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1A5168C-EA17-4A44-BD46-453CF3FB07DB}"/>
              </a:ext>
            </a:extLst>
          </p:cNvPr>
          <p:cNvCxnSpPr>
            <a:cxnSpLocks/>
          </p:cNvCxnSpPr>
          <p:nvPr/>
        </p:nvCxnSpPr>
        <p:spPr>
          <a:xfrm>
            <a:off x="522007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B23A646-B726-4CA3-A981-3C69CF9BC811}"/>
              </a:ext>
            </a:extLst>
          </p:cNvPr>
          <p:cNvCxnSpPr>
            <a:cxnSpLocks/>
          </p:cNvCxnSpPr>
          <p:nvPr/>
        </p:nvCxnSpPr>
        <p:spPr>
          <a:xfrm>
            <a:off x="5868144" y="2211761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5400B7D0-735A-4778-A925-C10DD1D0A426}"/>
              </a:ext>
            </a:extLst>
          </p:cNvPr>
          <p:cNvCxnSpPr>
            <a:cxnSpLocks/>
          </p:cNvCxnSpPr>
          <p:nvPr/>
        </p:nvCxnSpPr>
        <p:spPr>
          <a:xfrm>
            <a:off x="738031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1ED330D-E65A-4B57-893B-BDCBB057703D}"/>
              </a:ext>
            </a:extLst>
          </p:cNvPr>
          <p:cNvCxnSpPr>
            <a:cxnSpLocks/>
          </p:cNvCxnSpPr>
          <p:nvPr/>
        </p:nvCxnSpPr>
        <p:spPr>
          <a:xfrm>
            <a:off x="8028384" y="2204327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30F61CF-1225-400D-9F35-BB83325DBC54}"/>
              </a:ext>
            </a:extLst>
          </p:cNvPr>
          <p:cNvCxnSpPr>
            <a:cxnSpLocks/>
          </p:cNvCxnSpPr>
          <p:nvPr/>
        </p:nvCxnSpPr>
        <p:spPr>
          <a:xfrm>
            <a:off x="6492620" y="221171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/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blipFill>
                <a:blip r:embed="rId8"/>
                <a:stretch>
                  <a:fillRect l="-1598" b="-3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/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blipFill>
                <a:blip r:embed="rId9"/>
                <a:stretch>
                  <a:fillRect l="-1598"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A4A17C7-36DF-4321-BE63-9E4CC0501529}"/>
              </a:ext>
            </a:extLst>
          </p:cNvPr>
          <p:cNvSpPr txBox="1">
            <a:spLocks/>
          </p:cNvSpPr>
          <p:nvPr/>
        </p:nvSpPr>
        <p:spPr>
          <a:xfrm>
            <a:off x="5436096" y="3510764"/>
            <a:ext cx="3096344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Pergunta: 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Há uma melhor maneira de se escolher 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 “f”?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 animBg="1"/>
      <p:bldP spid="59" grpId="0"/>
      <p:bldP spid="62" grpId="0"/>
      <p:bldP spid="70" grpId="0"/>
      <p:bldP spid="71" grpId="0" animBg="1"/>
      <p:bldP spid="85" grpId="0"/>
      <p:bldP spid="86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2: Bias x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Efeitos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hiperparâmetros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resolver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BD60D7-A9D3-4908-800E-5B4CC5BA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7" y="1040803"/>
            <a:ext cx="3336241" cy="1890987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FCA5617-BB07-4649-862F-C856A4C0F675}"/>
              </a:ext>
            </a:extLst>
          </p:cNvPr>
          <p:cNvSpPr txBox="1">
            <a:spLocks/>
          </p:cNvSpPr>
          <p:nvPr/>
        </p:nvSpPr>
        <p:spPr>
          <a:xfrm>
            <a:off x="4570215" y="987574"/>
            <a:ext cx="3818209" cy="835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Pontos de Referência (</a:t>
            </a:r>
            <a:r>
              <a:rPr lang="pt-BR" altLang="ko-KR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landmarks</a:t>
            </a:r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Escolher aleatoriamente alguns pontos de referência (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landmarks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) na distribuição dos dados.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3310D47-DAD3-4331-8267-6791A446C48A}"/>
              </a:ext>
            </a:extLst>
          </p:cNvPr>
          <p:cNvSpPr/>
          <p:nvPr/>
        </p:nvSpPr>
        <p:spPr>
          <a:xfrm>
            <a:off x="1603394" y="1552917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2E981FD-D5F6-4593-B797-4012DE1EA1B3}"/>
                  </a:ext>
                </a:extLst>
              </p:cNvPr>
              <p:cNvSpPr txBox="1"/>
              <p:nvPr/>
            </p:nvSpPr>
            <p:spPr>
              <a:xfrm>
                <a:off x="1675402" y="1257323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2E981FD-D5F6-4593-B797-4012DE1E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02" y="1257323"/>
                <a:ext cx="390812" cy="295594"/>
              </a:xfrm>
              <a:prstGeom prst="rect">
                <a:avLst/>
              </a:prstGeom>
              <a:blipFill>
                <a:blip r:embed="rId4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BB3DD902-17BA-48D6-B713-2B61CC8EDCA2}"/>
              </a:ext>
            </a:extLst>
          </p:cNvPr>
          <p:cNvSpPr/>
          <p:nvPr/>
        </p:nvSpPr>
        <p:spPr>
          <a:xfrm>
            <a:off x="2164964" y="2120923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9305B15-87AB-4033-B1F3-71F95DC0275A}"/>
                  </a:ext>
                </a:extLst>
              </p:cNvPr>
              <p:cNvSpPr txBox="1"/>
              <p:nvPr/>
            </p:nvSpPr>
            <p:spPr>
              <a:xfrm>
                <a:off x="2236972" y="1825329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9305B15-87AB-4033-B1F3-71F95DC0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72" y="1825329"/>
                <a:ext cx="390812" cy="295594"/>
              </a:xfrm>
              <a:prstGeom prst="rect">
                <a:avLst/>
              </a:prstGeom>
              <a:blipFill>
                <a:blip r:embed="rId5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244BF7BD-6578-4249-9DCA-4882BBD423F8}"/>
              </a:ext>
            </a:extLst>
          </p:cNvPr>
          <p:cNvSpPr/>
          <p:nvPr/>
        </p:nvSpPr>
        <p:spPr>
          <a:xfrm>
            <a:off x="3203848" y="1544859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C8DF8A-3619-4F32-AD93-F50B51F9E5BF}"/>
                  </a:ext>
                </a:extLst>
              </p:cNvPr>
              <p:cNvSpPr txBox="1"/>
              <p:nvPr/>
            </p:nvSpPr>
            <p:spPr>
              <a:xfrm>
                <a:off x="3275856" y="1249265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C8DF8A-3619-4F32-AD93-F50B51F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49265"/>
                <a:ext cx="390812" cy="295594"/>
              </a:xfrm>
              <a:prstGeom prst="rect">
                <a:avLst/>
              </a:prstGeom>
              <a:blipFill>
                <a:blip r:embed="rId6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6E3823-0C64-4627-94FA-75625E736894}"/>
              </a:ext>
            </a:extLst>
          </p:cNvPr>
          <p:cNvSpPr txBox="1">
            <a:spLocks/>
          </p:cNvSpPr>
          <p:nvPr/>
        </p:nvSpPr>
        <p:spPr>
          <a:xfrm>
            <a:off x="4592188" y="1822667"/>
            <a:ext cx="3818209" cy="835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Definindo novas </a:t>
            </a:r>
            <a:r>
              <a:rPr lang="pt-BR" altLang="ko-KR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A partir destes pontos, calcular novas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baseadas em uma função de </a:t>
            </a:r>
            <a:r>
              <a:rPr lang="pt-BR" altLang="ko-KR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similaridade</a:t>
            </a:r>
            <a:endParaRPr lang="en-US" altLang="ko-KR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BE0F3B-830B-4D30-97B1-1F4476404E36}"/>
              </a:ext>
            </a:extLst>
          </p:cNvPr>
          <p:cNvSpPr txBox="1">
            <a:spLocks/>
          </p:cNvSpPr>
          <p:nvPr/>
        </p:nvSpPr>
        <p:spPr>
          <a:xfrm>
            <a:off x="251520" y="3091391"/>
            <a:ext cx="1131825" cy="2281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 x:</a:t>
            </a:r>
            <a:endParaRPr lang="en-US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/>
              <p:nvPr/>
            </p:nvSpPr>
            <p:spPr>
              <a:xfrm>
                <a:off x="1907704" y="2787774"/>
                <a:ext cx="4161332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787774"/>
                <a:ext cx="4161332" cy="64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6A84A4-3566-4699-80C5-91B0302347A3}"/>
                  </a:ext>
                </a:extLst>
              </p:cNvPr>
              <p:cNvSpPr txBox="1"/>
              <p:nvPr/>
            </p:nvSpPr>
            <p:spPr>
              <a:xfrm>
                <a:off x="1887032" y="3563744"/>
                <a:ext cx="4249433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6A84A4-3566-4699-80C5-91B030234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32" y="3563744"/>
                <a:ext cx="4249433" cy="64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4E30D25-F158-4CF1-96C9-E9502170FE10}"/>
                  </a:ext>
                </a:extLst>
              </p:cNvPr>
              <p:cNvSpPr txBox="1"/>
              <p:nvPr/>
            </p:nvSpPr>
            <p:spPr>
              <a:xfrm>
                <a:off x="2858336" y="4401498"/>
                <a:ext cx="691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4E30D25-F158-4CF1-96C9-E9502170F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36" y="4401498"/>
                <a:ext cx="691023" cy="246221"/>
              </a:xfrm>
              <a:prstGeom prst="rect">
                <a:avLst/>
              </a:prstGeom>
              <a:blipFill>
                <a:blip r:embed="rId9"/>
                <a:stretch>
                  <a:fillRect l="-6195" r="-442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4EF8C2-1439-4500-9A3D-5C3BBB7BD0A6}"/>
                  </a:ext>
                </a:extLst>
              </p:cNvPr>
              <p:cNvSpPr txBox="1"/>
              <p:nvPr/>
            </p:nvSpPr>
            <p:spPr>
              <a:xfrm>
                <a:off x="4360662" y="4404731"/>
                <a:ext cx="15858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4EF8C2-1439-4500-9A3D-5C3BBB7B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62" y="4404731"/>
                <a:ext cx="1585819" cy="246221"/>
              </a:xfrm>
              <a:prstGeom prst="rect">
                <a:avLst/>
              </a:prstGeom>
              <a:blipFill>
                <a:blip r:embed="rId10"/>
                <a:stretch>
                  <a:fillRect l="-1923" r="-1538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8D73DBF2-05F6-40D0-8110-FE632013C111}"/>
              </a:ext>
            </a:extLst>
          </p:cNvPr>
          <p:cNvSpPr/>
          <p:nvPr/>
        </p:nvSpPr>
        <p:spPr>
          <a:xfrm rot="16200000">
            <a:off x="3131840" y="3273138"/>
            <a:ext cx="144016" cy="1728192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lchete Esquerdo 21">
            <a:extLst>
              <a:ext uri="{FF2B5EF4-FFF2-40B4-BE49-F238E27FC236}">
                <a16:creationId xmlns:a16="http://schemas.microsoft.com/office/drawing/2014/main" id="{F33F6FA9-815C-4428-9AC1-BF84356C3386}"/>
              </a:ext>
            </a:extLst>
          </p:cNvPr>
          <p:cNvSpPr/>
          <p:nvPr/>
        </p:nvSpPr>
        <p:spPr>
          <a:xfrm rot="16200000">
            <a:off x="5034006" y="3270339"/>
            <a:ext cx="239133" cy="1830928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50AE2D-8FDD-4CA2-AF98-DD1656A15BAA}"/>
              </a:ext>
            </a:extLst>
          </p:cNvPr>
          <p:cNvSpPr/>
          <p:nvPr/>
        </p:nvSpPr>
        <p:spPr>
          <a:xfrm>
            <a:off x="4893390" y="2859782"/>
            <a:ext cx="902746" cy="3492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E199B68-8DE0-402B-BE1E-A1D79B62E901}"/>
              </a:ext>
            </a:extLst>
          </p:cNvPr>
          <p:cNvCxnSpPr>
            <a:cxnSpLocks/>
          </p:cNvCxnSpPr>
          <p:nvPr/>
        </p:nvCxnSpPr>
        <p:spPr>
          <a:xfrm>
            <a:off x="5796136" y="3091391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AA01E06-9854-427F-AA41-B44A77F6A662}"/>
              </a:ext>
            </a:extLst>
          </p:cNvPr>
          <p:cNvSpPr txBox="1">
            <a:spLocks/>
          </p:cNvSpPr>
          <p:nvPr/>
        </p:nvSpPr>
        <p:spPr>
          <a:xfrm>
            <a:off x="6328909" y="2918552"/>
            <a:ext cx="1814773" cy="34567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Distância Euclidiana</a:t>
            </a:r>
            <a:endParaRPr lang="en-US" altLang="ko-KR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 animBg="1"/>
      <p:bldP spid="8" grpId="0"/>
      <p:bldP spid="24" grpId="0" animBg="1"/>
      <p:bldP spid="25" grpId="0"/>
      <p:bldP spid="26" grpId="0" animBg="1"/>
      <p:bldP spid="27" grpId="0"/>
      <p:bldP spid="28" grpId="0"/>
      <p:bldP spid="12" grpId="0"/>
      <p:bldP spid="13" grpId="0"/>
      <p:bldP spid="14" grpId="0"/>
      <p:bldP spid="18" grpId="0"/>
      <p:bldP spid="19" grpId="0"/>
      <p:bldP spid="20" grpId="0" animBg="1"/>
      <p:bldP spid="22" grpId="0" animBg="1"/>
      <p:bldP spid="23" grpId="0" animBg="1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Similaridade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/>
              <p:nvPr/>
            </p:nvSpPr>
            <p:spPr>
              <a:xfrm>
                <a:off x="611560" y="1009288"/>
                <a:ext cx="4161332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09288"/>
                <a:ext cx="4161332" cy="64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D56A205-27FA-4329-B34D-2A8AC4BE9F01}"/>
                  </a:ext>
                </a:extLst>
              </p:cNvPr>
              <p:cNvSpPr txBox="1"/>
              <p:nvPr/>
            </p:nvSpPr>
            <p:spPr>
              <a:xfrm>
                <a:off x="611560" y="1941512"/>
                <a:ext cx="1067664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𝑺𝒆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d>
                            <m:dPr>
                              <m:ctrlP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D56A205-27FA-4329-B34D-2A8AC4BE9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41512"/>
                <a:ext cx="1067664" cy="262892"/>
              </a:xfrm>
              <a:prstGeom prst="rect">
                <a:avLst/>
              </a:prstGeom>
              <a:blipFill>
                <a:blip r:embed="rId4"/>
                <a:stretch>
                  <a:fillRect l="-3429" r="-1714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E278101-DD49-4311-9E3F-872466E98D2E}"/>
                  </a:ext>
                </a:extLst>
              </p:cNvPr>
              <p:cNvSpPr txBox="1"/>
              <p:nvPr/>
            </p:nvSpPr>
            <p:spPr>
              <a:xfrm>
                <a:off x="1259632" y="2301552"/>
                <a:ext cx="1982787" cy="558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≈1</m:t>
                          </m:r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E278101-DD49-4311-9E3F-872466E9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01552"/>
                <a:ext cx="1982787" cy="558230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E475BDB-DCA8-4304-AF65-8328937DA9E6}"/>
                  </a:ext>
                </a:extLst>
              </p:cNvPr>
              <p:cNvSpPr txBox="1"/>
              <p:nvPr/>
            </p:nvSpPr>
            <p:spPr>
              <a:xfrm>
                <a:off x="611560" y="3291830"/>
                <a:ext cx="2529410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𝑺𝒆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𝒆𝒔𝒕𝒊𝒗𝒆𝒓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𝒍𝒐𝒏𝒈𝒆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d>
                            <m:dPr>
                              <m:ctrlP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E475BDB-DCA8-4304-AF65-8328937DA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91830"/>
                <a:ext cx="2529410" cy="262892"/>
              </a:xfrm>
              <a:prstGeom prst="rect">
                <a:avLst/>
              </a:prstGeom>
              <a:blipFill>
                <a:blip r:embed="rId6"/>
                <a:stretch>
                  <a:fillRect l="-964" r="-241" b="-348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AE64A4A-CAE4-4173-BFE8-50BD7A931CEE}"/>
                  </a:ext>
                </a:extLst>
              </p:cNvPr>
              <p:cNvSpPr txBox="1"/>
              <p:nvPr/>
            </p:nvSpPr>
            <p:spPr>
              <a:xfrm>
                <a:off x="1259632" y="3807091"/>
                <a:ext cx="3044167" cy="558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𝑛𝑢𝑚𝑒𝑟𝑜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𝑎𝑙𝑡𝑜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AE64A4A-CAE4-4173-BFE8-50BD7A93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807091"/>
                <a:ext cx="3044167" cy="558230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D8252565-1E7C-4E1F-93AE-71E8D81CE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6983" y="2171015"/>
                <a:ext cx="3816349" cy="76395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Pontos de Referência (</a:t>
                </a:r>
                <a:r>
                  <a:rPr lang="pt-BR" altLang="ko-KR" sz="12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landmarks</a:t>
                </a:r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 exemplo, utilizamos 3 pontos aleatórios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D8252565-1E7C-4E1F-93AE-71E8D81CE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83" y="2171015"/>
                <a:ext cx="3816349" cy="763954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2">
                <a:extLst>
                  <a:ext uri="{FF2B5EF4-FFF2-40B4-BE49-F238E27FC236}">
                    <a16:creationId xmlns:a16="http://schemas.microsoft.com/office/drawing/2014/main" id="{59B8F0CC-70AF-4AE6-AF9F-40CE90771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6091" y="3146129"/>
                <a:ext cx="3816349" cy="76395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Novas </a:t>
                </a:r>
                <a:r>
                  <a:rPr lang="pt-BR" altLang="ko-KR" sz="12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features</a:t>
                </a:r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modelo:</a:t>
                </a:r>
                <a:endParaRPr lang="pt-BR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uma amostra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temos então 3 novas </a:t>
                </a:r>
                <a:r>
                  <a:rPr lang="pt-BR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features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modelo definidas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endParaRPr lang="en-US" altLang="ko-KR" sz="1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 Placeholder 2">
                <a:extLst>
                  <a:ext uri="{FF2B5EF4-FFF2-40B4-BE49-F238E27FC236}">
                    <a16:creationId xmlns:a16="http://schemas.microsoft.com/office/drawing/2014/main" id="{59B8F0CC-70AF-4AE6-AF9F-40CE90771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91" y="3146129"/>
                <a:ext cx="3816349" cy="7639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/>
              <p:nvPr/>
            </p:nvSpPr>
            <p:spPr>
              <a:xfrm>
                <a:off x="4716091" y="945488"/>
                <a:ext cx="2894575" cy="773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  <m:sup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91" y="945488"/>
                <a:ext cx="2894575" cy="7730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7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/>
              <p:nvPr/>
            </p:nvSpPr>
            <p:spPr>
              <a:xfrm>
                <a:off x="467544" y="1131590"/>
                <a:ext cx="3580083" cy="73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31590"/>
                <a:ext cx="3580083" cy="73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D3D56B3B-7F23-4B1A-B71E-45F2607EA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915"/>
            <a:ext cx="9144000" cy="49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/>
              <p:nvPr/>
            </p:nvSpPr>
            <p:spPr>
              <a:xfrm>
                <a:off x="4592176" y="1372602"/>
                <a:ext cx="34635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76" y="1372602"/>
                <a:ext cx="346351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E704697-C0F4-4F3E-89F3-A68AFA8403B4}"/>
              </a:ext>
            </a:extLst>
          </p:cNvPr>
          <p:cNvGrpSpPr/>
          <p:nvPr/>
        </p:nvGrpSpPr>
        <p:grpSpPr>
          <a:xfrm>
            <a:off x="515679" y="1040803"/>
            <a:ext cx="3336241" cy="1890987"/>
            <a:chOff x="537767" y="1040803"/>
            <a:chExt cx="3336241" cy="189098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ECF9A5A-7F78-4023-A5F7-1F2A8E9A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67" y="1040803"/>
              <a:ext cx="3336241" cy="1890987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CD344AB-6300-4D8C-8E32-1990DB74E6BE}"/>
                </a:ext>
              </a:extLst>
            </p:cNvPr>
            <p:cNvSpPr/>
            <p:nvPr/>
          </p:nvSpPr>
          <p:spPr>
            <a:xfrm>
              <a:off x="1588900" y="1552421"/>
              <a:ext cx="72008" cy="72008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458DA23-C86A-4F29-BD46-2A2B85CC50A0}"/>
                    </a:ext>
                  </a:extLst>
                </p:cNvPr>
                <p:cNvSpPr txBox="1"/>
                <p:nvPr/>
              </p:nvSpPr>
              <p:spPr>
                <a:xfrm>
                  <a:off x="1660908" y="1256827"/>
                  <a:ext cx="3908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458DA23-C86A-4F29-BD46-2A2B85CC5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908" y="1256827"/>
                  <a:ext cx="390812" cy="295594"/>
                </a:xfrm>
                <a:prstGeom prst="rect">
                  <a:avLst/>
                </a:prstGeom>
                <a:blipFill>
                  <a:blip r:embed="rId5"/>
                  <a:stretch>
                    <a:fillRect l="-14063" b="-102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3623C54-69AF-402B-81C3-75F7A2451220}"/>
                </a:ext>
              </a:extLst>
            </p:cNvPr>
            <p:cNvSpPr/>
            <p:nvPr/>
          </p:nvSpPr>
          <p:spPr>
            <a:xfrm>
              <a:off x="2164964" y="2120923"/>
              <a:ext cx="72008" cy="72008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4FB02B7-E671-4F2A-82BE-3DE46A7EED3D}"/>
                    </a:ext>
                  </a:extLst>
                </p:cNvPr>
                <p:cNvSpPr txBox="1"/>
                <p:nvPr/>
              </p:nvSpPr>
              <p:spPr>
                <a:xfrm>
                  <a:off x="2236972" y="1825329"/>
                  <a:ext cx="3908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4FB02B7-E671-4F2A-82BE-3DE46A7EE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972" y="1825329"/>
                  <a:ext cx="390812" cy="295594"/>
                </a:xfrm>
                <a:prstGeom prst="rect">
                  <a:avLst/>
                </a:prstGeom>
                <a:blipFill>
                  <a:blip r:embed="rId6"/>
                  <a:stretch>
                    <a:fillRect l="-14063" b="-102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741AAD3-80F1-4CAD-9983-07B6612216DD}"/>
                </a:ext>
              </a:extLst>
            </p:cNvPr>
            <p:cNvSpPr/>
            <p:nvPr/>
          </p:nvSpPr>
          <p:spPr>
            <a:xfrm>
              <a:off x="3203848" y="1544859"/>
              <a:ext cx="72008" cy="72008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E1851B00-A5D6-491C-8AB2-F52CE1C6A875}"/>
                    </a:ext>
                  </a:extLst>
                </p:cNvPr>
                <p:cNvSpPr txBox="1"/>
                <p:nvPr/>
              </p:nvSpPr>
              <p:spPr>
                <a:xfrm>
                  <a:off x="3275856" y="1249265"/>
                  <a:ext cx="3908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E1851B00-A5D6-491C-8AB2-F52CE1C6A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1249265"/>
                  <a:ext cx="390812" cy="295594"/>
                </a:xfrm>
                <a:prstGeom prst="rect">
                  <a:avLst/>
                </a:prstGeom>
                <a:blipFill>
                  <a:blip r:embed="rId7"/>
                  <a:stretch>
                    <a:fillRect l="-14063"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E60A15CA-A364-4BD9-B58A-1639C7834B8B}"/>
              </a:ext>
            </a:extLst>
          </p:cNvPr>
          <p:cNvSpPr/>
          <p:nvPr/>
        </p:nvSpPr>
        <p:spPr>
          <a:xfrm>
            <a:off x="1691680" y="1616738"/>
            <a:ext cx="72008" cy="7200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41779ED-F471-46D2-B5A7-A1EC670AE873}"/>
                  </a:ext>
                </a:extLst>
              </p:cNvPr>
              <p:cNvSpPr txBox="1"/>
              <p:nvPr/>
            </p:nvSpPr>
            <p:spPr>
              <a:xfrm>
                <a:off x="1794300" y="1491446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41779ED-F471-46D2-B5A7-A1EC670A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00" y="1491446"/>
                <a:ext cx="194540" cy="276999"/>
              </a:xfrm>
              <a:prstGeom prst="rect">
                <a:avLst/>
              </a:prstGeom>
              <a:blipFill>
                <a:blip r:embed="rId8"/>
                <a:stretch>
                  <a:fillRect l="-15625" r="-9375"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5876642-53C1-4320-80FC-876AEE00436F}"/>
                  </a:ext>
                </a:extLst>
              </p:cNvPr>
              <p:cNvSpPr/>
              <p:nvPr/>
            </p:nvSpPr>
            <p:spPr>
              <a:xfrm>
                <a:off x="4618072" y="987574"/>
                <a:ext cx="15329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𝑞𝑢𝑎𝑛𝑑𝑜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5876642-53C1-4320-80FC-876AEE004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72" y="987574"/>
                <a:ext cx="1532984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F5510CD-FC7F-4021-8C0C-72E40FC82D9D}"/>
                  </a:ext>
                </a:extLst>
              </p:cNvPr>
              <p:cNvSpPr/>
              <p:nvPr/>
            </p:nvSpPr>
            <p:spPr>
              <a:xfrm>
                <a:off x="4860032" y="1902192"/>
                <a:ext cx="27311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Dado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1600" b="1" dirty="0"/>
                  <a:t>, </a:t>
                </a:r>
                <a:r>
                  <a:rPr lang="pt-BR" sz="1400" dirty="0"/>
                  <a:t>calcula-se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1400" dirty="0"/>
                  <a:t> 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F5510CD-FC7F-4021-8C0C-72E40FC82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02192"/>
                <a:ext cx="2731197" cy="338554"/>
              </a:xfrm>
              <a:prstGeom prst="rect">
                <a:avLst/>
              </a:prstGeom>
              <a:blipFill>
                <a:blip r:embed="rId10"/>
                <a:stretch>
                  <a:fillRect l="-670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>
            <a:extLst>
              <a:ext uri="{FF2B5EF4-FFF2-40B4-BE49-F238E27FC236}">
                <a16:creationId xmlns:a16="http://schemas.microsoft.com/office/drawing/2014/main" id="{68D4FC4B-3131-446D-B03A-6249F47743A1}"/>
              </a:ext>
            </a:extLst>
          </p:cNvPr>
          <p:cNvSpPr/>
          <p:nvPr/>
        </p:nvSpPr>
        <p:spPr>
          <a:xfrm>
            <a:off x="4860032" y="2299960"/>
            <a:ext cx="3853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Suponhamos que, após o treinamento, temos: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66F0272-15F9-4937-A0FB-3240192FFBD5}"/>
                  </a:ext>
                </a:extLst>
              </p:cNvPr>
              <p:cNvSpPr/>
              <p:nvPr/>
            </p:nvSpPr>
            <p:spPr>
              <a:xfrm>
                <a:off x="4860032" y="2675507"/>
                <a:ext cx="38413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=−0.5,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66F0272-15F9-4937-A0FB-3240192F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675507"/>
                <a:ext cx="384137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tângulo 32">
            <a:extLst>
              <a:ext uri="{FF2B5EF4-FFF2-40B4-BE49-F238E27FC236}">
                <a16:creationId xmlns:a16="http://schemas.microsoft.com/office/drawing/2014/main" id="{8D7358EF-99B5-41F2-855B-76631B574F12}"/>
              </a:ext>
            </a:extLst>
          </p:cNvPr>
          <p:cNvSpPr/>
          <p:nvPr/>
        </p:nvSpPr>
        <p:spPr>
          <a:xfrm>
            <a:off x="4618072" y="987574"/>
            <a:ext cx="3463512" cy="75436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FAD49942-0A79-441B-BCFE-7C36E561978E}"/>
              </a:ext>
            </a:extLst>
          </p:cNvPr>
          <p:cNvSpPr/>
          <p:nvPr/>
        </p:nvSpPr>
        <p:spPr>
          <a:xfrm>
            <a:off x="4355977" y="192367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F100272-F0EC-4D2C-997A-A7637D9F3F47}"/>
              </a:ext>
            </a:extLst>
          </p:cNvPr>
          <p:cNvSpPr/>
          <p:nvPr/>
        </p:nvSpPr>
        <p:spPr>
          <a:xfrm>
            <a:off x="4355976" y="2322721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8F6C9DF-4899-464D-9394-47D9FF66F0B4}"/>
                  </a:ext>
                </a:extLst>
              </p:cNvPr>
              <p:cNvSpPr/>
              <p:nvPr/>
            </p:nvSpPr>
            <p:spPr>
              <a:xfrm>
                <a:off x="633955" y="3031766"/>
                <a:ext cx="2187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8F6C9DF-4899-464D-9394-47D9FF66F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5" y="3031766"/>
                <a:ext cx="2187458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46FCCE8D-3704-4767-B66A-4AE55E11B588}"/>
                  </a:ext>
                </a:extLst>
              </p:cNvPr>
              <p:cNvSpPr/>
              <p:nvPr/>
            </p:nvSpPr>
            <p:spPr>
              <a:xfrm>
                <a:off x="626865" y="3344185"/>
                <a:ext cx="37533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46FCCE8D-3704-4767-B66A-4AE55E11B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5" y="3344185"/>
                <a:ext cx="375333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4C6B10FF-B617-477D-B399-B61BAD11FBF0}"/>
                  </a:ext>
                </a:extLst>
              </p:cNvPr>
              <p:cNvSpPr/>
              <p:nvPr/>
            </p:nvSpPr>
            <p:spPr>
              <a:xfrm>
                <a:off x="4210848" y="3345290"/>
                <a:ext cx="12983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4C6B10FF-B617-477D-B399-B61BAD11F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48" y="3345290"/>
                <a:ext cx="129836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8DCCB996-421E-418C-B120-BB0CE95DFA21}"/>
                  </a:ext>
                </a:extLst>
              </p:cNvPr>
              <p:cNvSpPr/>
              <p:nvPr/>
            </p:nvSpPr>
            <p:spPr>
              <a:xfrm>
                <a:off x="5374280" y="3344185"/>
                <a:ext cx="11673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8DCCB996-421E-418C-B120-BB0CE95DF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80" y="3344185"/>
                <a:ext cx="11673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B3ABF62F-4070-44B6-9C14-030EE64FEE52}"/>
                  </a:ext>
                </a:extLst>
              </p:cNvPr>
              <p:cNvSpPr/>
              <p:nvPr/>
            </p:nvSpPr>
            <p:spPr>
              <a:xfrm>
                <a:off x="6440028" y="3344185"/>
                <a:ext cx="985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B3ABF62F-4070-44B6-9C14-030EE64FE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28" y="3344185"/>
                <a:ext cx="985654" cy="338554"/>
              </a:xfrm>
              <a:prstGeom prst="rect">
                <a:avLst/>
              </a:prstGeom>
              <a:blipFill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ipse 40">
            <a:extLst>
              <a:ext uri="{FF2B5EF4-FFF2-40B4-BE49-F238E27FC236}">
                <a16:creationId xmlns:a16="http://schemas.microsoft.com/office/drawing/2014/main" id="{FBDD2063-BA74-4EE5-8264-BC2DF673EBE3}"/>
              </a:ext>
            </a:extLst>
          </p:cNvPr>
          <p:cNvSpPr/>
          <p:nvPr/>
        </p:nvSpPr>
        <p:spPr>
          <a:xfrm>
            <a:off x="2956608" y="2225117"/>
            <a:ext cx="72008" cy="7200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7EE98F8-6DA4-4444-A98E-63E6C541C686}"/>
                  </a:ext>
                </a:extLst>
              </p:cNvPr>
              <p:cNvSpPr txBox="1"/>
              <p:nvPr/>
            </p:nvSpPr>
            <p:spPr>
              <a:xfrm>
                <a:off x="3059228" y="2099825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7EE98F8-6DA4-4444-A98E-63E6C541C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28" y="2099825"/>
                <a:ext cx="194540" cy="276999"/>
              </a:xfrm>
              <a:prstGeom prst="rect">
                <a:avLst/>
              </a:prstGeom>
              <a:blipFill>
                <a:blip r:embed="rId17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FD5ADBC6-AD73-48AA-8E45-9B34610FD15F}"/>
                  </a:ext>
                </a:extLst>
              </p:cNvPr>
              <p:cNvSpPr/>
              <p:nvPr/>
            </p:nvSpPr>
            <p:spPr>
              <a:xfrm>
                <a:off x="629273" y="3834860"/>
                <a:ext cx="2187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FD5ADBC6-AD73-48AA-8E45-9B34610FD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73" y="3834860"/>
                <a:ext cx="2187458" cy="338554"/>
              </a:xfrm>
              <a:prstGeom prst="rect">
                <a:avLst/>
              </a:prstGeom>
              <a:blipFill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8BC6E59-5707-4185-9AC2-54E697E1FAD4}"/>
                  </a:ext>
                </a:extLst>
              </p:cNvPr>
              <p:cNvSpPr/>
              <p:nvPr/>
            </p:nvSpPr>
            <p:spPr>
              <a:xfrm>
                <a:off x="622183" y="4147279"/>
                <a:ext cx="37533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8BC6E59-5707-4185-9AC2-54E697E1F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3" y="4147279"/>
                <a:ext cx="3753335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0882BA-571A-40F3-BE09-1613DA57F0B5}"/>
                  </a:ext>
                </a:extLst>
              </p:cNvPr>
              <p:cNvSpPr/>
              <p:nvPr/>
            </p:nvSpPr>
            <p:spPr>
              <a:xfrm>
                <a:off x="4184831" y="4146174"/>
                <a:ext cx="13211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>
                  <a:solidFill>
                    <a:srgbClr val="00CCFF"/>
                  </a:solidFill>
                </a:endParaRP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0882BA-571A-40F3-BE09-1613DA57F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31" y="4146174"/>
                <a:ext cx="1321196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4A55A756-011F-4611-B460-D9933BC3D2E5}"/>
                  </a:ext>
                </a:extLst>
              </p:cNvPr>
              <p:cNvSpPr/>
              <p:nvPr/>
            </p:nvSpPr>
            <p:spPr>
              <a:xfrm>
                <a:off x="5340567" y="4146174"/>
                <a:ext cx="985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>
                  <a:solidFill>
                    <a:srgbClr val="00CCFF"/>
                  </a:solidFill>
                </a:endParaRPr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4A55A756-011F-4611-B460-D9933BC3D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67" y="4146174"/>
                <a:ext cx="985654" cy="338554"/>
              </a:xfrm>
              <a:prstGeom prst="rect">
                <a:avLst/>
              </a:prstGeom>
              <a:blipFill>
                <a:blip r:embed="rId2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ipse 47">
            <a:extLst>
              <a:ext uri="{FF2B5EF4-FFF2-40B4-BE49-F238E27FC236}">
                <a16:creationId xmlns:a16="http://schemas.microsoft.com/office/drawing/2014/main" id="{D6296628-342D-451F-93BE-6995D1BB65F3}"/>
              </a:ext>
            </a:extLst>
          </p:cNvPr>
          <p:cNvSpPr/>
          <p:nvPr/>
        </p:nvSpPr>
        <p:spPr>
          <a:xfrm>
            <a:off x="2991504" y="1483578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1FB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D24236-20E0-46D9-BE80-EA4F961DCAD9}"/>
                  </a:ext>
                </a:extLst>
              </p:cNvPr>
              <p:cNvSpPr txBox="1"/>
              <p:nvPr/>
            </p:nvSpPr>
            <p:spPr>
              <a:xfrm>
                <a:off x="2909466" y="1214447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D24236-20E0-46D9-BE80-EA4F961D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66" y="1214447"/>
                <a:ext cx="194540" cy="276999"/>
              </a:xfrm>
              <a:prstGeom prst="rect">
                <a:avLst/>
              </a:prstGeom>
              <a:blipFill>
                <a:blip r:embed="rId22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B2AC7E7C-4F4C-467A-8E6C-7EAA793AF70F}"/>
                  </a:ext>
                </a:extLst>
              </p:cNvPr>
              <p:cNvSpPr/>
              <p:nvPr/>
            </p:nvSpPr>
            <p:spPr>
              <a:xfrm>
                <a:off x="7098402" y="4155926"/>
                <a:ext cx="7571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>
                  <a:solidFill>
                    <a:srgbClr val="00CCFF"/>
                  </a:solidFill>
                </a:endParaRP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B2AC7E7C-4F4C-467A-8E6C-7EAA793AF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402" y="4155926"/>
                <a:ext cx="757130" cy="338554"/>
              </a:xfrm>
              <a:prstGeom prst="rect">
                <a:avLst/>
              </a:prstGeom>
              <a:blipFill>
                <a:blip r:embed="rId2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805423C5-6BAB-4FDE-9243-79B6E2E37E31}"/>
              </a:ext>
            </a:extLst>
          </p:cNvPr>
          <p:cNvSpPr/>
          <p:nvPr/>
        </p:nvSpPr>
        <p:spPr>
          <a:xfrm>
            <a:off x="1168237" y="1091540"/>
            <a:ext cx="2585138" cy="927841"/>
          </a:xfrm>
          <a:custGeom>
            <a:avLst/>
            <a:gdLst>
              <a:gd name="connsiteX0" fmla="*/ 218603 w 2585138"/>
              <a:gd name="connsiteY0" fmla="*/ 851560 h 927841"/>
              <a:gd name="connsiteX1" fmla="*/ 104303 w 2585138"/>
              <a:gd name="connsiteY1" fmla="*/ 775360 h 927841"/>
              <a:gd name="connsiteX2" fmla="*/ 5243 w 2585138"/>
              <a:gd name="connsiteY2" fmla="*/ 584860 h 927841"/>
              <a:gd name="connsiteX3" fmla="*/ 28103 w 2585138"/>
              <a:gd name="connsiteY3" fmla="*/ 287680 h 927841"/>
              <a:gd name="connsiteX4" fmla="*/ 150023 w 2585138"/>
              <a:gd name="connsiteY4" fmla="*/ 89560 h 927841"/>
              <a:gd name="connsiteX5" fmla="*/ 386243 w 2585138"/>
              <a:gd name="connsiteY5" fmla="*/ 13360 h 927841"/>
              <a:gd name="connsiteX6" fmla="*/ 713903 w 2585138"/>
              <a:gd name="connsiteY6" fmla="*/ 5740 h 927841"/>
              <a:gd name="connsiteX7" fmla="*/ 919643 w 2585138"/>
              <a:gd name="connsiteY7" fmla="*/ 74320 h 927841"/>
              <a:gd name="connsiteX8" fmla="*/ 1033943 w 2585138"/>
              <a:gd name="connsiteY8" fmla="*/ 249580 h 927841"/>
              <a:gd name="connsiteX9" fmla="*/ 1407323 w 2585138"/>
              <a:gd name="connsiteY9" fmla="*/ 371500 h 927841"/>
              <a:gd name="connsiteX10" fmla="*/ 1742603 w 2585138"/>
              <a:gd name="connsiteY10" fmla="*/ 196240 h 927841"/>
              <a:gd name="connsiteX11" fmla="*/ 2138843 w 2585138"/>
              <a:gd name="connsiteY11" fmla="*/ 51460 h 927841"/>
              <a:gd name="connsiteX12" fmla="*/ 2443643 w 2585138"/>
              <a:gd name="connsiteY12" fmla="*/ 120040 h 927841"/>
              <a:gd name="connsiteX13" fmla="*/ 2580803 w 2585138"/>
              <a:gd name="connsiteY13" fmla="*/ 424840 h 927841"/>
              <a:gd name="connsiteX14" fmla="*/ 2527463 w 2585138"/>
              <a:gd name="connsiteY14" fmla="*/ 569620 h 927841"/>
              <a:gd name="connsiteX15" fmla="*/ 2298863 w 2585138"/>
              <a:gd name="connsiteY15" fmla="*/ 813460 h 927841"/>
              <a:gd name="connsiteX16" fmla="*/ 1750223 w 2585138"/>
              <a:gd name="connsiteY16" fmla="*/ 927760 h 927841"/>
              <a:gd name="connsiteX17" fmla="*/ 1498763 w 2585138"/>
              <a:gd name="connsiteY17" fmla="*/ 798220 h 927841"/>
              <a:gd name="connsiteX18" fmla="*/ 1102523 w 2585138"/>
              <a:gd name="connsiteY18" fmla="*/ 722020 h 927841"/>
              <a:gd name="connsiteX19" fmla="*/ 713903 w 2585138"/>
              <a:gd name="connsiteY19" fmla="*/ 828700 h 927841"/>
              <a:gd name="connsiteX20" fmla="*/ 218603 w 2585138"/>
              <a:gd name="connsiteY20" fmla="*/ 851560 h 92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85138" h="927841">
                <a:moveTo>
                  <a:pt x="218603" y="851560"/>
                </a:moveTo>
                <a:cubicBezTo>
                  <a:pt x="117003" y="842670"/>
                  <a:pt x="139863" y="819810"/>
                  <a:pt x="104303" y="775360"/>
                </a:cubicBezTo>
                <a:cubicBezTo>
                  <a:pt x="68743" y="730910"/>
                  <a:pt x="17943" y="666140"/>
                  <a:pt x="5243" y="584860"/>
                </a:cubicBezTo>
                <a:cubicBezTo>
                  <a:pt x="-7457" y="503580"/>
                  <a:pt x="3973" y="370230"/>
                  <a:pt x="28103" y="287680"/>
                </a:cubicBezTo>
                <a:cubicBezTo>
                  <a:pt x="52233" y="205130"/>
                  <a:pt x="90333" y="135280"/>
                  <a:pt x="150023" y="89560"/>
                </a:cubicBezTo>
                <a:cubicBezTo>
                  <a:pt x="209713" y="43840"/>
                  <a:pt x="292263" y="27330"/>
                  <a:pt x="386243" y="13360"/>
                </a:cubicBezTo>
                <a:cubicBezTo>
                  <a:pt x="480223" y="-610"/>
                  <a:pt x="625003" y="-4420"/>
                  <a:pt x="713903" y="5740"/>
                </a:cubicBezTo>
                <a:cubicBezTo>
                  <a:pt x="802803" y="15900"/>
                  <a:pt x="866303" y="33680"/>
                  <a:pt x="919643" y="74320"/>
                </a:cubicBezTo>
                <a:cubicBezTo>
                  <a:pt x="972983" y="114960"/>
                  <a:pt x="952663" y="200050"/>
                  <a:pt x="1033943" y="249580"/>
                </a:cubicBezTo>
                <a:cubicBezTo>
                  <a:pt x="1115223" y="299110"/>
                  <a:pt x="1289213" y="380390"/>
                  <a:pt x="1407323" y="371500"/>
                </a:cubicBezTo>
                <a:cubicBezTo>
                  <a:pt x="1525433" y="362610"/>
                  <a:pt x="1620683" y="249580"/>
                  <a:pt x="1742603" y="196240"/>
                </a:cubicBezTo>
                <a:cubicBezTo>
                  <a:pt x="1864523" y="142900"/>
                  <a:pt x="2022003" y="64160"/>
                  <a:pt x="2138843" y="51460"/>
                </a:cubicBezTo>
                <a:cubicBezTo>
                  <a:pt x="2255683" y="38760"/>
                  <a:pt x="2369983" y="57810"/>
                  <a:pt x="2443643" y="120040"/>
                </a:cubicBezTo>
                <a:cubicBezTo>
                  <a:pt x="2517303" y="182270"/>
                  <a:pt x="2566833" y="349910"/>
                  <a:pt x="2580803" y="424840"/>
                </a:cubicBezTo>
                <a:cubicBezTo>
                  <a:pt x="2594773" y="499770"/>
                  <a:pt x="2574453" y="504850"/>
                  <a:pt x="2527463" y="569620"/>
                </a:cubicBezTo>
                <a:cubicBezTo>
                  <a:pt x="2480473" y="634390"/>
                  <a:pt x="2428403" y="753770"/>
                  <a:pt x="2298863" y="813460"/>
                </a:cubicBezTo>
                <a:cubicBezTo>
                  <a:pt x="2169323" y="873150"/>
                  <a:pt x="1883573" y="930300"/>
                  <a:pt x="1750223" y="927760"/>
                </a:cubicBezTo>
                <a:cubicBezTo>
                  <a:pt x="1616873" y="925220"/>
                  <a:pt x="1606713" y="832510"/>
                  <a:pt x="1498763" y="798220"/>
                </a:cubicBezTo>
                <a:cubicBezTo>
                  <a:pt x="1390813" y="763930"/>
                  <a:pt x="1233333" y="716940"/>
                  <a:pt x="1102523" y="722020"/>
                </a:cubicBezTo>
                <a:cubicBezTo>
                  <a:pt x="971713" y="727100"/>
                  <a:pt x="858683" y="807110"/>
                  <a:pt x="713903" y="828700"/>
                </a:cubicBezTo>
                <a:cubicBezTo>
                  <a:pt x="569123" y="850290"/>
                  <a:pt x="320203" y="860450"/>
                  <a:pt x="218603" y="8515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67F3366F-2E20-4D2D-86AB-80B987541715}"/>
              </a:ext>
            </a:extLst>
          </p:cNvPr>
          <p:cNvSpPr/>
          <p:nvPr/>
        </p:nvSpPr>
        <p:spPr>
          <a:xfrm>
            <a:off x="1168237" y="1088500"/>
            <a:ext cx="2585138" cy="927841"/>
          </a:xfrm>
          <a:custGeom>
            <a:avLst/>
            <a:gdLst>
              <a:gd name="connsiteX0" fmla="*/ 218603 w 2585138"/>
              <a:gd name="connsiteY0" fmla="*/ 851560 h 927841"/>
              <a:gd name="connsiteX1" fmla="*/ 104303 w 2585138"/>
              <a:gd name="connsiteY1" fmla="*/ 775360 h 927841"/>
              <a:gd name="connsiteX2" fmla="*/ 5243 w 2585138"/>
              <a:gd name="connsiteY2" fmla="*/ 584860 h 927841"/>
              <a:gd name="connsiteX3" fmla="*/ 28103 w 2585138"/>
              <a:gd name="connsiteY3" fmla="*/ 287680 h 927841"/>
              <a:gd name="connsiteX4" fmla="*/ 150023 w 2585138"/>
              <a:gd name="connsiteY4" fmla="*/ 89560 h 927841"/>
              <a:gd name="connsiteX5" fmla="*/ 386243 w 2585138"/>
              <a:gd name="connsiteY5" fmla="*/ 13360 h 927841"/>
              <a:gd name="connsiteX6" fmla="*/ 713903 w 2585138"/>
              <a:gd name="connsiteY6" fmla="*/ 5740 h 927841"/>
              <a:gd name="connsiteX7" fmla="*/ 919643 w 2585138"/>
              <a:gd name="connsiteY7" fmla="*/ 74320 h 927841"/>
              <a:gd name="connsiteX8" fmla="*/ 1033943 w 2585138"/>
              <a:gd name="connsiteY8" fmla="*/ 249580 h 927841"/>
              <a:gd name="connsiteX9" fmla="*/ 1407323 w 2585138"/>
              <a:gd name="connsiteY9" fmla="*/ 371500 h 927841"/>
              <a:gd name="connsiteX10" fmla="*/ 1742603 w 2585138"/>
              <a:gd name="connsiteY10" fmla="*/ 196240 h 927841"/>
              <a:gd name="connsiteX11" fmla="*/ 2138843 w 2585138"/>
              <a:gd name="connsiteY11" fmla="*/ 51460 h 927841"/>
              <a:gd name="connsiteX12" fmla="*/ 2443643 w 2585138"/>
              <a:gd name="connsiteY12" fmla="*/ 120040 h 927841"/>
              <a:gd name="connsiteX13" fmla="*/ 2580803 w 2585138"/>
              <a:gd name="connsiteY13" fmla="*/ 424840 h 927841"/>
              <a:gd name="connsiteX14" fmla="*/ 2527463 w 2585138"/>
              <a:gd name="connsiteY14" fmla="*/ 569620 h 927841"/>
              <a:gd name="connsiteX15" fmla="*/ 2298863 w 2585138"/>
              <a:gd name="connsiteY15" fmla="*/ 813460 h 927841"/>
              <a:gd name="connsiteX16" fmla="*/ 1750223 w 2585138"/>
              <a:gd name="connsiteY16" fmla="*/ 927760 h 927841"/>
              <a:gd name="connsiteX17" fmla="*/ 1498763 w 2585138"/>
              <a:gd name="connsiteY17" fmla="*/ 798220 h 927841"/>
              <a:gd name="connsiteX18" fmla="*/ 1102523 w 2585138"/>
              <a:gd name="connsiteY18" fmla="*/ 722020 h 927841"/>
              <a:gd name="connsiteX19" fmla="*/ 713903 w 2585138"/>
              <a:gd name="connsiteY19" fmla="*/ 828700 h 927841"/>
              <a:gd name="connsiteX20" fmla="*/ 218603 w 2585138"/>
              <a:gd name="connsiteY20" fmla="*/ 851560 h 92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85138" h="927841">
                <a:moveTo>
                  <a:pt x="218603" y="851560"/>
                </a:moveTo>
                <a:cubicBezTo>
                  <a:pt x="117003" y="842670"/>
                  <a:pt x="139863" y="819810"/>
                  <a:pt x="104303" y="775360"/>
                </a:cubicBezTo>
                <a:cubicBezTo>
                  <a:pt x="68743" y="730910"/>
                  <a:pt x="17943" y="666140"/>
                  <a:pt x="5243" y="584860"/>
                </a:cubicBezTo>
                <a:cubicBezTo>
                  <a:pt x="-7457" y="503580"/>
                  <a:pt x="3973" y="370230"/>
                  <a:pt x="28103" y="287680"/>
                </a:cubicBezTo>
                <a:cubicBezTo>
                  <a:pt x="52233" y="205130"/>
                  <a:pt x="90333" y="135280"/>
                  <a:pt x="150023" y="89560"/>
                </a:cubicBezTo>
                <a:cubicBezTo>
                  <a:pt x="209713" y="43840"/>
                  <a:pt x="292263" y="27330"/>
                  <a:pt x="386243" y="13360"/>
                </a:cubicBezTo>
                <a:cubicBezTo>
                  <a:pt x="480223" y="-610"/>
                  <a:pt x="625003" y="-4420"/>
                  <a:pt x="713903" y="5740"/>
                </a:cubicBezTo>
                <a:cubicBezTo>
                  <a:pt x="802803" y="15900"/>
                  <a:pt x="866303" y="33680"/>
                  <a:pt x="919643" y="74320"/>
                </a:cubicBezTo>
                <a:cubicBezTo>
                  <a:pt x="972983" y="114960"/>
                  <a:pt x="952663" y="200050"/>
                  <a:pt x="1033943" y="249580"/>
                </a:cubicBezTo>
                <a:cubicBezTo>
                  <a:pt x="1115223" y="299110"/>
                  <a:pt x="1289213" y="380390"/>
                  <a:pt x="1407323" y="371500"/>
                </a:cubicBezTo>
                <a:cubicBezTo>
                  <a:pt x="1525433" y="362610"/>
                  <a:pt x="1620683" y="249580"/>
                  <a:pt x="1742603" y="196240"/>
                </a:cubicBezTo>
                <a:cubicBezTo>
                  <a:pt x="1864523" y="142900"/>
                  <a:pt x="2022003" y="64160"/>
                  <a:pt x="2138843" y="51460"/>
                </a:cubicBezTo>
                <a:cubicBezTo>
                  <a:pt x="2255683" y="38760"/>
                  <a:pt x="2369983" y="57810"/>
                  <a:pt x="2443643" y="120040"/>
                </a:cubicBezTo>
                <a:cubicBezTo>
                  <a:pt x="2517303" y="182270"/>
                  <a:pt x="2566833" y="349910"/>
                  <a:pt x="2580803" y="424840"/>
                </a:cubicBezTo>
                <a:cubicBezTo>
                  <a:pt x="2594773" y="499770"/>
                  <a:pt x="2574453" y="504850"/>
                  <a:pt x="2527463" y="569620"/>
                </a:cubicBezTo>
                <a:cubicBezTo>
                  <a:pt x="2480473" y="634390"/>
                  <a:pt x="2428403" y="753770"/>
                  <a:pt x="2298863" y="813460"/>
                </a:cubicBezTo>
                <a:cubicBezTo>
                  <a:pt x="2169323" y="873150"/>
                  <a:pt x="1883573" y="930300"/>
                  <a:pt x="1750223" y="927760"/>
                </a:cubicBezTo>
                <a:cubicBezTo>
                  <a:pt x="1616873" y="925220"/>
                  <a:pt x="1606713" y="832510"/>
                  <a:pt x="1498763" y="798220"/>
                </a:cubicBezTo>
                <a:cubicBezTo>
                  <a:pt x="1390813" y="763930"/>
                  <a:pt x="1233333" y="716940"/>
                  <a:pt x="1102523" y="722020"/>
                </a:cubicBezTo>
                <a:cubicBezTo>
                  <a:pt x="971713" y="727100"/>
                  <a:pt x="858683" y="807110"/>
                  <a:pt x="713903" y="828700"/>
                </a:cubicBezTo>
                <a:cubicBezTo>
                  <a:pt x="569123" y="850290"/>
                  <a:pt x="320203" y="860450"/>
                  <a:pt x="218603" y="85156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C7CAB45-14B5-4B16-B087-3406C75A1E48}"/>
                  </a:ext>
                </a:extLst>
              </p:cNvPr>
              <p:cNvSpPr/>
              <p:nvPr/>
            </p:nvSpPr>
            <p:spPr>
              <a:xfrm>
                <a:off x="1603768" y="1429891"/>
                <a:ext cx="15650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𝑷𝒓𝒆𝒅𝒊𝒄𝒕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C7CAB45-14B5-4B16-B087-3406C75A1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68" y="1429891"/>
                <a:ext cx="1565044" cy="338554"/>
              </a:xfrm>
              <a:prstGeom prst="rect">
                <a:avLst/>
              </a:prstGeom>
              <a:blipFill>
                <a:blip r:embed="rId2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92803E5-AA94-483C-8CDF-508FFB4B220D}"/>
                  </a:ext>
                </a:extLst>
              </p:cNvPr>
              <p:cNvSpPr/>
              <p:nvPr/>
            </p:nvSpPr>
            <p:spPr>
              <a:xfrm>
                <a:off x="909158" y="2177160"/>
                <a:ext cx="15650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𝑷𝒓𝒆𝒅𝒊𝒄𝒕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92803E5-AA94-483C-8CDF-508FFB4B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8" y="2177160"/>
                <a:ext cx="1565044" cy="338554"/>
              </a:xfrm>
              <a:prstGeom prst="rect">
                <a:avLst/>
              </a:prstGeom>
              <a:blipFill>
                <a:blip r:embed="rId2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9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  <p:bldP spid="16" grpId="0"/>
      <p:bldP spid="17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3" grpId="0"/>
      <p:bldP spid="44" grpId="0"/>
      <p:bldP spid="46" grpId="0"/>
      <p:bldP spid="47" grpId="0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E213F41-03F0-4A8A-94B6-8F3AE8934BEC}"/>
              </a:ext>
            </a:extLst>
          </p:cNvPr>
          <p:cNvSpPr/>
          <p:nvPr/>
        </p:nvSpPr>
        <p:spPr>
          <a:xfrm>
            <a:off x="4199251" y="1420118"/>
            <a:ext cx="45123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     Até agora, vimos o passo a passo para obtenção </a:t>
            </a:r>
          </a:p>
          <a:p>
            <a:pPr algn="just"/>
            <a:r>
              <a:rPr lang="pt-BR" sz="1400" dirty="0"/>
              <a:t>de novas </a:t>
            </a:r>
            <a:r>
              <a:rPr lang="pt-BR" sz="1400" dirty="0" err="1"/>
              <a:t>features</a:t>
            </a:r>
            <a:r>
              <a:rPr lang="pt-BR" sz="1400" dirty="0"/>
              <a:t> “f” para o modelo SVM através de </a:t>
            </a:r>
          </a:p>
          <a:p>
            <a:pPr algn="just"/>
            <a:r>
              <a:rPr lang="pt-BR" sz="1400" dirty="0"/>
              <a:t>pontos de referência “l” (ou </a:t>
            </a:r>
            <a:r>
              <a:rPr lang="pt-BR" sz="1400" dirty="0" err="1"/>
              <a:t>landmarks</a:t>
            </a:r>
            <a:r>
              <a:rPr lang="pt-BR" sz="1400" dirty="0"/>
              <a:t>) que, por sua </a:t>
            </a:r>
          </a:p>
          <a:p>
            <a:pPr algn="just"/>
            <a:r>
              <a:rPr lang="pt-BR" sz="1400" dirty="0"/>
              <a:t>vez, foram postos </a:t>
            </a:r>
            <a:r>
              <a:rPr lang="pt-BR" sz="1400" b="1" dirty="0"/>
              <a:t>aleatoriamente</a:t>
            </a:r>
            <a:r>
              <a:rPr lang="pt-BR" sz="1400" dirty="0"/>
              <a:t>.</a:t>
            </a:r>
            <a:endParaRPr lang="pt-BR" sz="1600" b="1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F1BFA39E-252C-49FD-AAC9-1539734827C0}"/>
              </a:ext>
            </a:extLst>
          </p:cNvPr>
          <p:cNvSpPr/>
          <p:nvPr/>
        </p:nvSpPr>
        <p:spPr>
          <a:xfrm>
            <a:off x="1044340" y="3553189"/>
            <a:ext cx="7055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Onde colocar os Pontos de Referência?</a:t>
            </a:r>
            <a:endParaRPr lang="pt-BR" sz="2800" b="1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D60E4757-A326-49D4-8779-0C0B2298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3336241" cy="1890987"/>
          </a:xfrm>
          <a:prstGeom prst="rect">
            <a:avLst/>
          </a:prstGeom>
        </p:spPr>
      </p:pic>
      <p:sp>
        <p:nvSpPr>
          <p:cNvPr id="57" name="Elipse 56">
            <a:extLst>
              <a:ext uri="{FF2B5EF4-FFF2-40B4-BE49-F238E27FC236}">
                <a16:creationId xmlns:a16="http://schemas.microsoft.com/office/drawing/2014/main" id="{81669725-BF3B-4B5E-945A-DB2EF16BD42F}"/>
              </a:ext>
            </a:extLst>
          </p:cNvPr>
          <p:cNvSpPr/>
          <p:nvPr/>
        </p:nvSpPr>
        <p:spPr>
          <a:xfrm>
            <a:off x="1389155" y="1715712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CEFDA7A0-DE99-480D-AACE-AC8E84115E01}"/>
                  </a:ext>
                </a:extLst>
              </p:cNvPr>
              <p:cNvSpPr txBox="1"/>
              <p:nvPr/>
            </p:nvSpPr>
            <p:spPr>
              <a:xfrm>
                <a:off x="1461163" y="1420118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CEFDA7A0-DE99-480D-AACE-AC8E84115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63" y="1420118"/>
                <a:ext cx="390812" cy="295594"/>
              </a:xfrm>
              <a:prstGeom prst="rect">
                <a:avLst/>
              </a:prstGeom>
              <a:blipFill>
                <a:blip r:embed="rId4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83F132D9-B658-4A4C-9AF9-CEF69F9FED72}"/>
              </a:ext>
            </a:extLst>
          </p:cNvPr>
          <p:cNvSpPr/>
          <p:nvPr/>
        </p:nvSpPr>
        <p:spPr>
          <a:xfrm>
            <a:off x="1950725" y="2283718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DFFBC937-817B-43D8-AC30-8126FBE95766}"/>
                  </a:ext>
                </a:extLst>
              </p:cNvPr>
              <p:cNvSpPr txBox="1"/>
              <p:nvPr/>
            </p:nvSpPr>
            <p:spPr>
              <a:xfrm>
                <a:off x="2022733" y="1988124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DFFBC937-817B-43D8-AC30-8126FBE95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33" y="1988124"/>
                <a:ext cx="390812" cy="295594"/>
              </a:xfrm>
              <a:prstGeom prst="rect">
                <a:avLst/>
              </a:prstGeom>
              <a:blipFill>
                <a:blip r:embed="rId5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>
            <a:extLst>
              <a:ext uri="{FF2B5EF4-FFF2-40B4-BE49-F238E27FC236}">
                <a16:creationId xmlns:a16="http://schemas.microsoft.com/office/drawing/2014/main" id="{1B7D2337-8ACC-459A-9E02-B7A3B7A73D11}"/>
              </a:ext>
            </a:extLst>
          </p:cNvPr>
          <p:cNvSpPr/>
          <p:nvPr/>
        </p:nvSpPr>
        <p:spPr>
          <a:xfrm>
            <a:off x="2989609" y="1707654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13F66F13-0EF4-4F2D-BBFF-A0F243D4EFFD}"/>
                  </a:ext>
                </a:extLst>
              </p:cNvPr>
              <p:cNvSpPr txBox="1"/>
              <p:nvPr/>
            </p:nvSpPr>
            <p:spPr>
              <a:xfrm>
                <a:off x="3061617" y="1412060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13F66F13-0EF4-4F2D-BBFF-A0F243D4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17" y="1412060"/>
                <a:ext cx="390812" cy="295594"/>
              </a:xfrm>
              <a:prstGeom prst="rect">
                <a:avLst/>
              </a:prstGeom>
              <a:blipFill>
                <a:blip r:embed="rId6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/>
      <p:bldP spid="57" grpId="0" animBg="1"/>
      <p:bldP spid="58" grpId="0"/>
      <p:bldP spid="59" grpId="0" animBg="1"/>
      <p:bldP spid="60" grpId="0"/>
      <p:bldP spid="61" grpId="0" animBg="1"/>
      <p:bldP spid="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7097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2: Bias vs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2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Posicionamento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C1F1F82-8BFE-4E7C-B856-C82C1D26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35541"/>
            <a:ext cx="7812360" cy="190496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AA77B14-B9EF-4357-9545-414972090AB9}"/>
              </a:ext>
            </a:extLst>
          </p:cNvPr>
          <p:cNvCxnSpPr/>
          <p:nvPr/>
        </p:nvCxnSpPr>
        <p:spPr>
          <a:xfrm flipH="1">
            <a:off x="2195736" y="1735541"/>
            <a:ext cx="14401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02A172-AEC5-43B1-BE41-C6E5391B5DBB}"/>
              </a:ext>
            </a:extLst>
          </p:cNvPr>
          <p:cNvCxnSpPr>
            <a:cxnSpLocks/>
          </p:cNvCxnSpPr>
          <p:nvPr/>
        </p:nvCxnSpPr>
        <p:spPr>
          <a:xfrm flipH="1">
            <a:off x="2555776" y="2383613"/>
            <a:ext cx="36004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75E262-E57E-493B-8BE5-99B52C157091}"/>
              </a:ext>
            </a:extLst>
          </p:cNvPr>
          <p:cNvCxnSpPr>
            <a:cxnSpLocks/>
          </p:cNvCxnSpPr>
          <p:nvPr/>
        </p:nvCxnSpPr>
        <p:spPr>
          <a:xfrm flipH="1">
            <a:off x="7524328" y="2329607"/>
            <a:ext cx="36004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DBD9192-AD8C-48E9-B59C-D957D9FE5ED4}"/>
              </a:ext>
            </a:extLst>
          </p:cNvPr>
          <p:cNvCxnSpPr/>
          <p:nvPr/>
        </p:nvCxnSpPr>
        <p:spPr>
          <a:xfrm flipH="1">
            <a:off x="7164288" y="1735541"/>
            <a:ext cx="14401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266806B-B180-4EDE-9504-BFCC12D878BE}"/>
                  </a:ext>
                </a:extLst>
              </p:cNvPr>
              <p:cNvSpPr/>
              <p:nvPr/>
            </p:nvSpPr>
            <p:spPr>
              <a:xfrm>
                <a:off x="2239728" y="1347614"/>
                <a:ext cx="632096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266806B-B180-4EDE-9504-BFCC12D87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728" y="1347614"/>
                <a:ext cx="632096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2EB3F72-8F39-413B-AA38-9A6CB3385F49}"/>
                  </a:ext>
                </a:extLst>
              </p:cNvPr>
              <p:cNvSpPr/>
              <p:nvPr/>
            </p:nvSpPr>
            <p:spPr>
              <a:xfrm>
                <a:off x="2829564" y="2097384"/>
                <a:ext cx="632096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2EB3F72-8F39-413B-AA38-9A6CB3385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64" y="2097384"/>
                <a:ext cx="632096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35DA158-9AEC-4A18-8BFF-30CC0230E552}"/>
                  </a:ext>
                </a:extLst>
              </p:cNvPr>
              <p:cNvSpPr/>
              <p:nvPr/>
            </p:nvSpPr>
            <p:spPr>
              <a:xfrm>
                <a:off x="7072252" y="1387677"/>
                <a:ext cx="5754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35DA158-9AEC-4A18-8BFF-30CC0230E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252" y="1387677"/>
                <a:ext cx="5754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59BDE320-AB6E-4247-B8A3-0B33DBAB78FF}"/>
                  </a:ext>
                </a:extLst>
              </p:cNvPr>
              <p:cNvSpPr/>
              <p:nvPr/>
            </p:nvSpPr>
            <p:spPr>
              <a:xfrm>
                <a:off x="7845576" y="2043378"/>
                <a:ext cx="57547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59BDE320-AB6E-4247-B8A3-0B33DBAB7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76" y="2043378"/>
                <a:ext cx="575479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848A528-0697-44D7-B0CF-B95EB73E6C55}"/>
                  </a:ext>
                </a:extLst>
              </p:cNvPr>
              <p:cNvSpPr/>
              <p:nvPr/>
            </p:nvSpPr>
            <p:spPr>
              <a:xfrm>
                <a:off x="6444208" y="3665243"/>
                <a:ext cx="833369" cy="1157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848A528-0697-44D7-B0CF-B95EB73E6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665243"/>
                <a:ext cx="833369" cy="11577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D650EC0-E4D2-4910-943C-2AAA1B60A521}"/>
                  </a:ext>
                </a:extLst>
              </p:cNvPr>
              <p:cNvSpPr/>
              <p:nvPr/>
            </p:nvSpPr>
            <p:spPr>
              <a:xfrm>
                <a:off x="2937892" y="4019144"/>
                <a:ext cx="3624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𝑞𝑢𝑎𝑛𝑡𝑖𝑑𝑎𝑑𝑒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D650EC0-E4D2-4910-943C-2AAA1B60A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92" y="4019144"/>
                <a:ext cx="362432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  <p:bldP spid="9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com Kernels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/>
              <p:nvPr/>
            </p:nvSpPr>
            <p:spPr>
              <a:xfrm>
                <a:off x="474772" y="1116656"/>
                <a:ext cx="4009239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Dado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2" y="1116656"/>
                <a:ext cx="4009239" cy="374974"/>
              </a:xfrm>
              <a:prstGeom prst="rect">
                <a:avLst/>
              </a:prstGeom>
              <a:blipFill>
                <a:blip r:embed="rId3"/>
                <a:stretch>
                  <a:fillRect l="-456" b="-96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/>
              <p:nvPr/>
            </p:nvSpPr>
            <p:spPr>
              <a:xfrm>
                <a:off x="4537206" y="1112941"/>
                <a:ext cx="4086055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Escolher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206" y="1112941"/>
                <a:ext cx="4086055" cy="348813"/>
              </a:xfrm>
              <a:prstGeom prst="rect">
                <a:avLst/>
              </a:prstGeom>
              <a:blipFill>
                <a:blip r:embed="rId4"/>
                <a:stretch>
                  <a:fillRect l="-447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329B405-9A33-4865-8C09-70AB27AEBC23}"/>
                  </a:ext>
                </a:extLst>
              </p:cNvPr>
              <p:cNvSpPr/>
              <p:nvPr/>
            </p:nvSpPr>
            <p:spPr>
              <a:xfrm>
                <a:off x="474772" y="1661711"/>
                <a:ext cx="19329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Tendo um exemplo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329B405-9A33-4865-8C09-70AB27AEB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2" y="1661711"/>
                <a:ext cx="1932901" cy="338554"/>
              </a:xfrm>
              <a:prstGeom prst="rect">
                <a:avLst/>
              </a:prstGeom>
              <a:blipFill>
                <a:blip r:embed="rId5"/>
                <a:stretch>
                  <a:fillRect l="-946" b="-1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01DA41E9-BB23-4181-826A-B0EE74DADA5A}"/>
                  </a:ext>
                </a:extLst>
              </p:cNvPr>
              <p:cNvSpPr/>
              <p:nvPr/>
            </p:nvSpPr>
            <p:spPr>
              <a:xfrm>
                <a:off x="1043608" y="2015557"/>
                <a:ext cx="2286074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01DA41E9-BB23-4181-826A-B0EE74DAD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015557"/>
                <a:ext cx="2286074" cy="374974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76AA8DE-1884-44EC-80B9-D0B0A711C865}"/>
                  </a:ext>
                </a:extLst>
              </p:cNvPr>
              <p:cNvSpPr/>
              <p:nvPr/>
            </p:nvSpPr>
            <p:spPr>
              <a:xfrm>
                <a:off x="1015587" y="2363426"/>
                <a:ext cx="2342116" cy="379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76AA8DE-1884-44EC-80B9-D0B0A711C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87" y="2363426"/>
                <a:ext cx="2342116" cy="379399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A9AF8C2-3FEB-41AE-A5D6-670A68C73B4C}"/>
                  </a:ext>
                </a:extLst>
              </p:cNvPr>
              <p:cNvSpPr/>
              <p:nvPr/>
            </p:nvSpPr>
            <p:spPr>
              <a:xfrm>
                <a:off x="1044960" y="2676443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A9AF8C2-3FEB-41AE-A5D6-670A68C73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" y="2676443"/>
                <a:ext cx="39626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FC0EEF8F-409E-443A-9110-1131BD1A1BB9}"/>
                  </a:ext>
                </a:extLst>
              </p:cNvPr>
              <p:cNvSpPr/>
              <p:nvPr/>
            </p:nvSpPr>
            <p:spPr>
              <a:xfrm>
                <a:off x="5220072" y="1563638"/>
                <a:ext cx="2045945" cy="1451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FC0EEF8F-409E-443A-9110-1131BD1A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563638"/>
                <a:ext cx="2045945" cy="14513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07E05CAC-2528-4D67-B70F-D63BC66B75E5}"/>
              </a:ext>
            </a:extLst>
          </p:cNvPr>
          <p:cNvSpPr/>
          <p:nvPr/>
        </p:nvSpPr>
        <p:spPr>
          <a:xfrm>
            <a:off x="3878209" y="2192744"/>
            <a:ext cx="936103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34A803DA-36E6-458D-B6F8-2618427CF443}"/>
                  </a:ext>
                </a:extLst>
              </p:cNvPr>
              <p:cNvSpPr/>
              <p:nvPr/>
            </p:nvSpPr>
            <p:spPr>
              <a:xfrm>
                <a:off x="474772" y="3014997"/>
                <a:ext cx="3038332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Para um dado de treino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34A803DA-36E6-458D-B6F8-2618427CF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2" y="3014997"/>
                <a:ext cx="3038332" cy="374974"/>
              </a:xfrm>
              <a:prstGeom prst="rect">
                <a:avLst/>
              </a:prstGeom>
              <a:blipFill>
                <a:blip r:embed="rId10"/>
                <a:stretch>
                  <a:fillRect l="-60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E7E6F1E-357C-4777-858A-7ED90F8A89B8}"/>
                  </a:ext>
                </a:extLst>
              </p:cNvPr>
              <p:cNvSpPr/>
              <p:nvPr/>
            </p:nvSpPr>
            <p:spPr>
              <a:xfrm>
                <a:off x="1043608" y="3395308"/>
                <a:ext cx="207486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E7E6F1E-357C-4777-858A-7ED90F8A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95308"/>
                <a:ext cx="2074863" cy="403124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DC5A77D-5A3C-4FEF-8ACA-46E2C66835CF}"/>
                  </a:ext>
                </a:extLst>
              </p:cNvPr>
              <p:cNvSpPr/>
              <p:nvPr/>
            </p:nvSpPr>
            <p:spPr>
              <a:xfrm>
                <a:off x="1024216" y="3795161"/>
                <a:ext cx="207486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DC5A77D-5A3C-4FEF-8ACA-46E2C6683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16" y="3795161"/>
                <a:ext cx="2074863" cy="403124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B3048352-E82B-4125-BBB8-015C6C5EB522}"/>
                  </a:ext>
                </a:extLst>
              </p:cNvPr>
              <p:cNvSpPr/>
              <p:nvPr/>
            </p:nvSpPr>
            <p:spPr>
              <a:xfrm>
                <a:off x="1015587" y="4274880"/>
                <a:ext cx="207486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B3048352-E82B-4125-BBB8-015C6C5EB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87" y="4274880"/>
                <a:ext cx="2074863" cy="403124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04BB6C4-1BF4-4B47-8F4F-3F8A4E403743}"/>
                  </a:ext>
                </a:extLst>
              </p:cNvPr>
              <p:cNvSpPr/>
              <p:nvPr/>
            </p:nvSpPr>
            <p:spPr>
              <a:xfrm>
                <a:off x="3509989" y="3875504"/>
                <a:ext cx="3756028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04BB6C4-1BF4-4B47-8F4F-3F8A4E40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989" y="3875504"/>
                <a:ext cx="3756028" cy="6455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F93E03B-72C7-42AB-8FB5-E9C185C2CDA0}"/>
              </a:ext>
            </a:extLst>
          </p:cNvPr>
          <p:cNvCxnSpPr/>
          <p:nvPr/>
        </p:nvCxnSpPr>
        <p:spPr>
          <a:xfrm>
            <a:off x="2479391" y="4227934"/>
            <a:ext cx="8502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3" grpId="0"/>
      <p:bldP spid="20" grpId="0"/>
      <p:bldP spid="24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com Kernels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/>
              <p:nvPr/>
            </p:nvSpPr>
            <p:spPr>
              <a:xfrm>
                <a:off x="467544" y="1131590"/>
                <a:ext cx="42137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Hypothesis: Dado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600" dirty="0"/>
                  <a:t>, </a:t>
                </a:r>
                <a:r>
                  <a:rPr lang="pt-BR" sz="1400" dirty="0"/>
                  <a:t>computar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31590"/>
                <a:ext cx="4213718" cy="338554"/>
              </a:xfrm>
              <a:prstGeom prst="rect">
                <a:avLst/>
              </a:prstGeom>
              <a:blipFill>
                <a:blip r:embed="rId3"/>
                <a:stretch>
                  <a:fillRect l="-434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/>
              <p:nvPr/>
            </p:nvSpPr>
            <p:spPr>
              <a:xfrm>
                <a:off x="3203848" y="2353117"/>
                <a:ext cx="26144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Como obter os parâmetros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353117"/>
                <a:ext cx="2614434" cy="338554"/>
              </a:xfrm>
              <a:prstGeom prst="rect">
                <a:avLst/>
              </a:prstGeom>
              <a:blipFill>
                <a:blip r:embed="rId4"/>
                <a:stretch>
                  <a:fillRect l="-701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E5EB348-C6E9-4BCB-9A20-5A5CFB30AA11}"/>
                  </a:ext>
                </a:extLst>
              </p:cNvPr>
              <p:cNvSpPr/>
              <p:nvPr/>
            </p:nvSpPr>
            <p:spPr>
              <a:xfrm>
                <a:off x="395536" y="1577514"/>
                <a:ext cx="49438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≥0→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E5EB348-C6E9-4BCB-9A20-5A5CFB30A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77514"/>
                <a:ext cx="4943854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427BDEC-74FA-40BE-9AF6-4F05C9BDBA5C}"/>
                  </a:ext>
                </a:extLst>
              </p:cNvPr>
              <p:cNvSpPr txBox="1"/>
              <p:nvPr/>
            </p:nvSpPr>
            <p:spPr>
              <a:xfrm>
                <a:off x="1043608" y="3224387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427BDEC-74FA-40BE-9AF6-4F05C9BD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224387"/>
                <a:ext cx="7848872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ECC5BEF-CF13-4B08-BFFF-3581637651DE}"/>
                  </a:ext>
                </a:extLst>
              </p:cNvPr>
              <p:cNvSpPr/>
              <p:nvPr/>
            </p:nvSpPr>
            <p:spPr>
              <a:xfrm>
                <a:off x="7330298" y="2947740"/>
                <a:ext cx="805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ECC5BEF-CF13-4B08-BFFF-358163765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298" y="2947740"/>
                <a:ext cx="80586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4BCF02D3-F11B-4281-B064-2DB1C61645BD}"/>
              </a:ext>
            </a:extLst>
          </p:cNvPr>
          <p:cNvSpPr/>
          <p:nvPr/>
        </p:nvSpPr>
        <p:spPr>
          <a:xfrm>
            <a:off x="467544" y="2870767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Função Custo:</a:t>
            </a:r>
            <a:endParaRPr lang="pt-BR" sz="160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0C86A8-DF99-4801-98C5-A3FCCE57ABFB}"/>
              </a:ext>
            </a:extLst>
          </p:cNvPr>
          <p:cNvCxnSpPr>
            <a:cxnSpLocks/>
          </p:cNvCxnSpPr>
          <p:nvPr/>
        </p:nvCxnSpPr>
        <p:spPr>
          <a:xfrm>
            <a:off x="3275856" y="379588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169432E-1A77-40DA-BC73-E8E97837EC6F}"/>
              </a:ext>
            </a:extLst>
          </p:cNvPr>
          <p:cNvCxnSpPr>
            <a:cxnSpLocks/>
          </p:cNvCxnSpPr>
          <p:nvPr/>
        </p:nvCxnSpPr>
        <p:spPr>
          <a:xfrm>
            <a:off x="5818282" y="379588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45C2483-2B26-4BF2-8715-CDFA60B69DDC}"/>
              </a:ext>
            </a:extLst>
          </p:cNvPr>
          <p:cNvSpPr/>
          <p:nvPr/>
        </p:nvSpPr>
        <p:spPr>
          <a:xfrm>
            <a:off x="6804248" y="3178544"/>
            <a:ext cx="288032" cy="21935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B91CDEF-1908-4D23-B1DC-D7F9536B28DC}"/>
              </a:ext>
            </a:extLst>
          </p:cNvPr>
          <p:cNvSpPr/>
          <p:nvPr/>
        </p:nvSpPr>
        <p:spPr>
          <a:xfrm>
            <a:off x="7380312" y="2978515"/>
            <a:ext cx="720080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19" grpId="0"/>
      <p:bldP spid="21" grpId="0"/>
      <p:bldP spid="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SVM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8837598D-1D87-4CAB-96CC-FF3E8351B989}"/>
                  </a:ext>
                </a:extLst>
              </p:cNvPr>
              <p:cNvSpPr/>
              <p:nvPr/>
            </p:nvSpPr>
            <p:spPr>
              <a:xfrm>
                <a:off x="468050" y="1132228"/>
                <a:ext cx="106554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8837598D-1D87-4CAB-96CC-FF3E8351B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0" y="1132228"/>
                <a:ext cx="1065548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7219A36-62F6-4114-B188-878D8FF5318B}"/>
              </a:ext>
            </a:extLst>
          </p:cNvPr>
          <p:cNvSpPr/>
          <p:nvPr/>
        </p:nvSpPr>
        <p:spPr>
          <a:xfrm rot="16200000">
            <a:off x="1975445" y="1237713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259CDE2-98C9-41F8-8836-AE7027F2E97A}"/>
              </a:ext>
            </a:extLst>
          </p:cNvPr>
          <p:cNvSpPr/>
          <p:nvPr/>
        </p:nvSpPr>
        <p:spPr>
          <a:xfrm>
            <a:off x="2195736" y="1220519"/>
            <a:ext cx="3219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 elevado:</a:t>
            </a:r>
            <a:r>
              <a:rPr lang="pt-BR" sz="1400" dirty="0"/>
              <a:t> Bias baixo e variância alta</a:t>
            </a:r>
            <a:endParaRPr lang="pt-BR" sz="16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F27ED3D-0807-4FCC-A46D-870C0D6F8659}"/>
              </a:ext>
            </a:extLst>
          </p:cNvPr>
          <p:cNvSpPr/>
          <p:nvPr/>
        </p:nvSpPr>
        <p:spPr>
          <a:xfrm>
            <a:off x="2195735" y="1541222"/>
            <a:ext cx="3020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 baixo:</a:t>
            </a:r>
            <a:r>
              <a:rPr lang="pt-BR" sz="1400" dirty="0"/>
              <a:t> Bias alto e variância baixa</a:t>
            </a:r>
            <a:endParaRPr lang="pt-BR" sz="1600" b="1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F6D312B5-719C-4C18-A301-8645EF81028B}"/>
              </a:ext>
            </a:extLst>
          </p:cNvPr>
          <p:cNvSpPr/>
          <p:nvPr/>
        </p:nvSpPr>
        <p:spPr>
          <a:xfrm rot="5400000">
            <a:off x="1975445" y="1578406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3040146-1E78-4941-97F0-B5BBBA1413FD}"/>
                  </a:ext>
                </a:extLst>
              </p:cNvPr>
              <p:cNvSpPr/>
              <p:nvPr/>
            </p:nvSpPr>
            <p:spPr>
              <a:xfrm>
                <a:off x="5310077" y="1176447"/>
                <a:ext cx="1079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𝑏𝑎𝑖𝑥𝑜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3040146-1E78-4941-97F0-B5BBBA141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77" y="1176447"/>
                <a:ext cx="107952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CB07626-BA88-4C5F-AEB2-252E66425F27}"/>
                  </a:ext>
                </a:extLst>
              </p:cNvPr>
              <p:cNvSpPr/>
              <p:nvPr/>
            </p:nvSpPr>
            <p:spPr>
              <a:xfrm>
                <a:off x="5310077" y="1528296"/>
                <a:ext cx="9400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𝑎𝑙𝑡𝑜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CB07626-BA88-4C5F-AEB2-252E66425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77" y="1528296"/>
                <a:ext cx="94006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92D147A-8BBD-486E-9FEC-1E0B7BDC4DF7}"/>
                  </a:ext>
                </a:extLst>
              </p:cNvPr>
              <p:cNvSpPr/>
              <p:nvPr/>
            </p:nvSpPr>
            <p:spPr>
              <a:xfrm>
                <a:off x="467544" y="2419904"/>
                <a:ext cx="504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92D147A-8BBD-486E-9FEC-1E0B7BDC4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19904"/>
                <a:ext cx="5043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FD6907A8-3F81-496D-803E-8EB2C377EBAF}"/>
              </a:ext>
            </a:extLst>
          </p:cNvPr>
          <p:cNvSpPr/>
          <p:nvPr/>
        </p:nvSpPr>
        <p:spPr>
          <a:xfrm rot="16200000">
            <a:off x="1132558" y="2492962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2FF232FD-5D51-4E67-9532-E6C23BB7022F}"/>
                  </a:ext>
                </a:extLst>
              </p:cNvPr>
              <p:cNvSpPr/>
              <p:nvPr/>
            </p:nvSpPr>
            <p:spPr>
              <a:xfrm>
                <a:off x="1352849" y="2475768"/>
                <a:ext cx="4189417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b="1" dirty="0"/>
                  <a:t>elevado:</a:t>
                </a:r>
                <a:r>
                  <a:rPr lang="pt-BR" sz="1400" dirty="0"/>
                  <a:t>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1400" dirty="0"/>
                  <a:t> possuem variação suave.</a:t>
                </a:r>
              </a:p>
              <a:p>
                <a:r>
                  <a:rPr lang="pt-BR" sz="1400" dirty="0"/>
                  <a:t>	  Bias alto e variância baixa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2FF232FD-5D51-4E67-9532-E6C23BB70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9" y="2475768"/>
                <a:ext cx="4189417" cy="528030"/>
              </a:xfrm>
              <a:prstGeom prst="rect">
                <a:avLst/>
              </a:prstGeom>
              <a:blipFill>
                <a:blip r:embed="rId7"/>
                <a:stretch>
                  <a:fillRect t="-1149" b="-1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94EB6E90-37A8-4DB9-90AD-8BE3CA692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925" y="2106171"/>
            <a:ext cx="2139031" cy="1424683"/>
          </a:xfrm>
          <a:prstGeom prst="rect">
            <a:avLst/>
          </a:prstGeom>
        </p:spPr>
      </p:pic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822F6BFF-3D5A-4511-B2BA-A4748364FA0B}"/>
              </a:ext>
            </a:extLst>
          </p:cNvPr>
          <p:cNvSpPr/>
          <p:nvPr/>
        </p:nvSpPr>
        <p:spPr>
          <a:xfrm rot="5400000">
            <a:off x="1138076" y="3645090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CA11E073-E087-4951-BD30-F3A8077AE7FC}"/>
                  </a:ext>
                </a:extLst>
              </p:cNvPr>
              <p:cNvSpPr/>
              <p:nvPr/>
            </p:nvSpPr>
            <p:spPr>
              <a:xfrm>
                <a:off x="1358367" y="3627896"/>
                <a:ext cx="4049955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b="1" dirty="0"/>
                  <a:t>baixo:</a:t>
                </a:r>
                <a:r>
                  <a:rPr lang="pt-BR" sz="1400" dirty="0"/>
                  <a:t>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1400" dirty="0"/>
                  <a:t> possuem variação brusca.</a:t>
                </a:r>
              </a:p>
              <a:p>
                <a:r>
                  <a:rPr lang="pt-BR" sz="1400" dirty="0"/>
                  <a:t>                 Bias baixo e variância alta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CA11E073-E087-4951-BD30-F3A8077AE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67" y="3627896"/>
                <a:ext cx="4049955" cy="528030"/>
              </a:xfrm>
              <a:prstGeom prst="rect">
                <a:avLst/>
              </a:prstGeom>
              <a:blipFill>
                <a:blip r:embed="rId9"/>
                <a:stretch>
                  <a:fillRect t="-1149" b="-1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84136CD1-112F-43E4-B2EE-878DF51FF0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0152" y="3421531"/>
            <a:ext cx="1845481" cy="13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4" grpId="0" animBg="1"/>
      <p:bldP spid="26" grpId="0"/>
      <p:bldP spid="27" grpId="0"/>
      <p:bldP spid="28" grpId="0"/>
      <p:bldP spid="29" grpId="0" animBg="1"/>
      <p:bldP spid="30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7097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SVM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7219A36-62F6-4114-B188-878D8FF5318B}"/>
              </a:ext>
            </a:extLst>
          </p:cNvPr>
          <p:cNvSpPr/>
          <p:nvPr/>
        </p:nvSpPr>
        <p:spPr>
          <a:xfrm>
            <a:off x="965454" y="1172844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259CDE2-98C9-41F8-8836-AE7027F2E97A}"/>
                  </a:ext>
                </a:extLst>
              </p:cNvPr>
              <p:cNvSpPr/>
              <p:nvPr/>
            </p:nvSpPr>
            <p:spPr>
              <a:xfrm>
                <a:off x="1259632" y="1127879"/>
                <a:ext cx="67285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/>
                  <a:t>Bibliotecas Prontas:</a:t>
                </a:r>
                <a:r>
                  <a:rPr lang="pt-BR" sz="1400" dirty="0"/>
                  <a:t> Cálculos já desenvolvidos para encontrar os parâmetros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1400" dirty="0"/>
                  <a:t> </a:t>
                </a:r>
                <a:endParaRPr lang="pt-BR" sz="1600" b="1" dirty="0"/>
              </a:p>
            </p:txBody>
          </p:sp>
        </mc:Choice>
        <mc:Fallback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259CDE2-98C9-41F8-8836-AE7027F2E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27879"/>
                <a:ext cx="6728573" cy="307777"/>
              </a:xfrm>
              <a:prstGeom prst="rect">
                <a:avLst/>
              </a:prstGeom>
              <a:blipFill>
                <a:blip r:embed="rId3"/>
                <a:stretch>
                  <a:fillRect l="-272"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5F27ED3D-0807-4FCC-A46D-870C0D6F8659}"/>
              </a:ext>
            </a:extLst>
          </p:cNvPr>
          <p:cNvSpPr/>
          <p:nvPr/>
        </p:nvSpPr>
        <p:spPr>
          <a:xfrm>
            <a:off x="1259632" y="1557955"/>
            <a:ext cx="3977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Hiperparâmetros</a:t>
            </a:r>
            <a:r>
              <a:rPr lang="pt-BR" sz="1400" b="1" dirty="0"/>
              <a:t>:</a:t>
            </a:r>
            <a:r>
              <a:rPr lang="pt-BR" sz="1400" dirty="0"/>
              <a:t> Será necessário especificar:</a:t>
            </a:r>
            <a:endParaRPr lang="pt-BR" sz="1600" b="1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F6D312B5-719C-4C18-A301-8645EF81028B}"/>
              </a:ext>
            </a:extLst>
          </p:cNvPr>
          <p:cNvSpPr/>
          <p:nvPr/>
        </p:nvSpPr>
        <p:spPr>
          <a:xfrm>
            <a:off x="955928" y="1589131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3400CDC2-1E9C-4783-9EB0-7C27AFACDD1F}"/>
              </a:ext>
            </a:extLst>
          </p:cNvPr>
          <p:cNvSpPr/>
          <p:nvPr/>
        </p:nvSpPr>
        <p:spPr>
          <a:xfrm>
            <a:off x="1763688" y="1998961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E5BAE34-BCD4-44A4-B373-2F9F2D5C2B1A}"/>
              </a:ext>
            </a:extLst>
          </p:cNvPr>
          <p:cNvSpPr/>
          <p:nvPr/>
        </p:nvSpPr>
        <p:spPr>
          <a:xfrm>
            <a:off x="2014227" y="1953084"/>
            <a:ext cx="4642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C:</a:t>
            </a:r>
            <a:r>
              <a:rPr lang="pt-BR" sz="1400" dirty="0"/>
              <a:t> Sensibilidade do modelo a outliers (bias </a:t>
            </a:r>
            <a:r>
              <a:rPr lang="pt-BR" sz="1400" dirty="0" err="1"/>
              <a:t>vs</a:t>
            </a:r>
            <a:r>
              <a:rPr lang="pt-BR" sz="1400" dirty="0"/>
              <a:t> variância)</a:t>
            </a:r>
            <a:endParaRPr lang="pt-BR" sz="1600" b="1" dirty="0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7431BD2-3C40-4A0D-88AA-5332033F5127}"/>
              </a:ext>
            </a:extLst>
          </p:cNvPr>
          <p:cNvSpPr/>
          <p:nvPr/>
        </p:nvSpPr>
        <p:spPr>
          <a:xfrm>
            <a:off x="1763688" y="236569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B554B3-411E-4ADD-83D5-C2A024ED646E}"/>
              </a:ext>
            </a:extLst>
          </p:cNvPr>
          <p:cNvSpPr/>
          <p:nvPr/>
        </p:nvSpPr>
        <p:spPr>
          <a:xfrm>
            <a:off x="2014227" y="2319820"/>
            <a:ext cx="2701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Kernel:</a:t>
            </a:r>
            <a:r>
              <a:rPr lang="pt-BR" sz="1400" dirty="0"/>
              <a:t> Função de similaridade</a:t>
            </a:r>
            <a:endParaRPr lang="pt-BR" sz="1600" b="1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09790D12-CB7C-41F0-BB17-C361BD921F7E}"/>
              </a:ext>
            </a:extLst>
          </p:cNvPr>
          <p:cNvSpPr/>
          <p:nvPr/>
        </p:nvSpPr>
        <p:spPr>
          <a:xfrm>
            <a:off x="1763688" y="2730896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645DAB0B-3BAF-45E2-819E-70CABF052384}"/>
                  </a:ext>
                </a:extLst>
              </p:cNvPr>
              <p:cNvSpPr/>
              <p:nvPr/>
            </p:nvSpPr>
            <p:spPr>
              <a:xfrm>
                <a:off x="2014227" y="2687474"/>
                <a:ext cx="3667351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sz="1400" b="1" dirty="0"/>
                  <a:t>:</a:t>
                </a:r>
                <a:r>
                  <a:rPr lang="pt-BR" sz="1400" dirty="0"/>
                  <a:t> Nível de variação das novas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/>
                  <a:t> </a:t>
                </a:r>
                <a:endParaRPr lang="pt-BR" sz="1600" b="1" dirty="0"/>
              </a:p>
            </p:txBody>
          </p:sp>
        </mc:Choice>
        <mc:Fallback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645DAB0B-3BAF-45E2-819E-70CABF052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227" y="2687474"/>
                <a:ext cx="3667351" cy="312586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>
            <a:extLst>
              <a:ext uri="{FF2B5EF4-FFF2-40B4-BE49-F238E27FC236}">
                <a16:creationId xmlns:a16="http://schemas.microsoft.com/office/drawing/2014/main" id="{E2E925FA-036E-49E4-9038-6D075E99DCAE}"/>
              </a:ext>
            </a:extLst>
          </p:cNvPr>
          <p:cNvSpPr/>
          <p:nvPr/>
        </p:nvSpPr>
        <p:spPr>
          <a:xfrm>
            <a:off x="827584" y="3680505"/>
            <a:ext cx="6361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Se o Kernel escolhido for o </a:t>
            </a:r>
            <a:r>
              <a:rPr lang="pt-BR" sz="1400" b="1" dirty="0" err="1"/>
              <a:t>Gaussian</a:t>
            </a:r>
            <a:r>
              <a:rPr lang="pt-BR" sz="1400" b="1" dirty="0"/>
              <a:t> Kernel</a:t>
            </a:r>
            <a:r>
              <a:rPr lang="pt-BR" sz="1400" dirty="0"/>
              <a:t>, é importante definir um detalhe:</a:t>
            </a:r>
            <a:endParaRPr lang="pt-BR" sz="1600" b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0FAEDF8-3C36-46C0-81FA-57EBCA1A5218}"/>
              </a:ext>
            </a:extLst>
          </p:cNvPr>
          <p:cNvSpPr/>
          <p:nvPr/>
        </p:nvSpPr>
        <p:spPr>
          <a:xfrm>
            <a:off x="1662769" y="2311453"/>
            <a:ext cx="3023928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ABCB8CF-73D9-474E-BB90-8AF2855176AF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1115617" y="2465341"/>
            <a:ext cx="547153" cy="12151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4" grpId="0" animBg="1"/>
      <p:bldP spid="18" grpId="0" animBg="1"/>
      <p:bldP spid="19" grpId="0"/>
      <p:bldP spid="21" grpId="0" animBg="1"/>
      <p:bldP spid="22" grpId="0"/>
      <p:bldP spid="23" grpId="0" animBg="1"/>
      <p:bldP spid="25" grpId="0"/>
      <p:bldP spid="31" grpId="0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F1F89A3-8DA1-488E-BA87-57868CB9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014412"/>
            <a:ext cx="3198887" cy="1248253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E42AC68-E763-4F8C-8F64-45D23DD4F878}"/>
              </a:ext>
            </a:extLst>
          </p:cNvPr>
          <p:cNvSpPr/>
          <p:nvPr/>
        </p:nvSpPr>
        <p:spPr>
          <a:xfrm>
            <a:off x="3961421" y="1530526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C781159-B896-439F-B16B-DB74824A1D01}"/>
              </a:ext>
            </a:extLst>
          </p:cNvPr>
          <p:cNvSpPr/>
          <p:nvPr/>
        </p:nvSpPr>
        <p:spPr>
          <a:xfrm>
            <a:off x="4211960" y="1484649"/>
            <a:ext cx="465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Será necessário implementar, dependendo da biblioteca</a:t>
            </a:r>
            <a:endParaRPr lang="pt-BR" sz="16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06EF8FF-20BB-43E1-9CF1-915BA26A4145}"/>
              </a:ext>
            </a:extLst>
          </p:cNvPr>
          <p:cNvSpPr/>
          <p:nvPr/>
        </p:nvSpPr>
        <p:spPr>
          <a:xfrm>
            <a:off x="581025" y="2486410"/>
            <a:ext cx="6200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Importante</a:t>
            </a:r>
            <a:r>
              <a:rPr lang="pt-BR" sz="1400" dirty="0"/>
              <a:t>: Performar </a:t>
            </a:r>
            <a:r>
              <a:rPr lang="pt-BR" sz="1400" b="1" dirty="0" err="1"/>
              <a:t>feature</a:t>
            </a:r>
            <a:r>
              <a:rPr lang="pt-BR" sz="1400" b="1" dirty="0"/>
              <a:t> </a:t>
            </a:r>
            <a:r>
              <a:rPr lang="pt-BR" sz="1400" b="1" dirty="0" err="1"/>
              <a:t>scaling</a:t>
            </a:r>
            <a:r>
              <a:rPr lang="pt-BR" sz="1400" b="1" dirty="0"/>
              <a:t> </a:t>
            </a:r>
            <a:r>
              <a:rPr lang="pt-BR" sz="1400" dirty="0"/>
              <a:t>antes de aplicar o </a:t>
            </a:r>
            <a:r>
              <a:rPr lang="pt-BR" sz="1400" dirty="0" err="1"/>
              <a:t>Gaussian</a:t>
            </a:r>
            <a:r>
              <a:rPr lang="pt-BR" sz="1400" dirty="0"/>
              <a:t> Kernel!</a:t>
            </a:r>
            <a:endParaRPr lang="pt-BR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F45CC2C2-A059-4E36-914B-7E5359652A11}"/>
                  </a:ext>
                </a:extLst>
              </p:cNvPr>
              <p:cNvSpPr/>
              <p:nvPr/>
            </p:nvSpPr>
            <p:spPr>
              <a:xfrm>
                <a:off x="569193" y="2848655"/>
                <a:ext cx="1028230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F45CC2C2-A059-4E36-914B-7E5359652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3" y="2848655"/>
                <a:ext cx="1028230" cy="418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A184440-43CF-4199-969F-80A928B942C6}"/>
                  </a:ext>
                </a:extLst>
              </p:cNvPr>
              <p:cNvSpPr/>
              <p:nvPr/>
            </p:nvSpPr>
            <p:spPr>
              <a:xfrm>
                <a:off x="1403648" y="2922242"/>
                <a:ext cx="142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A184440-43CF-4199-969F-80A928B94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22242"/>
                <a:ext cx="14255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88D51CE-124A-44C4-85AC-65117920C1CF}"/>
                  </a:ext>
                </a:extLst>
              </p:cNvPr>
              <p:cNvSpPr/>
              <p:nvPr/>
            </p:nvSpPr>
            <p:spPr>
              <a:xfrm>
                <a:off x="1403648" y="3210941"/>
                <a:ext cx="2830390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88D51CE-124A-44C4-85AC-65117920C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10941"/>
                <a:ext cx="2830390" cy="459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63E8D18B-7F33-4F86-9427-DEB9A8ED3C7D}"/>
                  </a:ext>
                </a:extLst>
              </p:cNvPr>
              <p:cNvSpPr/>
              <p:nvPr/>
            </p:nvSpPr>
            <p:spPr>
              <a:xfrm>
                <a:off x="1992949" y="3691258"/>
                <a:ext cx="4612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63E8D18B-7F33-4F86-9427-DEB9A8ED3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49" y="3691258"/>
                <a:ext cx="461292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56D9A00-7276-4342-AE00-5190A0E8F213}"/>
                  </a:ext>
                </a:extLst>
              </p:cNvPr>
              <p:cNvSpPr/>
              <p:nvPr/>
            </p:nvSpPr>
            <p:spPr>
              <a:xfrm>
                <a:off x="2270102" y="4334086"/>
                <a:ext cx="11182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000 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𝑓𝑒𝑒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56D9A00-7276-4342-AE00-5190A0E8F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4334086"/>
                <a:ext cx="1118255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3059BEA-91EE-4B11-850B-785CA3B5ED20}"/>
                  </a:ext>
                </a:extLst>
              </p:cNvPr>
              <p:cNvSpPr/>
              <p:nvPr/>
            </p:nvSpPr>
            <p:spPr>
              <a:xfrm>
                <a:off x="3482677" y="4334086"/>
                <a:ext cx="14066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~5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3059BEA-91EE-4B11-850B-785CA3B5E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77" y="4334086"/>
                <a:ext cx="14066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have Esquerda 37">
            <a:extLst>
              <a:ext uri="{FF2B5EF4-FFF2-40B4-BE49-F238E27FC236}">
                <a16:creationId xmlns:a16="http://schemas.microsoft.com/office/drawing/2014/main" id="{9A3D7BEE-1222-43A4-9439-9127A9EED9DD}"/>
              </a:ext>
            </a:extLst>
          </p:cNvPr>
          <p:cNvSpPr/>
          <p:nvPr/>
        </p:nvSpPr>
        <p:spPr>
          <a:xfrm rot="16200000">
            <a:off x="2765512" y="3844214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C9B58613-0D0C-41D2-9437-5F460C8EC35E}"/>
              </a:ext>
            </a:extLst>
          </p:cNvPr>
          <p:cNvSpPr/>
          <p:nvPr/>
        </p:nvSpPr>
        <p:spPr>
          <a:xfrm rot="16200000">
            <a:off x="4033924" y="3844214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DF183EC-C689-4946-B4FB-47E644A7D24D}"/>
              </a:ext>
            </a:extLst>
          </p:cNvPr>
          <p:cNvSpPr/>
          <p:nvPr/>
        </p:nvSpPr>
        <p:spPr>
          <a:xfrm>
            <a:off x="2304925" y="4334086"/>
            <a:ext cx="1048605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7E5D16E-4922-49E0-A9D0-F94870C2E276}"/>
              </a:ext>
            </a:extLst>
          </p:cNvPr>
          <p:cNvSpPr/>
          <p:nvPr/>
        </p:nvSpPr>
        <p:spPr>
          <a:xfrm>
            <a:off x="1202403" y="4331699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Dominante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7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" grpId="0"/>
      <p:bldP spid="32" grpId="0"/>
      <p:bldP spid="33" grpId="0"/>
      <p:bldP spid="36" grpId="0"/>
      <p:bldP spid="37" grpId="0"/>
      <p:bldP spid="38" grpId="0" animBg="1"/>
      <p:bldP spid="39" grpId="0" animBg="1"/>
      <p:bldP spid="40" grpId="0" animBg="1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Opções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E42AC68-E763-4F8C-8F64-45D23DD4F878}"/>
              </a:ext>
            </a:extLst>
          </p:cNvPr>
          <p:cNvSpPr/>
          <p:nvPr/>
        </p:nvSpPr>
        <p:spPr>
          <a:xfrm>
            <a:off x="611560" y="1249475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C781159-B896-439F-B16B-DB74824A1D01}"/>
              </a:ext>
            </a:extLst>
          </p:cNvPr>
          <p:cNvSpPr/>
          <p:nvPr/>
        </p:nvSpPr>
        <p:spPr>
          <a:xfrm>
            <a:off x="862099" y="1203598"/>
            <a:ext cx="7031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É necessário satisfazer </a:t>
            </a:r>
            <a:r>
              <a:rPr lang="pt-BR" sz="1400" b="1" dirty="0"/>
              <a:t>“</a:t>
            </a:r>
            <a:r>
              <a:rPr lang="pt-BR" sz="1400" b="1" dirty="0" err="1"/>
              <a:t>Mercer’s</a:t>
            </a:r>
            <a:r>
              <a:rPr lang="pt-BR" sz="1400" b="1" dirty="0"/>
              <a:t> </a:t>
            </a:r>
            <a:r>
              <a:rPr lang="pt-BR" sz="1400" b="1" dirty="0" err="1"/>
              <a:t>Theorem</a:t>
            </a:r>
            <a:r>
              <a:rPr lang="pt-BR" sz="1400" b="1" dirty="0"/>
              <a:t>”</a:t>
            </a:r>
            <a:r>
              <a:rPr lang="pt-BR" sz="1400" dirty="0"/>
              <a:t> para que as implementações </a:t>
            </a:r>
            <a:r>
              <a:rPr lang="pt-BR" sz="1400" dirty="0" err="1"/>
              <a:t>converjam</a:t>
            </a:r>
            <a:endParaRPr lang="pt-BR" sz="1600" b="1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48F650A-8436-4CD4-AC96-50CAD31E7C4A}"/>
              </a:ext>
            </a:extLst>
          </p:cNvPr>
          <p:cNvSpPr/>
          <p:nvPr/>
        </p:nvSpPr>
        <p:spPr>
          <a:xfrm>
            <a:off x="1018301" y="1792743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A42FC7-408C-4678-ACE1-30AC13141D99}"/>
              </a:ext>
            </a:extLst>
          </p:cNvPr>
          <p:cNvSpPr/>
          <p:nvPr/>
        </p:nvSpPr>
        <p:spPr>
          <a:xfrm>
            <a:off x="1268840" y="1746866"/>
            <a:ext cx="1747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Polynomial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80FD6A3-9E9B-4E10-857C-770087CA1000}"/>
                  </a:ext>
                </a:extLst>
              </p:cNvPr>
              <p:cNvSpPr/>
              <p:nvPr/>
            </p:nvSpPr>
            <p:spPr>
              <a:xfrm>
                <a:off x="3033207" y="1732380"/>
                <a:ext cx="5043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…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80FD6A3-9E9B-4E10-857C-770087CA1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07" y="1732380"/>
                <a:ext cx="50433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5B1334D-C6DC-42C2-B7DE-62D1B9E812E0}"/>
              </a:ext>
            </a:extLst>
          </p:cNvPr>
          <p:cNvSpPr/>
          <p:nvPr/>
        </p:nvSpPr>
        <p:spPr>
          <a:xfrm>
            <a:off x="1035074" y="224548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3A47F8F-B780-4513-8B99-4BEE67F7BFD8}"/>
              </a:ext>
            </a:extLst>
          </p:cNvPr>
          <p:cNvSpPr/>
          <p:nvPr/>
        </p:nvSpPr>
        <p:spPr>
          <a:xfrm>
            <a:off x="1285613" y="2199605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String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39D0354-FD3C-4EE5-8224-AA265F8FEEFB}"/>
              </a:ext>
            </a:extLst>
          </p:cNvPr>
          <p:cNvSpPr/>
          <p:nvPr/>
        </p:nvSpPr>
        <p:spPr>
          <a:xfrm>
            <a:off x="1044282" y="263029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A143F5-F16E-4841-AF4C-EA41075A519C}"/>
              </a:ext>
            </a:extLst>
          </p:cNvPr>
          <p:cNvSpPr/>
          <p:nvPr/>
        </p:nvSpPr>
        <p:spPr>
          <a:xfrm>
            <a:off x="1294821" y="2584415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Chi-</a:t>
            </a:r>
            <a:r>
              <a:rPr lang="pt-BR" sz="1400" b="1" dirty="0" err="1"/>
              <a:t>square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AE698CD-3163-4983-93B7-500286E1891B}"/>
              </a:ext>
            </a:extLst>
          </p:cNvPr>
          <p:cNvSpPr/>
          <p:nvPr/>
        </p:nvSpPr>
        <p:spPr>
          <a:xfrm>
            <a:off x="1061070" y="301510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2789254-7E2D-4CCD-80A6-8259C6C16D0A}"/>
              </a:ext>
            </a:extLst>
          </p:cNvPr>
          <p:cNvSpPr/>
          <p:nvPr/>
        </p:nvSpPr>
        <p:spPr>
          <a:xfrm>
            <a:off x="1311609" y="2969225"/>
            <a:ext cx="1071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Histogram</a:t>
            </a:r>
            <a:endParaRPr lang="pt-BR" sz="1600" b="1" dirty="0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A4F36496-BC0E-4779-95E7-993E1A7582A7}"/>
              </a:ext>
            </a:extLst>
          </p:cNvPr>
          <p:cNvSpPr/>
          <p:nvPr/>
        </p:nvSpPr>
        <p:spPr>
          <a:xfrm>
            <a:off x="1079738" y="3406816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873A35F-4C41-4FEF-BC9E-7E0657AB1BA2}"/>
              </a:ext>
            </a:extLst>
          </p:cNvPr>
          <p:cNvSpPr/>
          <p:nvPr/>
        </p:nvSpPr>
        <p:spPr>
          <a:xfrm>
            <a:off x="1330277" y="3360939"/>
            <a:ext cx="1805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Intersection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1B1A7A9A-5B3C-41B4-8980-27D0322581BD}"/>
              </a:ext>
            </a:extLst>
          </p:cNvPr>
          <p:cNvSpPr/>
          <p:nvPr/>
        </p:nvSpPr>
        <p:spPr>
          <a:xfrm>
            <a:off x="1079738" y="379803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419166C-81DC-480D-8425-872578AD813F}"/>
              </a:ext>
            </a:extLst>
          </p:cNvPr>
          <p:cNvSpPr/>
          <p:nvPr/>
        </p:nvSpPr>
        <p:spPr>
          <a:xfrm>
            <a:off x="1330277" y="375216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...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7006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8" grpId="0" animBg="1"/>
      <p:bldP spid="31" grpId="0"/>
      <p:bldP spid="34" grpId="0" animBg="1"/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Multiclass Classification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0D4ADF-FBB9-4FDE-8374-8AC716F7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131590"/>
            <a:ext cx="2677666" cy="241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61C7717-076E-4D5D-A9D2-B0D14DC49C0A}"/>
                  </a:ext>
                </a:extLst>
              </p:cNvPr>
              <p:cNvSpPr/>
              <p:nvPr/>
            </p:nvSpPr>
            <p:spPr>
              <a:xfrm>
                <a:off x="3563888" y="1563638"/>
                <a:ext cx="1946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 2, 3, …,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61C7717-076E-4D5D-A9D2-B0D14DC49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563638"/>
                <a:ext cx="194611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F8C8F047-44EA-4AAB-B2E3-2744BB8B1E68}"/>
              </a:ext>
            </a:extLst>
          </p:cNvPr>
          <p:cNvSpPr/>
          <p:nvPr/>
        </p:nvSpPr>
        <p:spPr>
          <a:xfrm>
            <a:off x="3635896" y="2185670"/>
            <a:ext cx="4206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One</a:t>
            </a:r>
            <a:r>
              <a:rPr lang="pt-BR" sz="1400" b="1" dirty="0"/>
              <a:t> </a:t>
            </a:r>
            <a:r>
              <a:rPr lang="pt-BR" sz="1400" b="1" dirty="0" err="1"/>
              <a:t>vs</a:t>
            </a:r>
            <a:r>
              <a:rPr lang="pt-BR" sz="1400" b="1" dirty="0"/>
              <a:t> </a:t>
            </a:r>
            <a:r>
              <a:rPr lang="pt-BR" sz="1400" b="1" dirty="0" err="1"/>
              <a:t>All</a:t>
            </a:r>
            <a:r>
              <a:rPr lang="pt-BR" sz="1400" b="1" dirty="0"/>
              <a:t>: </a:t>
            </a:r>
            <a:r>
              <a:rPr lang="pt-BR" sz="1400" dirty="0"/>
              <a:t>falamos nele em Regressão Logística!</a:t>
            </a:r>
            <a:endParaRPr lang="pt-BR" sz="1600" b="1" dirty="0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192ED00E-2454-4853-BC4F-64FF4A733DF4}"/>
              </a:ext>
            </a:extLst>
          </p:cNvPr>
          <p:cNvSpPr/>
          <p:nvPr/>
        </p:nvSpPr>
        <p:spPr>
          <a:xfrm>
            <a:off x="4075693" y="265684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96135EC-6C12-4E24-B518-7EE980518165}"/>
              </a:ext>
            </a:extLst>
          </p:cNvPr>
          <p:cNvSpPr/>
          <p:nvPr/>
        </p:nvSpPr>
        <p:spPr>
          <a:xfrm>
            <a:off x="4326232" y="2610965"/>
            <a:ext cx="3541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Treinar </a:t>
            </a:r>
            <a:r>
              <a:rPr lang="pt-BR" sz="1400" b="1" dirty="0"/>
              <a:t>K</a:t>
            </a:r>
            <a:r>
              <a:rPr lang="pt-BR" sz="1400" dirty="0"/>
              <a:t> </a:t>
            </a:r>
            <a:r>
              <a:rPr lang="pt-BR" sz="1400" dirty="0" err="1"/>
              <a:t>SVMs</a:t>
            </a:r>
            <a:r>
              <a:rPr lang="pt-BR" sz="1400" dirty="0"/>
              <a:t> para distinguir cada </a:t>
            </a:r>
            <a:r>
              <a:rPr lang="pt-BR" sz="1400" dirty="0" err="1"/>
              <a:t>label</a:t>
            </a:r>
            <a:r>
              <a:rPr lang="pt-BR" sz="1400" dirty="0"/>
              <a:t> </a:t>
            </a:r>
            <a:endParaRPr lang="pt-BR" sz="1600" dirty="0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F7B2F59A-E1B7-4BF6-ADD1-B1442D56E761}"/>
              </a:ext>
            </a:extLst>
          </p:cNvPr>
          <p:cNvSpPr/>
          <p:nvPr/>
        </p:nvSpPr>
        <p:spPr>
          <a:xfrm>
            <a:off x="4075693" y="308213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7A2F1FD-E85B-4456-BFAA-CE43E58B132F}"/>
              </a:ext>
            </a:extLst>
          </p:cNvPr>
          <p:cNvSpPr/>
          <p:nvPr/>
        </p:nvSpPr>
        <p:spPr>
          <a:xfrm>
            <a:off x="4326232" y="3036260"/>
            <a:ext cx="3693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Obter um set de parâmetros para cada </a:t>
            </a:r>
            <a:r>
              <a:rPr lang="pt-BR" sz="1400" dirty="0" err="1"/>
              <a:t>label</a:t>
            </a:r>
            <a:endParaRPr lang="pt-BR" sz="1600" dirty="0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DD4D7466-9A47-40C8-A73C-9BA95F6645D7}"/>
              </a:ext>
            </a:extLst>
          </p:cNvPr>
          <p:cNvSpPr/>
          <p:nvPr/>
        </p:nvSpPr>
        <p:spPr>
          <a:xfrm>
            <a:off x="4075693" y="350743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E7D7FB4-5F90-42DE-8C60-74F0EF1230CE}"/>
                  </a:ext>
                </a:extLst>
              </p:cNvPr>
              <p:cNvSpPr/>
              <p:nvPr/>
            </p:nvSpPr>
            <p:spPr>
              <a:xfrm>
                <a:off x="4326232" y="3461555"/>
                <a:ext cx="3303981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Escolher a classe com o maior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600" dirty="0"/>
              </a:p>
            </p:txBody>
          </p:sp>
        </mc:Choice>
        <mc:Fallback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E7D7FB4-5F90-42DE-8C60-74F0EF123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32" y="3461555"/>
                <a:ext cx="3303981" cy="382156"/>
              </a:xfrm>
              <a:prstGeom prst="rect">
                <a:avLst/>
              </a:prstGeom>
              <a:blipFill>
                <a:blip r:embed="rId5"/>
                <a:stretch>
                  <a:fillRect l="-554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02C62B02-E1D6-474B-918A-0DEDB5A6E290}"/>
              </a:ext>
            </a:extLst>
          </p:cNvPr>
          <p:cNvSpPr/>
          <p:nvPr/>
        </p:nvSpPr>
        <p:spPr>
          <a:xfrm>
            <a:off x="906780" y="2216932"/>
            <a:ext cx="1005840" cy="1021568"/>
          </a:xfrm>
          <a:custGeom>
            <a:avLst/>
            <a:gdLst>
              <a:gd name="connsiteX0" fmla="*/ 0 w 1005840"/>
              <a:gd name="connsiteY0" fmla="*/ 488 h 1021568"/>
              <a:gd name="connsiteX1" fmla="*/ 205740 w 1005840"/>
              <a:gd name="connsiteY1" fmla="*/ 30968 h 1021568"/>
              <a:gd name="connsiteX2" fmla="*/ 601980 w 1005840"/>
              <a:gd name="connsiteY2" fmla="*/ 198608 h 1021568"/>
              <a:gd name="connsiteX3" fmla="*/ 815340 w 1005840"/>
              <a:gd name="connsiteY3" fmla="*/ 381488 h 1021568"/>
              <a:gd name="connsiteX4" fmla="*/ 960120 w 1005840"/>
              <a:gd name="connsiteY4" fmla="*/ 693908 h 1021568"/>
              <a:gd name="connsiteX5" fmla="*/ 1005840 w 1005840"/>
              <a:gd name="connsiteY5" fmla="*/ 1021568 h 102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1021568">
                <a:moveTo>
                  <a:pt x="0" y="488"/>
                </a:moveTo>
                <a:cubicBezTo>
                  <a:pt x="52705" y="-782"/>
                  <a:pt x="105410" y="-2052"/>
                  <a:pt x="205740" y="30968"/>
                </a:cubicBezTo>
                <a:cubicBezTo>
                  <a:pt x="306070" y="63988"/>
                  <a:pt x="500380" y="140188"/>
                  <a:pt x="601980" y="198608"/>
                </a:cubicBezTo>
                <a:cubicBezTo>
                  <a:pt x="703580" y="257028"/>
                  <a:pt x="755650" y="298938"/>
                  <a:pt x="815340" y="381488"/>
                </a:cubicBezTo>
                <a:cubicBezTo>
                  <a:pt x="875030" y="464038"/>
                  <a:pt x="928370" y="587228"/>
                  <a:pt x="960120" y="693908"/>
                </a:cubicBezTo>
                <a:cubicBezTo>
                  <a:pt x="991870" y="800588"/>
                  <a:pt x="998855" y="911078"/>
                  <a:pt x="1005840" y="102156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598F024-0BEF-4C74-AE57-10FECCCDAB6D}"/>
              </a:ext>
            </a:extLst>
          </p:cNvPr>
          <p:cNvSpPr/>
          <p:nvPr/>
        </p:nvSpPr>
        <p:spPr>
          <a:xfrm>
            <a:off x="1303020" y="1379220"/>
            <a:ext cx="800100" cy="974810"/>
          </a:xfrm>
          <a:custGeom>
            <a:avLst/>
            <a:gdLst>
              <a:gd name="connsiteX0" fmla="*/ 0 w 800100"/>
              <a:gd name="connsiteY0" fmla="*/ 944880 h 974810"/>
              <a:gd name="connsiteX1" fmla="*/ 205740 w 800100"/>
              <a:gd name="connsiteY1" fmla="*/ 960120 h 974810"/>
              <a:gd name="connsiteX2" fmla="*/ 510540 w 800100"/>
              <a:gd name="connsiteY2" fmla="*/ 762000 h 974810"/>
              <a:gd name="connsiteX3" fmla="*/ 670560 w 800100"/>
              <a:gd name="connsiteY3" fmla="*/ 411480 h 974810"/>
              <a:gd name="connsiteX4" fmla="*/ 800100 w 800100"/>
              <a:gd name="connsiteY4" fmla="*/ 0 h 97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974810">
                <a:moveTo>
                  <a:pt x="0" y="944880"/>
                </a:moveTo>
                <a:cubicBezTo>
                  <a:pt x="60325" y="967740"/>
                  <a:pt x="120650" y="990600"/>
                  <a:pt x="205740" y="960120"/>
                </a:cubicBezTo>
                <a:cubicBezTo>
                  <a:pt x="290830" y="929640"/>
                  <a:pt x="433070" y="853440"/>
                  <a:pt x="510540" y="762000"/>
                </a:cubicBezTo>
                <a:cubicBezTo>
                  <a:pt x="588010" y="670560"/>
                  <a:pt x="622300" y="538480"/>
                  <a:pt x="670560" y="411480"/>
                </a:cubicBezTo>
                <a:cubicBezTo>
                  <a:pt x="718820" y="284480"/>
                  <a:pt x="759460" y="142240"/>
                  <a:pt x="8001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81C99D1-136B-46ED-8A2B-847B4007FD43}"/>
              </a:ext>
            </a:extLst>
          </p:cNvPr>
          <p:cNvSpPr/>
          <p:nvPr/>
        </p:nvSpPr>
        <p:spPr>
          <a:xfrm>
            <a:off x="1463040" y="2339340"/>
            <a:ext cx="1592580" cy="91959"/>
          </a:xfrm>
          <a:custGeom>
            <a:avLst/>
            <a:gdLst>
              <a:gd name="connsiteX0" fmla="*/ 0 w 1592580"/>
              <a:gd name="connsiteY0" fmla="*/ 30480 h 91959"/>
              <a:gd name="connsiteX1" fmla="*/ 396240 w 1592580"/>
              <a:gd name="connsiteY1" fmla="*/ 91440 h 91959"/>
              <a:gd name="connsiteX2" fmla="*/ 1592580 w 1592580"/>
              <a:gd name="connsiteY2" fmla="*/ 0 h 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580" h="91959">
                <a:moveTo>
                  <a:pt x="0" y="30480"/>
                </a:moveTo>
                <a:cubicBezTo>
                  <a:pt x="65405" y="63500"/>
                  <a:pt x="130810" y="96520"/>
                  <a:pt x="396240" y="91440"/>
                </a:cubicBezTo>
                <a:cubicBezTo>
                  <a:pt x="661670" y="86360"/>
                  <a:pt x="1127125" y="43180"/>
                  <a:pt x="15925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 animBg="1"/>
      <p:bldP spid="33" grpId="0"/>
      <p:bldP spid="36" grpId="0" animBg="1"/>
      <p:bldP spid="37" grpId="0"/>
      <p:bldP spid="38" grpId="0" animBg="1"/>
      <p:bldP spid="39" grpId="0"/>
      <p:bldP spid="3" grpId="0" animBg="1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 SVM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786ED78-1496-4325-B149-26DDC3AA0A34}"/>
                  </a:ext>
                </a:extLst>
              </p:cNvPr>
              <p:cNvSpPr/>
              <p:nvPr/>
            </p:nvSpPr>
            <p:spPr>
              <a:xfrm>
                <a:off x="1043608" y="1419622"/>
                <a:ext cx="1194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786ED78-1496-4325-B149-26DDC3AA0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19622"/>
                <a:ext cx="11944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B22F77C-DCDE-4B7D-952C-F3CA5BF6F9B6}"/>
                  </a:ext>
                </a:extLst>
              </p:cNvPr>
              <p:cNvSpPr/>
              <p:nvPr/>
            </p:nvSpPr>
            <p:spPr>
              <a:xfrm>
                <a:off x="2238102" y="1419622"/>
                <a:ext cx="3073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=10.000,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=10~10.000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B22F77C-DCDE-4B7D-952C-F3CA5BF6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102" y="1419622"/>
                <a:ext cx="30732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>
            <a:extLst>
              <a:ext uri="{FF2B5EF4-FFF2-40B4-BE49-F238E27FC236}">
                <a16:creationId xmlns:a16="http://schemas.microsoft.com/office/drawing/2014/main" id="{12385C9B-CF15-4417-B15A-520C5116B13B}"/>
              </a:ext>
            </a:extLst>
          </p:cNvPr>
          <p:cNvSpPr/>
          <p:nvPr/>
        </p:nvSpPr>
        <p:spPr>
          <a:xfrm>
            <a:off x="1670864" y="1806104"/>
            <a:ext cx="526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Usar </a:t>
            </a:r>
            <a:r>
              <a:rPr lang="pt-BR" sz="1400" b="1" dirty="0"/>
              <a:t>Regressão Logística </a:t>
            </a:r>
            <a:r>
              <a:rPr lang="pt-BR" sz="1400" dirty="0"/>
              <a:t>ou </a:t>
            </a:r>
            <a:r>
              <a:rPr lang="pt-BR" sz="1400" b="1" dirty="0"/>
              <a:t>SVM</a:t>
            </a:r>
            <a:r>
              <a:rPr lang="pt-BR" sz="1400" dirty="0"/>
              <a:t> sem Kernel (</a:t>
            </a:r>
            <a:r>
              <a:rPr lang="pt-BR" sz="1400" i="1" dirty="0"/>
              <a:t>“linear kernel”</a:t>
            </a:r>
            <a:r>
              <a:rPr lang="pt-BR" sz="1400" dirty="0"/>
              <a:t>)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365B49D-9925-4942-BBA3-84D039EF8D89}"/>
                  </a:ext>
                </a:extLst>
              </p:cNvPr>
              <p:cNvSpPr/>
              <p:nvPr/>
            </p:nvSpPr>
            <p:spPr>
              <a:xfrm>
                <a:off x="1018496" y="2255044"/>
                <a:ext cx="303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𝑝𝑒𝑞𝑢𝑒𝑛𝑜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𝑚𝑒𝑑𝑖𝑜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365B49D-9925-4942-BBA3-84D039EF8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96" y="2255044"/>
                <a:ext cx="30355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C4344AF-B822-4BC8-9D46-0D681D6D458B}"/>
                  </a:ext>
                </a:extLst>
              </p:cNvPr>
              <p:cNvSpPr/>
              <p:nvPr/>
            </p:nvSpPr>
            <p:spPr>
              <a:xfrm>
                <a:off x="3923928" y="2255044"/>
                <a:ext cx="323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=1~1.000,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=10~10.000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C4344AF-B822-4BC8-9D46-0D681D6D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255044"/>
                <a:ext cx="32383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C75D74F9-99FA-4F24-A48F-4F5CED22BB97}"/>
              </a:ext>
            </a:extLst>
          </p:cNvPr>
          <p:cNvSpPr/>
          <p:nvPr/>
        </p:nvSpPr>
        <p:spPr>
          <a:xfrm>
            <a:off x="1675840" y="2593420"/>
            <a:ext cx="2763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Usar </a:t>
            </a:r>
            <a:r>
              <a:rPr lang="pt-BR" sz="1400" b="1" dirty="0"/>
              <a:t>SVM</a:t>
            </a:r>
            <a:r>
              <a:rPr lang="pt-BR" sz="1400" dirty="0"/>
              <a:t> com </a:t>
            </a:r>
            <a:r>
              <a:rPr lang="pt-BR" sz="1400" dirty="0" err="1"/>
              <a:t>Gaussian</a:t>
            </a:r>
            <a:r>
              <a:rPr lang="pt-BR" sz="1400" dirty="0"/>
              <a:t> Kernel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D9BF93B-D61D-409E-BD5B-61FC0750B654}"/>
                  </a:ext>
                </a:extLst>
              </p:cNvPr>
              <p:cNvSpPr/>
              <p:nvPr/>
            </p:nvSpPr>
            <p:spPr>
              <a:xfrm>
                <a:off x="1033384" y="3048283"/>
                <a:ext cx="3155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𝑝𝑒𝑞𝑢𝑒𝑛𝑜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𝑔𝑟𝑎𝑛𝑑𝑒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D9BF93B-D61D-409E-BD5B-61FC0750B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84" y="3048283"/>
                <a:ext cx="315580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45883B1B-680A-4134-93F3-1A182956DD78}"/>
              </a:ext>
            </a:extLst>
          </p:cNvPr>
          <p:cNvSpPr/>
          <p:nvPr/>
        </p:nvSpPr>
        <p:spPr>
          <a:xfrm>
            <a:off x="1670864" y="3410812"/>
            <a:ext cx="6481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Criar/calcular mais </a:t>
            </a:r>
            <a:r>
              <a:rPr lang="pt-BR" sz="1400" dirty="0" err="1"/>
              <a:t>features</a:t>
            </a:r>
            <a:r>
              <a:rPr lang="pt-BR" sz="1400" dirty="0"/>
              <a:t> e utilizar </a:t>
            </a:r>
            <a:r>
              <a:rPr lang="pt-BR" sz="1400" b="1" dirty="0"/>
              <a:t>Regressão Logística </a:t>
            </a:r>
            <a:r>
              <a:rPr lang="pt-BR" sz="1400" dirty="0"/>
              <a:t>ou SVM sem Kernel</a:t>
            </a:r>
            <a:endParaRPr lang="pt-BR" sz="1600" dirty="0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725855E1-C31F-47B3-9336-732D7FB990D5}"/>
              </a:ext>
            </a:extLst>
          </p:cNvPr>
          <p:cNvSpPr/>
          <p:nvPr/>
        </p:nvSpPr>
        <p:spPr>
          <a:xfrm>
            <a:off x="840767" y="153042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62BFAF7-315B-435E-81E4-09C1AC3F0BF2}"/>
              </a:ext>
            </a:extLst>
          </p:cNvPr>
          <p:cNvSpPr/>
          <p:nvPr/>
        </p:nvSpPr>
        <p:spPr>
          <a:xfrm>
            <a:off x="840094" y="2363510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9F060E3B-0606-4A83-86DF-A1D1DAB1DAFB}"/>
              </a:ext>
            </a:extLst>
          </p:cNvPr>
          <p:cNvSpPr/>
          <p:nvPr/>
        </p:nvSpPr>
        <p:spPr>
          <a:xfrm>
            <a:off x="840094" y="3132969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F6BEE5AF-FD9F-4EA5-A6F7-FC7C21D317DB}"/>
                  </a:ext>
                </a:extLst>
              </p:cNvPr>
              <p:cNvSpPr/>
              <p:nvPr/>
            </p:nvSpPr>
            <p:spPr>
              <a:xfrm>
                <a:off x="4026627" y="3030796"/>
                <a:ext cx="3041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=1~1.000,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=50.000+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F6BEE5AF-FD9F-4EA5-A6F7-FC7C21D31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27" y="3030796"/>
                <a:ext cx="3041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7167EC-EE93-4005-9FDA-0B944BB1854E}"/>
              </a:ext>
            </a:extLst>
          </p:cNvPr>
          <p:cNvSpPr txBox="1">
            <a:spLocks/>
          </p:cNvSpPr>
          <p:nvPr/>
        </p:nvSpPr>
        <p:spPr>
          <a:xfrm>
            <a:off x="467544" y="1203598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SVM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maneira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clara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se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chegar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boa performance,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tratando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-se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E497D56-E303-4731-987D-0E8AF3DC87DC}"/>
              </a:ext>
            </a:extLst>
          </p:cNvPr>
          <p:cNvSpPr txBox="1">
            <a:spLocks/>
          </p:cNvSpPr>
          <p:nvPr/>
        </p:nvSpPr>
        <p:spPr>
          <a:xfrm>
            <a:off x="467544" y="2355727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Antes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relembrar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algumas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situações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enfrentadas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Conceitos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21949D-B098-4598-B5BB-15F35298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85880"/>
            <a:ext cx="4101132" cy="318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/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D8A3672-B4D7-4239-9E8A-BF64C42F31A9}"/>
              </a:ext>
            </a:extLst>
          </p:cNvPr>
          <p:cNvSpPr/>
          <p:nvPr/>
        </p:nvSpPr>
        <p:spPr>
          <a:xfrm>
            <a:off x="2411760" y="162019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6202DE-83BC-4A84-AD2C-AB81C3C76883}"/>
              </a:ext>
            </a:extLst>
          </p:cNvPr>
          <p:cNvSpPr txBox="1">
            <a:spLocks/>
          </p:cNvSpPr>
          <p:nvPr/>
        </p:nvSpPr>
        <p:spPr>
          <a:xfrm>
            <a:off x="2852956" y="1563638"/>
            <a:ext cx="288032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ativação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sigmoidal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≈1→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  <a:blipFill>
                <a:blip r:embed="rId5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0B9CFE3-2E7B-4461-BD26-80224BDA2DD2}"/>
              </a:ext>
            </a:extLst>
          </p:cNvPr>
          <p:cNvCxnSpPr>
            <a:cxnSpLocks/>
          </p:cNvCxnSpPr>
          <p:nvPr/>
        </p:nvCxnSpPr>
        <p:spPr>
          <a:xfrm>
            <a:off x="6732240" y="372387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F2B1CE7-5B45-454F-989B-3EA7B6827033}"/>
              </a:ext>
            </a:extLst>
          </p:cNvPr>
          <p:cNvCxnSpPr>
            <a:cxnSpLocks/>
          </p:cNvCxnSpPr>
          <p:nvPr/>
        </p:nvCxnSpPr>
        <p:spPr>
          <a:xfrm>
            <a:off x="8028384" y="350785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/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blipFill>
                <a:blip r:embed="rId6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47B2592-9148-472E-8E9D-A14F07C77694}"/>
              </a:ext>
            </a:extLst>
          </p:cNvPr>
          <p:cNvCxnSpPr/>
          <p:nvPr/>
        </p:nvCxnSpPr>
        <p:spPr>
          <a:xfrm flipV="1">
            <a:off x="8028383" y="1905811"/>
            <a:ext cx="0" cy="16020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F0D44F1-8EF9-4518-B7CB-60BE9998AA0D}"/>
              </a:ext>
            </a:extLst>
          </p:cNvPr>
          <p:cNvCxnSpPr>
            <a:cxnSpLocks/>
          </p:cNvCxnSpPr>
          <p:nvPr/>
        </p:nvCxnSpPr>
        <p:spPr>
          <a:xfrm>
            <a:off x="6374164" y="1905811"/>
            <a:ext cx="165421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/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blipFill>
                <a:blip r:embed="rId7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≈0→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  <a:blipFill>
                <a:blip r:embed="rId8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ED66C6A-16D1-4032-86F2-3B1C4E6418AC}"/>
              </a:ext>
            </a:extLst>
          </p:cNvPr>
          <p:cNvCxnSpPr>
            <a:cxnSpLocks/>
          </p:cNvCxnSpPr>
          <p:nvPr/>
        </p:nvCxnSpPr>
        <p:spPr>
          <a:xfrm>
            <a:off x="4964355" y="352785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/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blipFill>
                <a:blip r:embed="rId9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B7F3906-9EA1-4716-A6D3-AFE94094EE0B}"/>
              </a:ext>
            </a:extLst>
          </p:cNvPr>
          <p:cNvCxnSpPr>
            <a:cxnSpLocks/>
          </p:cNvCxnSpPr>
          <p:nvPr/>
        </p:nvCxnSpPr>
        <p:spPr>
          <a:xfrm flipV="1">
            <a:off x="4964355" y="3507854"/>
            <a:ext cx="1409809" cy="843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/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blipFill>
                <a:blip r:embed="rId10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965FD32-5CD1-4597-A6B1-5B65688B2780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3718560"/>
            <a:ext cx="792088" cy="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/>
      <p:bldP spid="27" grpId="0"/>
      <p:bldP spid="33" grpId="0"/>
      <p:bldP spid="34" grpId="0"/>
      <p:bldP spid="36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52130955-819B-4271-83E3-1394F3F44C46}"/>
              </a:ext>
            </a:extLst>
          </p:cNvPr>
          <p:cNvSpPr/>
          <p:nvPr/>
        </p:nvSpPr>
        <p:spPr>
          <a:xfrm>
            <a:off x="1763688" y="1514388"/>
            <a:ext cx="1656184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  <a:blipFill>
                <a:blip r:embed="rId5"/>
                <a:stretch>
                  <a:fillRect l="-1366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98B8794F-B2D1-4FC0-BB84-C84D34EF5646}"/>
              </a:ext>
            </a:extLst>
          </p:cNvPr>
          <p:cNvSpPr/>
          <p:nvPr/>
        </p:nvSpPr>
        <p:spPr>
          <a:xfrm>
            <a:off x="3651199" y="158806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9BD050B4-D663-441C-8E4A-AE8B5BDC3CFA}"/>
              </a:ext>
            </a:extLst>
          </p:cNvPr>
          <p:cNvSpPr/>
          <p:nvPr/>
        </p:nvSpPr>
        <p:spPr>
          <a:xfrm>
            <a:off x="4283968" y="1459231"/>
            <a:ext cx="2569281" cy="101772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A769690C-9A5A-4245-ACE6-EA80F727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251" y="2845990"/>
            <a:ext cx="2497653" cy="2102024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D6C968-D9FD-48E5-9F91-7765960DD802}"/>
              </a:ext>
            </a:extLst>
          </p:cNvPr>
          <p:cNvCxnSpPr>
            <a:cxnSpLocks/>
          </p:cNvCxnSpPr>
          <p:nvPr/>
        </p:nvCxnSpPr>
        <p:spPr>
          <a:xfrm>
            <a:off x="4114060" y="1355330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04E8017-73AF-49E9-B1DC-36EFF66B879E}"/>
              </a:ext>
            </a:extLst>
          </p:cNvPr>
          <p:cNvCxnSpPr>
            <a:cxnSpLocks/>
          </p:cNvCxnSpPr>
          <p:nvPr/>
        </p:nvCxnSpPr>
        <p:spPr>
          <a:xfrm>
            <a:off x="6478821" y="1372232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82AD2980-38A6-4E69-97B8-6B01085BC312}"/>
              </a:ext>
            </a:extLst>
          </p:cNvPr>
          <p:cNvSpPr/>
          <p:nvPr/>
        </p:nvSpPr>
        <p:spPr>
          <a:xfrm>
            <a:off x="241176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DC3A0CC-F11E-48A8-BCF9-C7889B90AD81}"/>
              </a:ext>
            </a:extLst>
          </p:cNvPr>
          <p:cNvSpPr/>
          <p:nvPr/>
        </p:nvSpPr>
        <p:spPr>
          <a:xfrm>
            <a:off x="529208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  <a:blipFill>
                <a:blip r:embed="rId8"/>
                <a:stretch>
                  <a:fillRect l="-1412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7B4CAC9-72D7-4913-98FA-53A5373977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8527" y="2845990"/>
            <a:ext cx="2441825" cy="21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2" grpId="1" animBg="1"/>
      <p:bldP spid="23" grpId="0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41" grpId="0" animBg="1"/>
      <p:bldP spid="41" grpId="1" animBg="1"/>
      <p:bldP spid="42" grpId="0" animBg="1"/>
      <p:bldP spid="42" grpId="1" animBg="1"/>
      <p:bldP spid="43" grpId="0"/>
      <p:bldP spid="44" grpId="0" animBg="1"/>
      <p:bldP spid="45" grpId="0" animBg="1"/>
      <p:bldP spid="46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B9D8CD-3878-411A-B981-7622C6AFC0A9}"/>
              </a:ext>
            </a:extLst>
          </p:cNvPr>
          <p:cNvGrpSpPr/>
          <p:nvPr/>
        </p:nvGrpSpPr>
        <p:grpSpPr>
          <a:xfrm>
            <a:off x="1043608" y="2493033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511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769690C-9A5A-4245-ACE6-EA80F7270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≪0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  <a:blipFill>
                  <a:blip r:embed="rId8"/>
                  <a:stretch>
                    <a:fillRect l="-1458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7B4CAC9-72D7-4913-98FA-53A53739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7EA932E-D24C-4E60-8C8B-4BF7166050D1}"/>
              </a:ext>
            </a:extLst>
          </p:cNvPr>
          <p:cNvCxnSpPr>
            <a:cxnSpLocks/>
          </p:cNvCxnSpPr>
          <p:nvPr/>
        </p:nvCxnSpPr>
        <p:spPr>
          <a:xfrm>
            <a:off x="2843808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C4DE6BB-3DB2-43E7-AAC2-07513EDE0149}"/>
              </a:ext>
            </a:extLst>
          </p:cNvPr>
          <p:cNvCxnSpPr>
            <a:cxnSpLocks/>
          </p:cNvCxnSpPr>
          <p:nvPr/>
        </p:nvCxnSpPr>
        <p:spPr>
          <a:xfrm flipH="1" flipV="1">
            <a:off x="1403648" y="3350326"/>
            <a:ext cx="1440160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CF90551-1335-403F-9FF4-D21EDC42AA3C}"/>
              </a:ext>
            </a:extLst>
          </p:cNvPr>
          <p:cNvCxnSpPr>
            <a:cxnSpLocks/>
          </p:cNvCxnSpPr>
          <p:nvPr/>
        </p:nvCxnSpPr>
        <p:spPr>
          <a:xfrm>
            <a:off x="5436096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BA8CC8A-239B-4891-ABDB-7D0C5BB2F9EB}"/>
              </a:ext>
            </a:extLst>
          </p:cNvPr>
          <p:cNvCxnSpPr>
            <a:cxnSpLocks/>
          </p:cNvCxnSpPr>
          <p:nvPr/>
        </p:nvCxnSpPr>
        <p:spPr>
          <a:xfrm flipH="1">
            <a:off x="6201461" y="3350326"/>
            <a:ext cx="1466883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/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/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85" r="-8725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6 L 0.00208 -0.083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4" grpId="0" animBg="1"/>
      <p:bldP spid="45" grpId="0" animBg="1"/>
      <p:bldP spid="46" grpId="0"/>
      <p:bldP spid="47" grpId="0" animBg="1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0ACF99-2920-4313-8D6F-10302EDD9596}"/>
              </a:ext>
            </a:extLst>
          </p:cNvPr>
          <p:cNvCxnSpPr>
            <a:cxnSpLocks/>
          </p:cNvCxnSpPr>
          <p:nvPr/>
        </p:nvCxnSpPr>
        <p:spPr>
          <a:xfrm>
            <a:off x="2915816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005750E-FED7-48B0-B55B-6F943D77C5C7}"/>
              </a:ext>
            </a:extLst>
          </p:cNvPr>
          <p:cNvCxnSpPr>
            <a:cxnSpLocks/>
          </p:cNvCxnSpPr>
          <p:nvPr/>
        </p:nvCxnSpPr>
        <p:spPr>
          <a:xfrm>
            <a:off x="6300192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/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/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4F3FF924-1A94-4C46-8E32-EDDAB1CE2872}"/>
              </a:ext>
            </a:extLst>
          </p:cNvPr>
          <p:cNvSpPr/>
          <p:nvPr/>
        </p:nvSpPr>
        <p:spPr>
          <a:xfrm>
            <a:off x="2600980" y="2371804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656D918-38BE-4B49-819A-F40C97EA1460}"/>
              </a:ext>
            </a:extLst>
          </p:cNvPr>
          <p:cNvSpPr/>
          <p:nvPr/>
        </p:nvSpPr>
        <p:spPr>
          <a:xfrm>
            <a:off x="5985356" y="2377387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9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10583</TotalTime>
  <Words>1825</Words>
  <Application>Microsoft Office PowerPoint</Application>
  <PresentationFormat>Apresentação na tela (16:9)</PresentationFormat>
  <Paragraphs>404</Paragraphs>
  <Slides>45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423</cp:revision>
  <dcterms:created xsi:type="dcterms:W3CDTF">2016-12-05T23:26:54Z</dcterms:created>
  <dcterms:modified xsi:type="dcterms:W3CDTF">2019-02-11T19:52:33Z</dcterms:modified>
</cp:coreProperties>
</file>