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73"/>
  </p:notesMasterIdLst>
  <p:sldIdLst>
    <p:sldId id="424" r:id="rId4"/>
    <p:sldId id="261" r:id="rId5"/>
    <p:sldId id="377" r:id="rId6"/>
    <p:sldId id="325" r:id="rId7"/>
    <p:sldId id="327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04" r:id="rId17"/>
    <p:sldId id="505" r:id="rId18"/>
    <p:sldId id="562" r:id="rId19"/>
    <p:sldId id="563" r:id="rId20"/>
    <p:sldId id="506" r:id="rId21"/>
    <p:sldId id="564" r:id="rId22"/>
    <p:sldId id="507" r:id="rId23"/>
    <p:sldId id="565" r:id="rId24"/>
    <p:sldId id="566" r:id="rId25"/>
    <p:sldId id="509" r:id="rId26"/>
    <p:sldId id="567" r:id="rId27"/>
    <p:sldId id="569" r:id="rId28"/>
    <p:sldId id="570" r:id="rId29"/>
    <p:sldId id="524" r:id="rId30"/>
    <p:sldId id="525" r:id="rId31"/>
    <p:sldId id="527" r:id="rId32"/>
    <p:sldId id="571" r:id="rId33"/>
    <p:sldId id="572" r:id="rId34"/>
    <p:sldId id="528" r:id="rId35"/>
    <p:sldId id="529" r:id="rId36"/>
    <p:sldId id="573" r:id="rId37"/>
    <p:sldId id="574" r:id="rId38"/>
    <p:sldId id="530" r:id="rId39"/>
    <p:sldId id="533" r:id="rId40"/>
    <p:sldId id="575" r:id="rId41"/>
    <p:sldId id="534" r:id="rId42"/>
    <p:sldId id="576" r:id="rId43"/>
    <p:sldId id="577" r:id="rId44"/>
    <p:sldId id="578" r:id="rId45"/>
    <p:sldId id="579" r:id="rId46"/>
    <p:sldId id="580" r:id="rId47"/>
    <p:sldId id="581" r:id="rId48"/>
    <p:sldId id="582" r:id="rId49"/>
    <p:sldId id="583" r:id="rId50"/>
    <p:sldId id="584" r:id="rId51"/>
    <p:sldId id="585" r:id="rId52"/>
    <p:sldId id="586" r:id="rId53"/>
    <p:sldId id="535" r:id="rId54"/>
    <p:sldId id="536" r:id="rId55"/>
    <p:sldId id="587" r:id="rId56"/>
    <p:sldId id="537" r:id="rId57"/>
    <p:sldId id="539" r:id="rId58"/>
    <p:sldId id="540" r:id="rId59"/>
    <p:sldId id="541" r:id="rId60"/>
    <p:sldId id="543" r:id="rId61"/>
    <p:sldId id="544" r:id="rId62"/>
    <p:sldId id="542" r:id="rId63"/>
    <p:sldId id="545" r:id="rId64"/>
    <p:sldId id="546" r:id="rId65"/>
    <p:sldId id="547" r:id="rId66"/>
    <p:sldId id="548" r:id="rId67"/>
    <p:sldId id="549" r:id="rId68"/>
    <p:sldId id="550" r:id="rId69"/>
    <p:sldId id="552" r:id="rId70"/>
    <p:sldId id="551" r:id="rId71"/>
    <p:sldId id="553" r:id="rId7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B37"/>
    <a:srgbClr val="FF33CC"/>
    <a:srgbClr val="00CCFF"/>
    <a:srgbClr val="00FFFF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9900" autoAdjust="0"/>
  </p:normalViewPr>
  <p:slideViewPr>
    <p:cSldViewPr>
      <p:cViewPr varScale="1">
        <p:scale>
          <a:sx n="100" d="100"/>
          <a:sy n="100" d="100"/>
        </p:scale>
        <p:origin x="67" y="1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1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66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25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201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589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414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88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43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504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881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05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3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27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332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623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693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26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6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131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207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209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25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403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28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678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673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542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110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69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575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741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004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7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9326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4932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6069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1425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9213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2491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7341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80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985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8092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8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234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7023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3979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4679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251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21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626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3142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4164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4454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6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453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3285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797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736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0231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3533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6291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306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0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38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44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48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5.png"/><Relationship Id="rId5" Type="http://schemas.openxmlformats.org/officeDocument/2006/relationships/image" Target="../media/image107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10" Type="http://schemas.openxmlformats.org/officeDocument/2006/relationships/image" Target="../media/image126.png"/><Relationship Id="rId4" Type="http://schemas.openxmlformats.org/officeDocument/2006/relationships/image" Target="../media/image118.png"/><Relationship Id="rId9" Type="http://schemas.openxmlformats.org/officeDocument/2006/relationships/image" Target="../media/image1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2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165.png"/><Relationship Id="rId5" Type="http://schemas.openxmlformats.org/officeDocument/2006/relationships/image" Target="../media/image34.png"/><Relationship Id="rId10" Type="http://schemas.openxmlformats.org/officeDocument/2006/relationships/image" Target="../media/image164.png"/><Relationship Id="rId4" Type="http://schemas.openxmlformats.org/officeDocument/2006/relationships/image" Target="../media/image33.png"/><Relationship Id="rId9" Type="http://schemas.openxmlformats.org/officeDocument/2006/relationships/image" Target="../media/image16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165.png"/><Relationship Id="rId5" Type="http://schemas.openxmlformats.org/officeDocument/2006/relationships/image" Target="../media/image34.png"/><Relationship Id="rId10" Type="http://schemas.openxmlformats.org/officeDocument/2006/relationships/image" Target="../media/image164.png"/><Relationship Id="rId4" Type="http://schemas.openxmlformats.org/officeDocument/2006/relationships/image" Target="../media/image33.png"/><Relationship Id="rId9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67.png"/><Relationship Id="rId3" Type="http://schemas.openxmlformats.org/officeDocument/2006/relationships/image" Target="../media/image32.png"/><Relationship Id="rId7" Type="http://schemas.openxmlformats.org/officeDocument/2006/relationships/image" Target="../media/image162.png"/><Relationship Id="rId12" Type="http://schemas.openxmlformats.org/officeDocument/2006/relationships/image" Target="../media/image16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165.png"/><Relationship Id="rId5" Type="http://schemas.openxmlformats.org/officeDocument/2006/relationships/image" Target="../media/image34.png"/><Relationship Id="rId10" Type="http://schemas.openxmlformats.org/officeDocument/2006/relationships/image" Target="../media/image164.png"/><Relationship Id="rId4" Type="http://schemas.openxmlformats.org/officeDocument/2006/relationships/image" Target="../media/image33.png"/><Relationship Id="rId9" Type="http://schemas.openxmlformats.org/officeDocument/2006/relationships/image" Target="../media/image1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50.png"/><Relationship Id="rId18" Type="http://schemas.openxmlformats.org/officeDocument/2006/relationships/image" Target="../media/image740.png"/><Relationship Id="rId3" Type="http://schemas.openxmlformats.org/officeDocument/2006/relationships/image" Target="../media/image370.png"/><Relationship Id="rId7" Type="http://schemas.openxmlformats.org/officeDocument/2006/relationships/image" Target="../media/image720.png"/><Relationship Id="rId12" Type="http://schemas.openxmlformats.org/officeDocument/2006/relationships/image" Target="../media/image18.png"/><Relationship Id="rId17" Type="http://schemas.openxmlformats.org/officeDocument/2006/relationships/image" Target="../media/image750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0.png"/><Relationship Id="rId11" Type="http://schemas.openxmlformats.org/officeDocument/2006/relationships/image" Target="../media/image171.png"/><Relationship Id="rId5" Type="http://schemas.openxmlformats.org/officeDocument/2006/relationships/image" Target="../media/image390.png"/><Relationship Id="rId15" Type="http://schemas.openxmlformats.org/officeDocument/2006/relationships/image" Target="../media/image470.png"/><Relationship Id="rId10" Type="http://schemas.openxmlformats.org/officeDocument/2006/relationships/image" Target="../media/image440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Relationship Id="rId14" Type="http://schemas.openxmlformats.org/officeDocument/2006/relationships/image" Target="../media/image46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50.png"/><Relationship Id="rId18" Type="http://schemas.openxmlformats.org/officeDocument/2006/relationships/image" Target="../media/image760.png"/><Relationship Id="rId3" Type="http://schemas.openxmlformats.org/officeDocument/2006/relationships/image" Target="../media/image370.png"/><Relationship Id="rId7" Type="http://schemas.openxmlformats.org/officeDocument/2006/relationships/image" Target="../media/image720.png"/><Relationship Id="rId12" Type="http://schemas.openxmlformats.org/officeDocument/2006/relationships/image" Target="../media/image18.png"/><Relationship Id="rId17" Type="http://schemas.openxmlformats.org/officeDocument/2006/relationships/image" Target="../media/image730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0.png"/><Relationship Id="rId11" Type="http://schemas.openxmlformats.org/officeDocument/2006/relationships/image" Target="../media/image171.png"/><Relationship Id="rId5" Type="http://schemas.openxmlformats.org/officeDocument/2006/relationships/image" Target="../media/image390.png"/><Relationship Id="rId15" Type="http://schemas.openxmlformats.org/officeDocument/2006/relationships/image" Target="../media/image470.png"/><Relationship Id="rId10" Type="http://schemas.openxmlformats.org/officeDocument/2006/relationships/image" Target="../media/image440.png"/><Relationship Id="rId19" Type="http://schemas.openxmlformats.org/officeDocument/2006/relationships/image" Target="../media/image770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Relationship Id="rId14" Type="http://schemas.openxmlformats.org/officeDocument/2006/relationships/image" Target="../media/image46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77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1.png"/><Relationship Id="rId5" Type="http://schemas.openxmlformats.org/officeDocument/2006/relationships/image" Target="../media/image790.png"/><Relationship Id="rId4" Type="http://schemas.openxmlformats.org/officeDocument/2006/relationships/image" Target="../media/image780.png"/><Relationship Id="rId9" Type="http://schemas.openxmlformats.org/officeDocument/2006/relationships/image" Target="../media/image81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77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1.png"/><Relationship Id="rId5" Type="http://schemas.openxmlformats.org/officeDocument/2006/relationships/image" Target="../media/image820.png"/><Relationship Id="rId10" Type="http://schemas.openxmlformats.org/officeDocument/2006/relationships/image" Target="../media/image172.png"/><Relationship Id="rId4" Type="http://schemas.openxmlformats.org/officeDocument/2006/relationships/image" Target="../media/image780.png"/><Relationship Id="rId9" Type="http://schemas.openxmlformats.org/officeDocument/2006/relationships/image" Target="../media/image81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171.png"/><Relationship Id="rId7" Type="http://schemas.openxmlformats.org/officeDocument/2006/relationships/image" Target="../media/image17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0.png"/><Relationship Id="rId5" Type="http://schemas.openxmlformats.org/officeDocument/2006/relationships/image" Target="../media/image800.png"/><Relationship Id="rId4" Type="http://schemas.openxmlformats.org/officeDocument/2006/relationships/image" Target="../media/image18.png"/><Relationship Id="rId9" Type="http://schemas.openxmlformats.org/officeDocument/2006/relationships/image" Target="../media/image8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0.png"/><Relationship Id="rId3" Type="http://schemas.openxmlformats.org/officeDocument/2006/relationships/image" Target="../media/image173.png"/><Relationship Id="rId7" Type="http://schemas.openxmlformats.org/officeDocument/2006/relationships/image" Target="../media/image17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86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1.png"/><Relationship Id="rId7" Type="http://schemas.openxmlformats.org/officeDocument/2006/relationships/image" Target="../media/image17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0.png"/><Relationship Id="rId5" Type="http://schemas.openxmlformats.org/officeDocument/2006/relationships/image" Target="../media/image910.png"/><Relationship Id="rId4" Type="http://schemas.openxmlformats.org/officeDocument/2006/relationships/image" Target="../media/image18.png"/><Relationship Id="rId9" Type="http://schemas.openxmlformats.org/officeDocument/2006/relationships/image" Target="../media/image17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0.png"/><Relationship Id="rId5" Type="http://schemas.openxmlformats.org/officeDocument/2006/relationships/image" Target="../media/image950.png"/><Relationship Id="rId4" Type="http://schemas.openxmlformats.org/officeDocument/2006/relationships/image" Target="../media/image9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7" Type="http://schemas.openxmlformats.org/officeDocument/2006/relationships/image" Target="../media/image10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0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7"/>
            <a:ext cx="8569100" cy="9945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Detecção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Anomalias</a:t>
            </a:r>
            <a:endParaRPr lang="en-US" altLang="ko-KR" dirty="0">
              <a:solidFill>
                <a:schemeClr val="bg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8994B4-B879-4F93-BE7B-705E96870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55869"/>
            <a:ext cx="2592436" cy="259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Questionário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2DF187C-6624-4719-9144-7BE3F0281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16" y="1347614"/>
            <a:ext cx="7074917" cy="26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5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Gaussiana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8F46B2-22E8-4630-AB61-A19CA1440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73894"/>
            <a:ext cx="1822470" cy="18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5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Gaussiana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5D304A3-DDC1-4D8A-BDAB-CF55F4C8BE8C}"/>
              </a:ext>
            </a:extLst>
          </p:cNvPr>
          <p:cNvSpPr txBox="1">
            <a:spLocks/>
          </p:cNvSpPr>
          <p:nvPr/>
        </p:nvSpPr>
        <p:spPr>
          <a:xfrm>
            <a:off x="5004048" y="555526"/>
            <a:ext cx="2376264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ko-KR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Normal)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6596DD-C5AE-422C-A8F8-60BD18006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51670"/>
            <a:ext cx="3259874" cy="2715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7F7569F-0743-4D6E-AEA1-00D972FB78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888" y="1156080"/>
                <a:ext cx="7491496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𝑅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Variável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aleatória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 </m:t>
                    </m:r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Distribuição Gaussiana com média </a:t>
                </a:r>
                <a14:m>
                  <m:oMath xmlns:m="http://schemas.openxmlformats.org/officeDocument/2006/math"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variância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7F7569F-0743-4D6E-AEA1-00D972FB7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8" y="1156080"/>
                <a:ext cx="7491496" cy="363541"/>
              </a:xfrm>
              <a:prstGeom prst="rect">
                <a:avLst/>
              </a:prstGeom>
              <a:blipFill>
                <a:blip r:embed="rId4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EFE4B203-D82D-420C-810C-42A09683BB28}"/>
                  </a:ext>
                </a:extLst>
              </p:cNvPr>
              <p:cNvSpPr/>
              <p:nvPr/>
            </p:nvSpPr>
            <p:spPr>
              <a:xfrm>
                <a:off x="3196929" y="1704513"/>
                <a:ext cx="1546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~</m:t>
                      </m:r>
                      <m:r>
                        <a:rPr lang="pt-BR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/>
                        <m:t>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EFE4B203-D82D-420C-810C-42A09683B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929" y="1704513"/>
                <a:ext cx="1546064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9236D60-E06E-41F3-B859-4B36E30BB67C}"/>
              </a:ext>
            </a:extLst>
          </p:cNvPr>
          <p:cNvSpPr txBox="1">
            <a:spLocks/>
          </p:cNvSpPr>
          <p:nvPr/>
        </p:nvSpPr>
        <p:spPr>
          <a:xfrm>
            <a:off x="3798968" y="2151134"/>
            <a:ext cx="1546064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distribuído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6FC6F9EE-EBDF-4581-B1A9-01BA02B38677}"/>
              </a:ext>
            </a:extLst>
          </p:cNvPr>
          <p:cNvSpPr/>
          <p:nvPr/>
        </p:nvSpPr>
        <p:spPr>
          <a:xfrm rot="10800000">
            <a:off x="5652120" y="1855635"/>
            <a:ext cx="216024" cy="5909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AD0D1251-644A-4FF6-BEE6-3DAFCF37D7EC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3558813" y="2092749"/>
            <a:ext cx="281235" cy="1990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9702EE9-9317-4243-8A68-CF3191BDCD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31975" y="1230988"/>
            <a:ext cx="446620" cy="1393670"/>
          </a:xfrm>
          <a:prstGeom prst="bentConnector4">
            <a:avLst>
              <a:gd name="adj1" fmla="val -22179"/>
              <a:gd name="adj2" fmla="val 7773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FC98FB55-38CA-4691-9651-903D7F61F7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5669" y="1673863"/>
                <a:ext cx="1546064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média </a:t>
                </a:r>
                <a14:m>
                  <m:oMath xmlns:m="http://schemas.openxmlformats.org/officeDocument/2006/math">
                    <m:r>
                      <a:rPr lang="pt-BR" altLang="ko-KR" sz="12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</m:oMath>
                </a14:m>
                <a:endPara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FC98FB55-38CA-4691-9651-903D7F61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69" y="1673863"/>
                <a:ext cx="1546064" cy="3635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9B97E49E-29E1-4EF5-B623-95CD25A056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10800" y="2264861"/>
                <a:ext cx="1546064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variância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pt-BR" altLang="ko-KR" sz="12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1200" dirty="0"/>
              </a:p>
            </p:txBody>
          </p:sp>
        </mc:Choice>
        <mc:Fallback xmlns="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9B97E49E-29E1-4EF5-B623-95CD25A05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800" y="2264861"/>
                <a:ext cx="1546064" cy="3635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9FD01845-50E0-4C26-8620-996DEDA47160}"/>
              </a:ext>
            </a:extLst>
          </p:cNvPr>
          <p:cNvSpPr/>
          <p:nvPr/>
        </p:nvSpPr>
        <p:spPr>
          <a:xfrm>
            <a:off x="6978008" y="1949426"/>
            <a:ext cx="1302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2 parâmetros</a:t>
            </a:r>
            <a:endParaRPr lang="pt-BR" sz="1400" b="1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7868F33F-AFEA-44A5-929A-3626D11E455B}"/>
              </a:ext>
            </a:extLst>
          </p:cNvPr>
          <p:cNvSpPr/>
          <p:nvPr/>
        </p:nvSpPr>
        <p:spPr>
          <a:xfrm>
            <a:off x="845820" y="2564884"/>
            <a:ext cx="2796540" cy="1732796"/>
          </a:xfrm>
          <a:custGeom>
            <a:avLst/>
            <a:gdLst>
              <a:gd name="connsiteX0" fmla="*/ 0 w 2796540"/>
              <a:gd name="connsiteY0" fmla="*/ 1717556 h 1732796"/>
              <a:gd name="connsiteX1" fmla="*/ 228600 w 2796540"/>
              <a:gd name="connsiteY1" fmla="*/ 1709936 h 1732796"/>
              <a:gd name="connsiteX2" fmla="*/ 487680 w 2796540"/>
              <a:gd name="connsiteY2" fmla="*/ 1603256 h 1732796"/>
              <a:gd name="connsiteX3" fmla="*/ 701040 w 2796540"/>
              <a:gd name="connsiteY3" fmla="*/ 1344176 h 1732796"/>
              <a:gd name="connsiteX4" fmla="*/ 868680 w 2796540"/>
              <a:gd name="connsiteY4" fmla="*/ 925076 h 1732796"/>
              <a:gd name="connsiteX5" fmla="*/ 1066800 w 2796540"/>
              <a:gd name="connsiteY5" fmla="*/ 422156 h 1732796"/>
              <a:gd name="connsiteX6" fmla="*/ 1303020 w 2796540"/>
              <a:gd name="connsiteY6" fmla="*/ 86876 h 1732796"/>
              <a:gd name="connsiteX7" fmla="*/ 1615440 w 2796540"/>
              <a:gd name="connsiteY7" fmla="*/ 3056 h 1732796"/>
              <a:gd name="connsiteX8" fmla="*/ 1874520 w 2796540"/>
              <a:gd name="connsiteY8" fmla="*/ 163076 h 1732796"/>
              <a:gd name="connsiteX9" fmla="*/ 2057400 w 2796540"/>
              <a:gd name="connsiteY9" fmla="*/ 803156 h 1732796"/>
              <a:gd name="connsiteX10" fmla="*/ 2217420 w 2796540"/>
              <a:gd name="connsiteY10" fmla="*/ 1283216 h 1732796"/>
              <a:gd name="connsiteX11" fmla="*/ 2392680 w 2796540"/>
              <a:gd name="connsiteY11" fmla="*/ 1595636 h 1732796"/>
              <a:gd name="connsiteX12" fmla="*/ 2796540 w 2796540"/>
              <a:gd name="connsiteY12" fmla="*/ 1732796 h 173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6540" h="1732796">
                <a:moveTo>
                  <a:pt x="0" y="1717556"/>
                </a:moveTo>
                <a:cubicBezTo>
                  <a:pt x="73660" y="1723271"/>
                  <a:pt x="147320" y="1728986"/>
                  <a:pt x="228600" y="1709936"/>
                </a:cubicBezTo>
                <a:cubicBezTo>
                  <a:pt x="309880" y="1690886"/>
                  <a:pt x="408940" y="1664216"/>
                  <a:pt x="487680" y="1603256"/>
                </a:cubicBezTo>
                <a:cubicBezTo>
                  <a:pt x="566420" y="1542296"/>
                  <a:pt x="637540" y="1457206"/>
                  <a:pt x="701040" y="1344176"/>
                </a:cubicBezTo>
                <a:cubicBezTo>
                  <a:pt x="764540" y="1231146"/>
                  <a:pt x="807720" y="1078746"/>
                  <a:pt x="868680" y="925076"/>
                </a:cubicBezTo>
                <a:cubicBezTo>
                  <a:pt x="929640" y="771406"/>
                  <a:pt x="994410" y="561856"/>
                  <a:pt x="1066800" y="422156"/>
                </a:cubicBezTo>
                <a:cubicBezTo>
                  <a:pt x="1139190" y="282456"/>
                  <a:pt x="1211580" y="156726"/>
                  <a:pt x="1303020" y="86876"/>
                </a:cubicBezTo>
                <a:cubicBezTo>
                  <a:pt x="1394460" y="17026"/>
                  <a:pt x="1520190" y="-9644"/>
                  <a:pt x="1615440" y="3056"/>
                </a:cubicBezTo>
                <a:cubicBezTo>
                  <a:pt x="1710690" y="15756"/>
                  <a:pt x="1800860" y="29726"/>
                  <a:pt x="1874520" y="163076"/>
                </a:cubicBezTo>
                <a:cubicBezTo>
                  <a:pt x="1948180" y="296426"/>
                  <a:pt x="2000250" y="616466"/>
                  <a:pt x="2057400" y="803156"/>
                </a:cubicBezTo>
                <a:cubicBezTo>
                  <a:pt x="2114550" y="989846"/>
                  <a:pt x="2161540" y="1151136"/>
                  <a:pt x="2217420" y="1283216"/>
                </a:cubicBezTo>
                <a:cubicBezTo>
                  <a:pt x="2273300" y="1415296"/>
                  <a:pt x="2296160" y="1520706"/>
                  <a:pt x="2392680" y="1595636"/>
                </a:cubicBezTo>
                <a:cubicBezTo>
                  <a:pt x="2489200" y="1670566"/>
                  <a:pt x="2642870" y="1701681"/>
                  <a:pt x="2796540" y="1732796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376C413-042A-4C20-919D-92586D127A4A}"/>
              </a:ext>
            </a:extLst>
          </p:cNvPr>
          <p:cNvCxnSpPr>
            <a:cxnSpLocks/>
          </p:cNvCxnSpPr>
          <p:nvPr/>
        </p:nvCxnSpPr>
        <p:spPr>
          <a:xfrm>
            <a:off x="2411760" y="2571750"/>
            <a:ext cx="0" cy="1857843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314AEDBD-3E7D-46EA-AAEE-DFA755BC5083}"/>
                  </a:ext>
                </a:extLst>
              </p:cNvPr>
              <p:cNvSpPr/>
              <p:nvPr/>
            </p:nvSpPr>
            <p:spPr>
              <a:xfrm>
                <a:off x="2246141" y="4434666"/>
                <a:ext cx="381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314AEDBD-3E7D-46EA-AAEE-DFA755BC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141" y="4434666"/>
                <a:ext cx="381643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19584E-59AE-41C8-93AA-4B71C68BBEC6}"/>
              </a:ext>
            </a:extLst>
          </p:cNvPr>
          <p:cNvCxnSpPr/>
          <p:nvPr/>
        </p:nvCxnSpPr>
        <p:spPr>
          <a:xfrm>
            <a:off x="2411760" y="3147814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3B07773-2C6F-4E93-9218-122C8DB8966F}"/>
                  </a:ext>
                </a:extLst>
              </p:cNvPr>
              <p:cNvSpPr/>
              <p:nvPr/>
            </p:nvSpPr>
            <p:spPr>
              <a:xfrm>
                <a:off x="2443439" y="3076787"/>
                <a:ext cx="3890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3B07773-2C6F-4E93-9218-122C8DB89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39" y="3076787"/>
                <a:ext cx="38908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agem 32">
            <a:extLst>
              <a:ext uri="{FF2B5EF4-FFF2-40B4-BE49-F238E27FC236}">
                <a16:creationId xmlns:a16="http://schemas.microsoft.com/office/drawing/2014/main" id="{3371E63C-CA41-4BD6-9C89-4F9C085D09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0473" y="4505124"/>
            <a:ext cx="317914" cy="234527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ECD0CEC6-8CEA-4CA4-8282-AB110C8081BE}"/>
              </a:ext>
            </a:extLst>
          </p:cNvPr>
          <p:cNvSpPr/>
          <p:nvPr/>
        </p:nvSpPr>
        <p:spPr>
          <a:xfrm>
            <a:off x="2018873" y="4529659"/>
            <a:ext cx="315008" cy="20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have Direita 34">
            <a:extLst>
              <a:ext uri="{FF2B5EF4-FFF2-40B4-BE49-F238E27FC236}">
                <a16:creationId xmlns:a16="http://schemas.microsoft.com/office/drawing/2014/main" id="{590EF40C-4E68-48D0-9F35-9FE2FD26539B}"/>
              </a:ext>
            </a:extLst>
          </p:cNvPr>
          <p:cNvSpPr/>
          <p:nvPr/>
        </p:nvSpPr>
        <p:spPr>
          <a:xfrm rot="5400000">
            <a:off x="2310110" y="4265231"/>
            <a:ext cx="146446" cy="488902"/>
          </a:xfrm>
          <a:prstGeom prst="rightBrace">
            <a:avLst>
              <a:gd name="adj1" fmla="val 8333"/>
              <a:gd name="adj2" fmla="val 10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9D9F4670-6C56-4A00-818E-7C81A47FC853}"/>
                  </a:ext>
                </a:extLst>
              </p:cNvPr>
              <p:cNvSpPr/>
              <p:nvPr/>
            </p:nvSpPr>
            <p:spPr>
              <a:xfrm>
                <a:off x="1883861" y="3932562"/>
                <a:ext cx="5850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4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pt-BR" altLang="ko-KR" sz="14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pt-BR" altLang="ko-KR" sz="14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4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9D9F4670-6C56-4A00-818E-7C81A47FC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61" y="3932562"/>
                <a:ext cx="585032" cy="307777"/>
              </a:xfrm>
              <a:prstGeom prst="rect">
                <a:avLst/>
              </a:prstGeom>
              <a:blipFill>
                <a:blip r:embed="rId1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D8E913F-E787-42AB-8DE8-393720CB1F77}"/>
              </a:ext>
            </a:extLst>
          </p:cNvPr>
          <p:cNvCxnSpPr/>
          <p:nvPr/>
        </p:nvCxnSpPr>
        <p:spPr>
          <a:xfrm flipV="1">
            <a:off x="1896801" y="3932562"/>
            <a:ext cx="0" cy="3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have Direita 38">
            <a:extLst>
              <a:ext uri="{FF2B5EF4-FFF2-40B4-BE49-F238E27FC236}">
                <a16:creationId xmlns:a16="http://schemas.microsoft.com/office/drawing/2014/main" id="{F5E87DE7-1F96-44C8-BFCD-6225B56D7D6E}"/>
              </a:ext>
            </a:extLst>
          </p:cNvPr>
          <p:cNvSpPr/>
          <p:nvPr/>
        </p:nvSpPr>
        <p:spPr>
          <a:xfrm rot="5400000">
            <a:off x="2895039" y="4358223"/>
            <a:ext cx="146446" cy="317915"/>
          </a:xfrm>
          <a:prstGeom prst="rightBrace">
            <a:avLst>
              <a:gd name="adj1" fmla="val 8333"/>
              <a:gd name="adj2" fmla="val 10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5677646D-D945-4A21-9E42-99107F370131}"/>
                  </a:ext>
                </a:extLst>
              </p:cNvPr>
              <p:cNvSpPr/>
              <p:nvPr/>
            </p:nvSpPr>
            <p:spPr>
              <a:xfrm>
                <a:off x="2717540" y="4032777"/>
                <a:ext cx="5850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4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pt-BR" altLang="ko-KR" sz="14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pt-BR" altLang="ko-KR" sz="14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4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5677646D-D945-4A21-9E42-99107F370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540" y="4032777"/>
                <a:ext cx="585032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257BB7E-9340-430D-BB3C-85A1CA5512D5}"/>
              </a:ext>
            </a:extLst>
          </p:cNvPr>
          <p:cNvCxnSpPr>
            <a:cxnSpLocks/>
          </p:cNvCxnSpPr>
          <p:nvPr/>
        </p:nvCxnSpPr>
        <p:spPr>
          <a:xfrm>
            <a:off x="2730480" y="4011910"/>
            <a:ext cx="0" cy="32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have Direita 42">
            <a:extLst>
              <a:ext uri="{FF2B5EF4-FFF2-40B4-BE49-F238E27FC236}">
                <a16:creationId xmlns:a16="http://schemas.microsoft.com/office/drawing/2014/main" id="{3DB55871-A4DA-4888-9581-E902ECF8DDC0}"/>
              </a:ext>
            </a:extLst>
          </p:cNvPr>
          <p:cNvSpPr/>
          <p:nvPr/>
        </p:nvSpPr>
        <p:spPr>
          <a:xfrm rot="5400000" flipH="1">
            <a:off x="2392125" y="2329642"/>
            <a:ext cx="45719" cy="438497"/>
          </a:xfrm>
          <a:prstGeom prst="rightBrace">
            <a:avLst>
              <a:gd name="adj1" fmla="val 8333"/>
              <a:gd name="adj2" fmla="val 10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8CFDAD7C-F118-4094-B1F0-4AE8CB7F6705}"/>
                  </a:ext>
                </a:extLst>
              </p:cNvPr>
              <p:cNvSpPr/>
              <p:nvPr/>
            </p:nvSpPr>
            <p:spPr>
              <a:xfrm>
                <a:off x="3798968" y="2923464"/>
                <a:ext cx="3934090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;</m:t>
                          </m:r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altLang="ko-KR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ko-KR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pt-BR" altLang="ko-KR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t-BR" altLang="ko-KR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altLang="ko-KR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altLang="ko-KR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r>
                                <a:rPr lang="pt-BR" altLang="ko-KR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altLang="ko-KR" b="0" i="0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altLang="ko-KR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ko-KR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altLang="ko-KR" b="0" i="1" dirty="0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altLang="ko-KR" b="0" i="1" dirty="0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altLang="ko-KR" b="0" i="1" dirty="0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altLang="ko-KR" b="0" i="1" dirty="0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altLang="ko-KR" b="0" i="1" dirty="0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altLang="ko-KR" b="0" i="1" dirty="0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altLang="ko-KR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altLang="ko-KR" b="0" i="1" dirty="0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altLang="ko-KR" b="0" i="1" dirty="0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altLang="ko-KR" b="0" i="1" dirty="0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8CFDAD7C-F118-4094-B1F0-4AE8CB7F6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968" y="2923464"/>
                <a:ext cx="3934090" cy="7203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FDE4660F-E38C-4A15-BEFB-A70F6A9F5C76}"/>
                  </a:ext>
                </a:extLst>
              </p:cNvPr>
              <p:cNvSpPr/>
              <p:nvPr/>
            </p:nvSpPr>
            <p:spPr>
              <a:xfrm>
                <a:off x="4661590" y="4160738"/>
                <a:ext cx="3890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FDE4660F-E38C-4A15-BEFB-A70F6A9F5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590" y="4160738"/>
                <a:ext cx="38908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10A4BB96-51B8-44F5-B78F-5D97B2E17FCE}"/>
              </a:ext>
            </a:extLst>
          </p:cNvPr>
          <p:cNvSpPr txBox="1">
            <a:spLocks/>
          </p:cNvSpPr>
          <p:nvPr/>
        </p:nvSpPr>
        <p:spPr>
          <a:xfrm>
            <a:off x="4879088" y="4175442"/>
            <a:ext cx="1546064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Desvio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Chave Direita 46">
            <a:extLst>
              <a:ext uri="{FF2B5EF4-FFF2-40B4-BE49-F238E27FC236}">
                <a16:creationId xmlns:a16="http://schemas.microsoft.com/office/drawing/2014/main" id="{5938D4B3-683C-4544-912B-3777954F1D38}"/>
              </a:ext>
            </a:extLst>
          </p:cNvPr>
          <p:cNvSpPr/>
          <p:nvPr/>
        </p:nvSpPr>
        <p:spPr>
          <a:xfrm rot="5400000">
            <a:off x="3282415" y="4437399"/>
            <a:ext cx="152398" cy="165515"/>
          </a:xfrm>
          <a:prstGeom prst="rightBrace">
            <a:avLst>
              <a:gd name="adj1" fmla="val 8333"/>
              <a:gd name="adj2" fmla="val 10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85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21" grpId="0"/>
      <p:bldP spid="23" grpId="0"/>
      <p:bldP spid="24" grpId="0"/>
      <p:bldP spid="25" grpId="0" animBg="1"/>
      <p:bldP spid="29" grpId="0"/>
      <p:bldP spid="32" grpId="0"/>
      <p:bldP spid="35" grpId="0" animBg="1"/>
      <p:bldP spid="36" grpId="0"/>
      <p:bldP spid="39" grpId="0" animBg="1"/>
      <p:bldP spid="40" grpId="0"/>
      <p:bldP spid="43" grpId="0" animBg="1"/>
      <p:bldP spid="44" grpId="0"/>
      <p:bldP spid="45" grpId="0"/>
      <p:bldP spid="46" grpId="0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DA7B52-D13F-468F-AD7B-49D3A715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3" y="1455626"/>
            <a:ext cx="2232248" cy="20745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4496614-BC3F-424E-8EB7-22B0A77E7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488" y="1462864"/>
            <a:ext cx="2172188" cy="207456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DF6B7EB-6848-4AE0-BAF4-782D83A89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750" y="1549167"/>
            <a:ext cx="2076490" cy="198102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8B07BE3-4501-472B-8F11-59F034FD9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5314" y="1502396"/>
            <a:ext cx="2125621" cy="19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FF076F62-34A6-4B40-B678-E92FFB6C2D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411510"/>
                <a:ext cx="6984776" cy="5760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36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32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Estimando </a:t>
                </a:r>
                <a:r>
                  <a:rPr lang="en-US" altLang="ko-KR" sz="3200" b="1" dirty="0" err="1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Parâmetros</a:t>
                </a:r>
                <a:r>
                  <a:rPr lang="en-US" altLang="ko-KR" sz="32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pt-BR" altLang="ko-KR" sz="3200" b="1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𝝁</m:t>
                    </m:r>
                  </m:oMath>
                </a14:m>
                <a:r>
                  <a:rPr lang="en-US" altLang="ko-KR" sz="32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3200" b="1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3200" b="1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𝝈</m:t>
                        </m:r>
                      </m:e>
                      <m:sup>
                        <m:r>
                          <a:rPr lang="pt-BR" altLang="ko-KR" sz="3200" b="1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32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ko-KR" altLang="en-US" sz="32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FF076F62-34A6-4B40-B678-E92FFB6C2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1510"/>
                <a:ext cx="6984776" cy="576064"/>
              </a:xfrm>
              <a:prstGeom prst="rect">
                <a:avLst/>
              </a:prstGeom>
              <a:blipFill>
                <a:blip r:embed="rId3"/>
                <a:stretch>
                  <a:fillRect l="-2271" t="-13830" b="-361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496FA5F-96D3-450B-82AC-92A19E918E04}"/>
                  </a:ext>
                </a:extLst>
              </p:cNvPr>
              <p:cNvSpPr txBox="1"/>
              <p:nvPr/>
            </p:nvSpPr>
            <p:spPr>
              <a:xfrm>
                <a:off x="1448252" y="1203598"/>
                <a:ext cx="1979901" cy="317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496FA5F-96D3-450B-82AC-92A19E918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52" y="1203598"/>
                <a:ext cx="1979901" cy="317138"/>
              </a:xfrm>
              <a:prstGeom prst="rect">
                <a:avLst/>
              </a:prstGeom>
              <a:blipFill>
                <a:blip r:embed="rId4"/>
                <a:stretch>
                  <a:fillRect t="-1923"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E5F7E0B-9490-4CB2-BE10-C1C5A6287A2F}"/>
              </a:ext>
            </a:extLst>
          </p:cNvPr>
          <p:cNvSpPr txBox="1">
            <a:spLocks/>
          </p:cNvSpPr>
          <p:nvPr/>
        </p:nvSpPr>
        <p:spPr>
          <a:xfrm>
            <a:off x="440140" y="1203598"/>
            <a:ext cx="1561544" cy="3516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Dataset: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5FEBCF8-DC39-4241-A374-C12F0C10C3F6}"/>
                  </a:ext>
                </a:extLst>
              </p:cNvPr>
              <p:cNvSpPr txBox="1"/>
              <p:nvPr/>
            </p:nvSpPr>
            <p:spPr>
              <a:xfrm>
                <a:off x="3582049" y="1203598"/>
                <a:ext cx="89274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5FEBCF8-DC39-4241-A374-C12F0C10C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49" y="1203598"/>
                <a:ext cx="892745" cy="295594"/>
              </a:xfrm>
              <a:prstGeom prst="rect">
                <a:avLst/>
              </a:prstGeom>
              <a:blipFill>
                <a:blip r:embed="rId5"/>
                <a:stretch>
                  <a:fillRect l="-2740" b="-10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EB310E6F-4EDE-4711-9494-29E4422BF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611" y="1708562"/>
            <a:ext cx="3643182" cy="217863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AA31CB3-699F-423F-9F30-BC29DF8BC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094" y="3507854"/>
            <a:ext cx="317914" cy="234527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81D0ACE-2EE3-4129-BACD-00723603883B}"/>
              </a:ext>
            </a:extLst>
          </p:cNvPr>
          <p:cNvSpPr txBox="1">
            <a:spLocks/>
          </p:cNvSpPr>
          <p:nvPr/>
        </p:nvSpPr>
        <p:spPr>
          <a:xfrm>
            <a:off x="6325667" y="1225366"/>
            <a:ext cx="2412268" cy="3516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Gaussiana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97B0656-874D-4895-9DE7-5A823660CE09}"/>
                  </a:ext>
                </a:extLst>
              </p:cNvPr>
              <p:cNvSpPr/>
              <p:nvPr/>
            </p:nvSpPr>
            <p:spPr>
              <a:xfrm>
                <a:off x="6556309" y="1577663"/>
                <a:ext cx="1767407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pt-BR" altLang="ko-KR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~</m:t>
                      </m:r>
                      <m:r>
                        <a:rPr lang="pt-BR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/>
                        <m:t>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97B0656-874D-4895-9DE7-5A823660C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09" y="1577663"/>
                <a:ext cx="1767407" cy="380810"/>
              </a:xfrm>
              <a:prstGeom prst="rect">
                <a:avLst/>
              </a:prstGeom>
              <a:blipFill>
                <a:blip r:embed="rId8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E9D369A-D14D-4CBF-BD26-6FC0C816CC4D}"/>
              </a:ext>
            </a:extLst>
          </p:cNvPr>
          <p:cNvCxnSpPr>
            <a:cxnSpLocks/>
          </p:cNvCxnSpPr>
          <p:nvPr/>
        </p:nvCxnSpPr>
        <p:spPr>
          <a:xfrm flipV="1">
            <a:off x="7740352" y="1958474"/>
            <a:ext cx="0" cy="22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3C516CD-D4E9-402B-A1A7-AA2B80FDE04C}"/>
              </a:ext>
            </a:extLst>
          </p:cNvPr>
          <p:cNvCxnSpPr>
            <a:cxnSpLocks/>
          </p:cNvCxnSpPr>
          <p:nvPr/>
        </p:nvCxnSpPr>
        <p:spPr>
          <a:xfrm flipV="1">
            <a:off x="7956376" y="1958473"/>
            <a:ext cx="0" cy="22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F7B828A4-1A51-436A-A3E0-9795E4CFB4B5}"/>
                  </a:ext>
                </a:extLst>
              </p:cNvPr>
              <p:cNvSpPr/>
              <p:nvPr/>
            </p:nvSpPr>
            <p:spPr>
              <a:xfrm>
                <a:off x="7681815" y="2202418"/>
                <a:ext cx="346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F7B828A4-1A51-436A-A3E0-9795E4CFB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815" y="2202418"/>
                <a:ext cx="346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C6ED7B22-FF02-4454-852D-546EFBE8EE1F}"/>
              </a:ext>
            </a:extLst>
          </p:cNvPr>
          <p:cNvSpPr/>
          <p:nvPr/>
        </p:nvSpPr>
        <p:spPr>
          <a:xfrm>
            <a:off x="2971800" y="1994833"/>
            <a:ext cx="2644140" cy="1548467"/>
          </a:xfrm>
          <a:custGeom>
            <a:avLst/>
            <a:gdLst>
              <a:gd name="connsiteX0" fmla="*/ 0 w 2644140"/>
              <a:gd name="connsiteY0" fmla="*/ 1510367 h 1548467"/>
              <a:gd name="connsiteX1" fmla="*/ 220980 w 2644140"/>
              <a:gd name="connsiteY1" fmla="*/ 1495127 h 1548467"/>
              <a:gd name="connsiteX2" fmla="*/ 579120 w 2644140"/>
              <a:gd name="connsiteY2" fmla="*/ 1274147 h 1548467"/>
              <a:gd name="connsiteX3" fmla="*/ 876300 w 2644140"/>
              <a:gd name="connsiteY3" fmla="*/ 839807 h 1548467"/>
              <a:gd name="connsiteX4" fmla="*/ 1051560 w 2644140"/>
              <a:gd name="connsiteY4" fmla="*/ 352127 h 1548467"/>
              <a:gd name="connsiteX5" fmla="*/ 1120140 w 2644140"/>
              <a:gd name="connsiteY5" fmla="*/ 169247 h 1548467"/>
              <a:gd name="connsiteX6" fmla="*/ 1196340 w 2644140"/>
              <a:gd name="connsiteY6" fmla="*/ 47327 h 1548467"/>
              <a:gd name="connsiteX7" fmla="*/ 1363980 w 2644140"/>
              <a:gd name="connsiteY7" fmla="*/ 1607 h 1548467"/>
              <a:gd name="connsiteX8" fmla="*/ 1577340 w 2644140"/>
              <a:gd name="connsiteY8" fmla="*/ 24467 h 1548467"/>
              <a:gd name="connsiteX9" fmla="*/ 1661160 w 2644140"/>
              <a:gd name="connsiteY9" fmla="*/ 154007 h 1548467"/>
              <a:gd name="connsiteX10" fmla="*/ 1744980 w 2644140"/>
              <a:gd name="connsiteY10" fmla="*/ 481667 h 1548467"/>
              <a:gd name="connsiteX11" fmla="*/ 1851660 w 2644140"/>
              <a:gd name="connsiteY11" fmla="*/ 862667 h 1548467"/>
              <a:gd name="connsiteX12" fmla="*/ 1981200 w 2644140"/>
              <a:gd name="connsiteY12" fmla="*/ 1190327 h 1548467"/>
              <a:gd name="connsiteX13" fmla="*/ 2308860 w 2644140"/>
              <a:gd name="connsiteY13" fmla="*/ 1487507 h 1548467"/>
              <a:gd name="connsiteX14" fmla="*/ 2644140 w 2644140"/>
              <a:gd name="connsiteY14" fmla="*/ 1548467 h 154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4140" h="1548467">
                <a:moveTo>
                  <a:pt x="0" y="1510367"/>
                </a:moveTo>
                <a:cubicBezTo>
                  <a:pt x="62230" y="1522432"/>
                  <a:pt x="124460" y="1534497"/>
                  <a:pt x="220980" y="1495127"/>
                </a:cubicBezTo>
                <a:cubicBezTo>
                  <a:pt x="317500" y="1455757"/>
                  <a:pt x="469900" y="1383367"/>
                  <a:pt x="579120" y="1274147"/>
                </a:cubicBezTo>
                <a:cubicBezTo>
                  <a:pt x="688340" y="1164927"/>
                  <a:pt x="797560" y="993477"/>
                  <a:pt x="876300" y="839807"/>
                </a:cubicBezTo>
                <a:cubicBezTo>
                  <a:pt x="955040" y="686137"/>
                  <a:pt x="1010920" y="463887"/>
                  <a:pt x="1051560" y="352127"/>
                </a:cubicBezTo>
                <a:cubicBezTo>
                  <a:pt x="1092200" y="240367"/>
                  <a:pt x="1096010" y="220047"/>
                  <a:pt x="1120140" y="169247"/>
                </a:cubicBezTo>
                <a:cubicBezTo>
                  <a:pt x="1144270" y="118447"/>
                  <a:pt x="1155700" y="75267"/>
                  <a:pt x="1196340" y="47327"/>
                </a:cubicBezTo>
                <a:cubicBezTo>
                  <a:pt x="1236980" y="19387"/>
                  <a:pt x="1300480" y="5417"/>
                  <a:pt x="1363980" y="1607"/>
                </a:cubicBezTo>
                <a:cubicBezTo>
                  <a:pt x="1427480" y="-2203"/>
                  <a:pt x="1527810" y="-933"/>
                  <a:pt x="1577340" y="24467"/>
                </a:cubicBezTo>
                <a:cubicBezTo>
                  <a:pt x="1626870" y="49867"/>
                  <a:pt x="1633220" y="77807"/>
                  <a:pt x="1661160" y="154007"/>
                </a:cubicBezTo>
                <a:cubicBezTo>
                  <a:pt x="1689100" y="230207"/>
                  <a:pt x="1713230" y="363557"/>
                  <a:pt x="1744980" y="481667"/>
                </a:cubicBezTo>
                <a:cubicBezTo>
                  <a:pt x="1776730" y="599777"/>
                  <a:pt x="1812290" y="744557"/>
                  <a:pt x="1851660" y="862667"/>
                </a:cubicBezTo>
                <a:cubicBezTo>
                  <a:pt x="1891030" y="980777"/>
                  <a:pt x="1905000" y="1086187"/>
                  <a:pt x="1981200" y="1190327"/>
                </a:cubicBezTo>
                <a:cubicBezTo>
                  <a:pt x="2057400" y="1294467"/>
                  <a:pt x="2198370" y="1427817"/>
                  <a:pt x="2308860" y="1487507"/>
                </a:cubicBezTo>
                <a:cubicBezTo>
                  <a:pt x="2419350" y="1547197"/>
                  <a:pt x="2531745" y="1547832"/>
                  <a:pt x="2644140" y="1548467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[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FD73D95-2E6E-4AC3-B6D9-591D80C8CA4B}"/>
              </a:ext>
            </a:extLst>
          </p:cNvPr>
          <p:cNvCxnSpPr>
            <a:cxnSpLocks/>
          </p:cNvCxnSpPr>
          <p:nvPr/>
        </p:nvCxnSpPr>
        <p:spPr>
          <a:xfrm>
            <a:off x="4355975" y="3543300"/>
            <a:ext cx="0" cy="199081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769B66A7-136A-4D64-862A-8B782F7725BD}"/>
                  </a:ext>
                </a:extLst>
              </p:cNvPr>
              <p:cNvSpPr/>
              <p:nvPr/>
            </p:nvSpPr>
            <p:spPr>
              <a:xfrm>
                <a:off x="4165153" y="3689808"/>
                <a:ext cx="381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769B66A7-136A-4D64-862A-8B782F772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153" y="3689808"/>
                <a:ext cx="381643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C1910D0-84D9-448A-8BDF-BCC606550030}"/>
              </a:ext>
            </a:extLst>
          </p:cNvPr>
          <p:cNvCxnSpPr>
            <a:cxnSpLocks/>
          </p:cNvCxnSpPr>
          <p:nvPr/>
        </p:nvCxnSpPr>
        <p:spPr>
          <a:xfrm>
            <a:off x="4355975" y="2470762"/>
            <a:ext cx="3722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DD2EDF71-9475-43CE-A581-9F01BC234F80}"/>
                  </a:ext>
                </a:extLst>
              </p:cNvPr>
              <p:cNvSpPr/>
              <p:nvPr/>
            </p:nvSpPr>
            <p:spPr>
              <a:xfrm>
                <a:off x="4343400" y="2400299"/>
                <a:ext cx="373489" cy="368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DD2EDF71-9475-43CE-A581-9F01BC234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400299"/>
                <a:ext cx="373489" cy="3687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CCAB2680-FA73-449F-8F74-FC7C50B99854}"/>
                  </a:ext>
                </a:extLst>
              </p:cNvPr>
              <p:cNvSpPr/>
              <p:nvPr/>
            </p:nvSpPr>
            <p:spPr>
              <a:xfrm>
                <a:off x="2000637" y="3956683"/>
                <a:ext cx="1615635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CCAB2680-FA73-449F-8F74-FC7C50B99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637" y="3956683"/>
                <a:ext cx="1615635" cy="8485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2BFC24C6-28E3-45AA-B6B4-1AB694247CE9}"/>
                  </a:ext>
                </a:extLst>
              </p:cNvPr>
              <p:cNvSpPr/>
              <p:nvPr/>
            </p:nvSpPr>
            <p:spPr>
              <a:xfrm>
                <a:off x="5002807" y="3956683"/>
                <a:ext cx="2421945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2BFC24C6-28E3-45AA-B6B4-1AB694247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807" y="3956683"/>
                <a:ext cx="2421945" cy="8485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4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9" grpId="0"/>
      <p:bldP spid="9" grpId="2"/>
      <p:bldP spid="9" grpId="3"/>
      <p:bldP spid="23" grpId="0" animBg="1"/>
      <p:bldP spid="28" grpId="0"/>
      <p:bldP spid="30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9CE74B-3136-4A56-AE0E-FE3E91B68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11510"/>
            <a:ext cx="4143375" cy="11715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BAB079-3CED-4F2C-AA88-53C73269C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704442"/>
            <a:ext cx="3821609" cy="28738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BCFE34-0BA0-4080-93E4-B056DBE3F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46028"/>
            <a:ext cx="2371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7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9CE74B-3136-4A56-AE0E-FE3E91B68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11510"/>
            <a:ext cx="4143375" cy="11715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BAB079-3CED-4F2C-AA88-53C73269C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704442"/>
            <a:ext cx="3821609" cy="287389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10BA133-C59D-4507-806B-F4D5F04B0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936478"/>
            <a:ext cx="23145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6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Algorítimo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Detecção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Anomalia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8F46B2-22E8-4630-AB61-A19CA1440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73894"/>
            <a:ext cx="1822470" cy="18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1F909FD-BB0D-451B-8A5D-4883CAD02475}"/>
                  </a:ext>
                </a:extLst>
              </p:cNvPr>
              <p:cNvSpPr txBox="1"/>
              <p:nvPr/>
            </p:nvSpPr>
            <p:spPr>
              <a:xfrm>
                <a:off x="1763688" y="1203598"/>
                <a:ext cx="1979901" cy="317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1F909FD-BB0D-451B-8A5D-4883CAD02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203598"/>
                <a:ext cx="1979901" cy="317138"/>
              </a:xfrm>
              <a:prstGeom prst="rect">
                <a:avLst/>
              </a:prstGeom>
              <a:blipFill>
                <a:blip r:embed="rId3"/>
                <a:stretch>
                  <a:fillRect t="-1923"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7EC978-792F-466A-9466-E348DDEE9A02}"/>
              </a:ext>
            </a:extLst>
          </p:cNvPr>
          <p:cNvSpPr txBox="1">
            <a:spLocks/>
          </p:cNvSpPr>
          <p:nvPr/>
        </p:nvSpPr>
        <p:spPr>
          <a:xfrm>
            <a:off x="440140" y="1203598"/>
            <a:ext cx="1561544" cy="3516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Training set: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21AF389-C390-43E0-B782-161C7A1F20E9}"/>
                  </a:ext>
                </a:extLst>
              </p:cNvPr>
              <p:cNvSpPr txBox="1"/>
              <p:nvPr/>
            </p:nvSpPr>
            <p:spPr>
              <a:xfrm>
                <a:off x="3897485" y="1203598"/>
                <a:ext cx="101418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21AF389-C390-43E0-B782-161C7A1F2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85" y="1203598"/>
                <a:ext cx="1014188" cy="295594"/>
              </a:xfrm>
              <a:prstGeom prst="rect">
                <a:avLst/>
              </a:prstGeom>
              <a:blipFill>
                <a:blip r:embed="rId4"/>
                <a:stretch>
                  <a:fillRect l="-2395" b="-10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C50C54B-4AA9-4152-858A-0E4E4E5B98A9}"/>
                  </a:ext>
                </a:extLst>
              </p:cNvPr>
              <p:cNvSpPr/>
              <p:nvPr/>
            </p:nvSpPr>
            <p:spPr>
              <a:xfrm>
                <a:off x="467544" y="1980168"/>
                <a:ext cx="9607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C50C54B-4AA9-4152-858A-0E4E4E5B9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80168"/>
                <a:ext cx="960712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391F0468-4088-43DB-961F-5289C8B6D23E}"/>
              </a:ext>
            </a:extLst>
          </p:cNvPr>
          <p:cNvSpPr/>
          <p:nvPr/>
        </p:nvSpPr>
        <p:spPr>
          <a:xfrm>
            <a:off x="565583" y="2001882"/>
            <a:ext cx="764633" cy="3757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92DAF57B-5CDE-4D63-AF98-12520AD8E7C5}"/>
                  </a:ext>
                </a:extLst>
              </p:cNvPr>
              <p:cNvSpPr/>
              <p:nvPr/>
            </p:nvSpPr>
            <p:spPr>
              <a:xfrm>
                <a:off x="906515" y="2543810"/>
                <a:ext cx="5976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     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92DAF57B-5CDE-4D63-AF98-12520AD8E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15" y="2543810"/>
                <a:ext cx="597682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08C50F3-0816-403B-A0BC-E1394E349D28}"/>
                  </a:ext>
                </a:extLst>
              </p:cNvPr>
              <p:cNvSpPr/>
              <p:nvPr/>
            </p:nvSpPr>
            <p:spPr>
              <a:xfrm>
                <a:off x="6660232" y="1200334"/>
                <a:ext cx="1734642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altLang="ko-KR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~</m:t>
                      </m:r>
                      <m:r>
                        <a:rPr lang="pt-BR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/>
                        <m:t>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08C50F3-0816-403B-A0BC-E1394E349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1200334"/>
                <a:ext cx="1734642" cy="372538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6E1AF5A-1CE8-46E6-8D5D-F5C13A23D6BF}"/>
                  </a:ext>
                </a:extLst>
              </p:cNvPr>
              <p:cNvSpPr/>
              <p:nvPr/>
            </p:nvSpPr>
            <p:spPr>
              <a:xfrm>
                <a:off x="1619672" y="2559252"/>
                <a:ext cx="957378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6E1AF5A-1CE8-46E6-8D5D-F5C13A23D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59252"/>
                <a:ext cx="957378" cy="372538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FB47EAB-E65A-442A-A9CF-C2774FF8777E}"/>
                  </a:ext>
                </a:extLst>
              </p:cNvPr>
              <p:cNvSpPr/>
              <p:nvPr/>
            </p:nvSpPr>
            <p:spPr>
              <a:xfrm>
                <a:off x="6666676" y="1552509"/>
                <a:ext cx="1745285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pt-BR" altLang="ko-KR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~</m:t>
                      </m:r>
                      <m:r>
                        <a:rPr lang="pt-BR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/>
                        <m:t>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FB47EAB-E65A-442A-A9CF-C2774FF87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76" y="1552509"/>
                <a:ext cx="1745285" cy="373051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34557C5-A643-4E46-BFA3-37F60B91F68E}"/>
                  </a:ext>
                </a:extLst>
              </p:cNvPr>
              <p:cNvSpPr/>
              <p:nvPr/>
            </p:nvSpPr>
            <p:spPr>
              <a:xfrm>
                <a:off x="6668164" y="1925047"/>
                <a:ext cx="1745285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ko-KR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pt-BR" altLang="ko-KR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~</m:t>
                      </m:r>
                      <m:r>
                        <a:rPr lang="pt-BR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/>
                        <m:t>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34557C5-A643-4E46-BFA3-37F60B91F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64" y="1925047"/>
                <a:ext cx="1745285" cy="374461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5A10BC6-369A-41B6-94AA-41F9852AC3DD}"/>
                  </a:ext>
                </a:extLst>
              </p:cNvPr>
              <p:cNvSpPr/>
              <p:nvPr/>
            </p:nvSpPr>
            <p:spPr>
              <a:xfrm>
                <a:off x="2937551" y="2540604"/>
                <a:ext cx="962699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5A10BC6-369A-41B6-94AA-41F9852AC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551" y="2540604"/>
                <a:ext cx="962699" cy="373051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7CAF47B3-79B8-4CAB-98C5-11C747617C8B}"/>
                  </a:ext>
                </a:extLst>
              </p:cNvPr>
              <p:cNvSpPr/>
              <p:nvPr/>
            </p:nvSpPr>
            <p:spPr>
              <a:xfrm>
                <a:off x="4251508" y="2549928"/>
                <a:ext cx="962699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7CAF47B3-79B8-4CAB-98C5-11C747617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508" y="2549928"/>
                <a:ext cx="962699" cy="374461"/>
              </a:xfrm>
              <a:prstGeom prst="rect">
                <a:avLst/>
              </a:prstGeom>
              <a:blipFill>
                <a:blip r:embed="rId12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4E9C797-35B6-41D5-B0DD-6F7098F4BA00}"/>
                  </a:ext>
                </a:extLst>
              </p:cNvPr>
              <p:cNvSpPr/>
              <p:nvPr/>
            </p:nvSpPr>
            <p:spPr>
              <a:xfrm>
                <a:off x="5796136" y="2540604"/>
                <a:ext cx="976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4E9C797-35B6-41D5-B0DD-6F7098F4B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540604"/>
                <a:ext cx="976806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9484F40C-D63E-46AB-AD33-A7F739B37E3D}"/>
                  </a:ext>
                </a:extLst>
              </p:cNvPr>
              <p:cNvSpPr/>
              <p:nvPr/>
            </p:nvSpPr>
            <p:spPr>
              <a:xfrm>
                <a:off x="906515" y="3317232"/>
                <a:ext cx="2052741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9484F40C-D63E-46AB-AD33-A7F739B37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15" y="3317232"/>
                <a:ext cx="2052741" cy="8798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ângulo 17">
            <a:extLst>
              <a:ext uri="{FF2B5EF4-FFF2-40B4-BE49-F238E27FC236}">
                <a16:creationId xmlns:a16="http://schemas.microsoft.com/office/drawing/2014/main" id="{98269BEE-977C-487E-8B36-D1D79D674E1F}"/>
              </a:ext>
            </a:extLst>
          </p:cNvPr>
          <p:cNvSpPr/>
          <p:nvPr/>
        </p:nvSpPr>
        <p:spPr>
          <a:xfrm>
            <a:off x="947899" y="3319442"/>
            <a:ext cx="1967917" cy="87764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7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41682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Algoritimo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Detecção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Anomalia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6B49362E-6A6F-4762-A189-9AE356738E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140" y="1203598"/>
                <a:ext cx="7444228" cy="35165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Escolher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podem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indicar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amostras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“fora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padrão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”.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6B49362E-6A6F-4762-A189-9AE35673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0" y="1203598"/>
                <a:ext cx="7444228" cy="351656"/>
              </a:xfrm>
              <a:prstGeom prst="rect">
                <a:avLst/>
              </a:prstGeom>
              <a:blipFill>
                <a:blip r:embed="rId3"/>
                <a:stretch>
                  <a:fillRect l="-410" t="-3448" b="-189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C72DD9-8637-489A-AFB8-A79328D38872}"/>
              </a:ext>
            </a:extLst>
          </p:cNvPr>
          <p:cNvSpPr txBox="1">
            <a:spLocks/>
          </p:cNvSpPr>
          <p:nvPr/>
        </p:nvSpPr>
        <p:spPr>
          <a:xfrm>
            <a:off x="440140" y="1635646"/>
            <a:ext cx="7444228" cy="3516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Para cada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encontrar os parâmetros: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21E2D22-14BD-4CDE-AD03-E89FD1A65B93}"/>
                  </a:ext>
                </a:extLst>
              </p:cNvPr>
              <p:cNvSpPr/>
              <p:nvPr/>
            </p:nvSpPr>
            <p:spPr>
              <a:xfrm>
                <a:off x="1331640" y="1995686"/>
                <a:ext cx="170328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21E2D22-14BD-4CDE-AD03-E89FD1A65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995686"/>
                <a:ext cx="1703287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CBBB1A9C-FFFE-47C4-B8FF-1175901CFF76}"/>
                  </a:ext>
                </a:extLst>
              </p:cNvPr>
              <p:cNvSpPr/>
              <p:nvPr/>
            </p:nvSpPr>
            <p:spPr>
              <a:xfrm>
                <a:off x="3275856" y="1995686"/>
                <a:ext cx="265168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CBBB1A9C-FFFE-47C4-B8FF-1175901CF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95686"/>
                <a:ext cx="2651688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8C7CBE0D-16DD-48E6-83D3-60C99F3293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842" y="3010664"/>
                <a:ext cx="7444228" cy="35165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Dados novos exemplos, calcular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8C7CBE0D-16DD-48E6-83D3-60C99F329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42" y="3010664"/>
                <a:ext cx="7444228" cy="351656"/>
              </a:xfrm>
              <a:prstGeom prst="rect">
                <a:avLst/>
              </a:prstGeom>
              <a:blipFill>
                <a:blip r:embed="rId6"/>
                <a:stretch>
                  <a:fillRect l="-409" t="-5172" b="-17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62EF9AFF-B078-4B08-84CA-238BF2FAA450}"/>
                  </a:ext>
                </a:extLst>
              </p:cNvPr>
              <p:cNvSpPr/>
              <p:nvPr/>
            </p:nvSpPr>
            <p:spPr>
              <a:xfrm>
                <a:off x="1043608" y="3284065"/>
                <a:ext cx="258570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62EF9AFF-B078-4B08-84CA-238BF2FAA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284065"/>
                <a:ext cx="2585708" cy="879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77B5AC49-6B4D-4C6A-891A-01047865485E}"/>
                  </a:ext>
                </a:extLst>
              </p:cNvPr>
              <p:cNvSpPr/>
              <p:nvPr/>
            </p:nvSpPr>
            <p:spPr>
              <a:xfrm>
                <a:off x="3609100" y="3231967"/>
                <a:ext cx="3498714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altLang="ko-KR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pt-BR" altLang="ko-KR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altLang="ko-KR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altLang="ko-KR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pt-BR" altLang="ko-KR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pt-BR" altLang="ko-KR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altLang="ko-KR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ko-KR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altLang="ko-KR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pt-BR" altLang="ko-KR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altLang="ko-KR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altLang="ko-KR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ko-KR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altLang="ko-KR" i="1" dirty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pt-BR" altLang="ko-KR" i="1" dirty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altLang="ko-KR" i="1" dirty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altLang="ko-KR" b="0" i="1" dirty="0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altLang="ko-KR" i="1" dirty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altLang="ko-KR" b="0" i="1" dirty="0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pt-BR" altLang="ko-KR" i="1" dirty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altLang="ko-KR" b="0" i="1" dirty="0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altLang="ko-KR" i="1" dirty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altLang="ko-KR" b="0" i="1" dirty="0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altLang="ko-KR" i="1" dirty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pt-BR" altLang="ko-KR" i="1" dirty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pt-BR" altLang="ko-KR" b="0" i="1" dirty="0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altLang="ko-KR" i="1" dirty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pt-BR" altLang="ko-KR" b="0" i="1" dirty="0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altLang="ko-KR" i="1" dirty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77B5AC49-6B4D-4C6A-891A-010478654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00" y="3231967"/>
                <a:ext cx="3498714" cy="984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744555A4-ED9B-4704-9B4F-B130B195D2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4268117"/>
                <a:ext cx="3498714" cy="35165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4.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Exemplo anômalo se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744555A4-ED9B-4704-9B4F-B130B195D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268117"/>
                <a:ext cx="3498714" cy="351656"/>
              </a:xfrm>
              <a:prstGeom prst="rect">
                <a:avLst/>
              </a:prstGeom>
              <a:blipFill>
                <a:blip r:embed="rId9"/>
                <a:stretch>
                  <a:fillRect l="-1045" t="-5172" b="-17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5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Filosofia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Reg.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Logística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 dentro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objetivo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Matemática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Entendendo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define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fronteiras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1: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curvas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Pontos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Referêcia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5D854111-7F89-4C13-8C46-D55D1BC3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980" y="2851004"/>
            <a:ext cx="2718462" cy="2004199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BC13B62-65F6-4CF6-8C48-12ECC357E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046221"/>
            <a:ext cx="2592288" cy="196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C197965D-2781-4884-B36B-1261EE277469}"/>
                  </a:ext>
                </a:extLst>
              </p:cNvPr>
              <p:cNvSpPr/>
              <p:nvPr/>
            </p:nvSpPr>
            <p:spPr>
              <a:xfrm>
                <a:off x="2857861" y="987287"/>
                <a:ext cx="1644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C197965D-2781-4884-B36B-1261EE277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861" y="987287"/>
                <a:ext cx="164410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E33CF09-0567-4C62-936F-6BF9AFB7C9F6}"/>
                  </a:ext>
                </a:extLst>
              </p:cNvPr>
              <p:cNvSpPr/>
              <p:nvPr/>
            </p:nvSpPr>
            <p:spPr>
              <a:xfrm>
                <a:off x="2857861" y="1333903"/>
                <a:ext cx="1654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E33CF09-0567-4C62-936F-6BF9AFB7C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861" y="1333903"/>
                <a:ext cx="165474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5B40C78-C6D7-4D93-A37A-A1421422B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1180813"/>
            <a:ext cx="1678729" cy="14774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E3F86B-7A92-43F6-B3AC-1CEA574D2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4129" y="1180813"/>
            <a:ext cx="1678729" cy="1529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2A1D546-6B3A-4CC9-AA54-9623ED57AA35}"/>
                  </a:ext>
                </a:extLst>
              </p:cNvPr>
              <p:cNvSpPr/>
              <p:nvPr/>
            </p:nvSpPr>
            <p:spPr>
              <a:xfrm>
                <a:off x="5111032" y="723048"/>
                <a:ext cx="1464760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2A1D546-6B3A-4CC9-AA54-9623ED57A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32" y="723048"/>
                <a:ext cx="1464760" cy="372538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5D1270E-B16C-4F3D-9313-14E1FCF21600}"/>
                  </a:ext>
                </a:extLst>
              </p:cNvPr>
              <p:cNvSpPr/>
              <p:nvPr/>
            </p:nvSpPr>
            <p:spPr>
              <a:xfrm>
                <a:off x="6891113" y="723048"/>
                <a:ext cx="1475404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5D1270E-B16C-4F3D-9313-14E1FCF21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13" y="723048"/>
                <a:ext cx="1475404" cy="373051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9C2D06-DE2A-48A3-8EDC-64C64B64450B}"/>
              </a:ext>
            </a:extLst>
          </p:cNvPr>
          <p:cNvCxnSpPr>
            <a:cxnSpLocks/>
          </p:cNvCxnSpPr>
          <p:nvPr/>
        </p:nvCxnSpPr>
        <p:spPr>
          <a:xfrm>
            <a:off x="6537624" y="915566"/>
            <a:ext cx="3722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39B6E76-A152-49A8-A464-5D08F55691CD}"/>
                  </a:ext>
                </a:extLst>
              </p:cNvPr>
              <p:cNvSpPr/>
              <p:nvPr/>
            </p:nvSpPr>
            <p:spPr>
              <a:xfrm>
                <a:off x="4962939" y="2742992"/>
                <a:ext cx="3713517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39B6E76-A152-49A8-A464-5D08F5569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39" y="2742992"/>
                <a:ext cx="3713517" cy="373051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6F7E929-8442-425F-AE1E-6D5006F12BBA}"/>
                  </a:ext>
                </a:extLst>
              </p:cNvPr>
              <p:cNvSpPr/>
              <p:nvPr/>
            </p:nvSpPr>
            <p:spPr>
              <a:xfrm>
                <a:off x="789543" y="3507854"/>
                <a:ext cx="701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6F7E929-8442-425F-AE1E-6D5006F12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43" y="3507854"/>
                <a:ext cx="701859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39749CE-3EF6-4C89-BBBA-6C22F6ED1A9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491402" y="3692520"/>
            <a:ext cx="9475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4F23D05A-FEC6-4C2A-B035-B7221AAC607F}"/>
              </a:ext>
            </a:extLst>
          </p:cNvPr>
          <p:cNvGrpSpPr/>
          <p:nvPr/>
        </p:nvGrpSpPr>
        <p:grpSpPr>
          <a:xfrm>
            <a:off x="1808538" y="1491630"/>
            <a:ext cx="99166" cy="89400"/>
            <a:chOff x="7524328" y="3763703"/>
            <a:chExt cx="99166" cy="89400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C7F819C-F60E-4CD1-BA20-F5EDD8EAB302}"/>
                </a:ext>
              </a:extLst>
            </p:cNvPr>
            <p:cNvCxnSpPr/>
            <p:nvPr/>
          </p:nvCxnSpPr>
          <p:spPr>
            <a:xfrm>
              <a:off x="7524328" y="3766459"/>
              <a:ext cx="99165" cy="8664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DB2F981D-D4C8-425D-823B-E9A3D65B6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4328" y="3763703"/>
              <a:ext cx="99166" cy="8633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375510A-B13D-4C90-9B55-230C60B061A8}"/>
              </a:ext>
            </a:extLst>
          </p:cNvPr>
          <p:cNvCxnSpPr>
            <a:cxnSpLocks/>
          </p:cNvCxnSpPr>
          <p:nvPr/>
        </p:nvCxnSpPr>
        <p:spPr>
          <a:xfrm flipH="1" flipV="1">
            <a:off x="1619672" y="1306899"/>
            <a:ext cx="168913" cy="17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A2EA15E-F5EB-4950-BBDB-CB6873B763CE}"/>
                  </a:ext>
                </a:extLst>
              </p:cNvPr>
              <p:cNvSpPr/>
              <p:nvPr/>
            </p:nvSpPr>
            <p:spPr>
              <a:xfrm>
                <a:off x="1097392" y="1060257"/>
                <a:ext cx="589841" cy="358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  <m:sup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A2EA15E-F5EB-4950-BBDB-CB6873B76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92" y="1060257"/>
                <a:ext cx="589841" cy="358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06CBCA3-14AB-4382-ABA3-56F702BA367D}"/>
              </a:ext>
            </a:extLst>
          </p:cNvPr>
          <p:cNvGrpSpPr/>
          <p:nvPr/>
        </p:nvGrpSpPr>
        <p:grpSpPr>
          <a:xfrm>
            <a:off x="2267744" y="2283718"/>
            <a:ext cx="99166" cy="89400"/>
            <a:chOff x="7524328" y="3763703"/>
            <a:chExt cx="99166" cy="89400"/>
          </a:xfrm>
        </p:grpSpPr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4EB9BA7A-221C-4B8D-8589-8989CD5976D6}"/>
                </a:ext>
              </a:extLst>
            </p:cNvPr>
            <p:cNvCxnSpPr/>
            <p:nvPr/>
          </p:nvCxnSpPr>
          <p:spPr>
            <a:xfrm>
              <a:off x="7524328" y="3766459"/>
              <a:ext cx="99165" cy="8664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8A61A72F-0F39-46A0-BCB2-A0A3D80E7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4328" y="3763703"/>
              <a:ext cx="99166" cy="8633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5C752CF-0497-4F3F-B53D-2A899ED921A5}"/>
              </a:ext>
            </a:extLst>
          </p:cNvPr>
          <p:cNvCxnSpPr>
            <a:cxnSpLocks/>
          </p:cNvCxnSpPr>
          <p:nvPr/>
        </p:nvCxnSpPr>
        <p:spPr>
          <a:xfrm flipV="1">
            <a:off x="2438980" y="2323700"/>
            <a:ext cx="26081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BCD4BF33-6C37-44EF-ADD8-048692621959}"/>
                  </a:ext>
                </a:extLst>
              </p:cNvPr>
              <p:cNvSpPr/>
              <p:nvPr/>
            </p:nvSpPr>
            <p:spPr>
              <a:xfrm>
                <a:off x="2650011" y="2119424"/>
                <a:ext cx="589841" cy="362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  <m:sup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BCD4BF33-6C37-44EF-ADD8-048692621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11" y="2119424"/>
                <a:ext cx="589841" cy="3625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F1ABDED0-DA9B-4FB6-AB85-B9DC40A0C24B}"/>
                  </a:ext>
                </a:extLst>
              </p:cNvPr>
              <p:cNvSpPr/>
              <p:nvPr/>
            </p:nvSpPr>
            <p:spPr>
              <a:xfrm>
                <a:off x="6372795" y="3210764"/>
                <a:ext cx="1096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F1ABDED0-DA9B-4FB6-AB85-B9DC40A0C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795" y="3210764"/>
                <a:ext cx="10960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455217D5-41DF-4D44-8CDE-6ECC7E2B87AF}"/>
                  </a:ext>
                </a:extLst>
              </p:cNvPr>
              <p:cNvSpPr/>
              <p:nvPr/>
            </p:nvSpPr>
            <p:spPr>
              <a:xfrm>
                <a:off x="5531318" y="3540417"/>
                <a:ext cx="2505621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0.0426≥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455217D5-41DF-4D44-8CDE-6ECC7E2B8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318" y="3540417"/>
                <a:ext cx="2505621" cy="5068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A003A615-DF15-414E-8507-ED3616D93A6C}"/>
                  </a:ext>
                </a:extLst>
              </p:cNvPr>
              <p:cNvSpPr/>
              <p:nvPr/>
            </p:nvSpPr>
            <p:spPr>
              <a:xfrm>
                <a:off x="5566886" y="4053741"/>
                <a:ext cx="2505622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0.0021&lt;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A003A615-DF15-414E-8507-ED3616D93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886" y="4053741"/>
                <a:ext cx="2505622" cy="5068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Imagem 44">
            <a:extLst>
              <a:ext uri="{FF2B5EF4-FFF2-40B4-BE49-F238E27FC236}">
                <a16:creationId xmlns:a16="http://schemas.microsoft.com/office/drawing/2014/main" id="{0732AA73-0122-416E-B54C-9BE137E9D77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08" y="4137645"/>
            <a:ext cx="346051" cy="346051"/>
          </a:xfrm>
          <a:prstGeom prst="rect">
            <a:avLst/>
          </a:prstGeom>
        </p:spPr>
      </p:pic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BBBFFA2B-A519-4BA0-9F3A-7885849CDA4B}"/>
              </a:ext>
            </a:extLst>
          </p:cNvPr>
          <p:cNvSpPr txBox="1">
            <a:spLocks/>
          </p:cNvSpPr>
          <p:nvPr/>
        </p:nvSpPr>
        <p:spPr>
          <a:xfrm>
            <a:off x="740546" y="3907415"/>
            <a:ext cx="1224645" cy="3516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Altura do </a:t>
            </a:r>
            <a:r>
              <a:rPr lang="pt-BR" altLang="ko-KR" sz="11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plot</a:t>
            </a:r>
            <a:endParaRPr lang="en-US" altLang="ko-KR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2">
                <a:extLst>
                  <a:ext uri="{FF2B5EF4-FFF2-40B4-BE49-F238E27FC236}">
                    <a16:creationId xmlns:a16="http://schemas.microsoft.com/office/drawing/2014/main" id="{DB82B29E-E778-4445-B7C8-676FBB341B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180" y="4136568"/>
                <a:ext cx="2010087" cy="35165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(parametrizada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ko-KR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altLang="ko-KR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en-US" altLang="ko-KR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8" name="Text Placeholder 2">
                <a:extLst>
                  <a:ext uri="{FF2B5EF4-FFF2-40B4-BE49-F238E27FC236}">
                    <a16:creationId xmlns:a16="http://schemas.microsoft.com/office/drawing/2014/main" id="{DB82B29E-E778-4445-B7C8-676FBB34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80" y="4136568"/>
                <a:ext cx="2010087" cy="3516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8531FAF-F24C-4016-8E06-6FEDEF69DA6B}"/>
              </a:ext>
            </a:extLst>
          </p:cNvPr>
          <p:cNvCxnSpPr>
            <a:cxnSpLocks/>
          </p:cNvCxnSpPr>
          <p:nvPr/>
        </p:nvCxnSpPr>
        <p:spPr>
          <a:xfrm flipV="1">
            <a:off x="3335159" y="4312094"/>
            <a:ext cx="444753" cy="1765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8CB4C8EF-8382-46E1-8E6F-21198C0672D5}"/>
              </a:ext>
            </a:extLst>
          </p:cNvPr>
          <p:cNvCxnSpPr>
            <a:cxnSpLocks/>
          </p:cNvCxnSpPr>
          <p:nvPr/>
        </p:nvCxnSpPr>
        <p:spPr>
          <a:xfrm>
            <a:off x="3779912" y="4300307"/>
            <a:ext cx="363444" cy="2013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2168547-4AEA-42BA-83BB-BEB3D41A41F6}"/>
              </a:ext>
            </a:extLst>
          </p:cNvPr>
          <p:cNvCxnSpPr>
            <a:cxnSpLocks/>
          </p:cNvCxnSpPr>
          <p:nvPr/>
        </p:nvCxnSpPr>
        <p:spPr>
          <a:xfrm flipH="1" flipV="1">
            <a:off x="2438386" y="3719622"/>
            <a:ext cx="1316067" cy="580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32" grpId="0"/>
      <p:bldP spid="38" grpId="0"/>
      <p:bldP spid="41" grpId="0"/>
      <p:bldP spid="42" grpId="0"/>
      <p:bldP spid="43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5D854111-7F89-4C13-8C46-D55D1BC3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218286"/>
            <a:ext cx="3903218" cy="2877666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259228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BC13B62-65F6-4CF6-8C48-12ECC357E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419622"/>
            <a:ext cx="3525897" cy="2677657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4F23D05A-FEC6-4C2A-B035-B7221AAC607F}"/>
              </a:ext>
            </a:extLst>
          </p:cNvPr>
          <p:cNvGrpSpPr/>
          <p:nvPr/>
        </p:nvGrpSpPr>
        <p:grpSpPr>
          <a:xfrm>
            <a:off x="2217107" y="2067694"/>
            <a:ext cx="129467" cy="121597"/>
            <a:chOff x="7524328" y="3763703"/>
            <a:chExt cx="99166" cy="89400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C7F819C-F60E-4CD1-BA20-F5EDD8EAB302}"/>
                </a:ext>
              </a:extLst>
            </p:cNvPr>
            <p:cNvCxnSpPr/>
            <p:nvPr/>
          </p:nvCxnSpPr>
          <p:spPr>
            <a:xfrm>
              <a:off x="7524328" y="3766459"/>
              <a:ext cx="99165" cy="8664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DB2F981D-D4C8-425D-823B-E9A3D65B6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4328" y="3763703"/>
              <a:ext cx="99166" cy="8633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06CBCA3-14AB-4382-ABA3-56F702BA367D}"/>
              </a:ext>
            </a:extLst>
          </p:cNvPr>
          <p:cNvGrpSpPr/>
          <p:nvPr/>
        </p:nvGrpSpPr>
        <p:grpSpPr>
          <a:xfrm>
            <a:off x="2843808" y="3075806"/>
            <a:ext cx="129467" cy="121597"/>
            <a:chOff x="7524328" y="3763703"/>
            <a:chExt cx="99166" cy="89400"/>
          </a:xfrm>
        </p:grpSpPr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4EB9BA7A-221C-4B8D-8589-8989CD5976D6}"/>
                </a:ext>
              </a:extLst>
            </p:cNvPr>
            <p:cNvCxnSpPr/>
            <p:nvPr/>
          </p:nvCxnSpPr>
          <p:spPr>
            <a:xfrm>
              <a:off x="7524328" y="3766459"/>
              <a:ext cx="99165" cy="8664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8A61A72F-0F39-46A0-BCB2-A0A3D80E7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4328" y="3763703"/>
              <a:ext cx="99166" cy="8633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E08D8A13-8889-423A-A519-E51F685FD2DF}"/>
              </a:ext>
            </a:extLst>
          </p:cNvPr>
          <p:cNvSpPr/>
          <p:nvPr/>
        </p:nvSpPr>
        <p:spPr>
          <a:xfrm>
            <a:off x="5580113" y="2926080"/>
            <a:ext cx="1865776" cy="581774"/>
          </a:xfrm>
          <a:custGeom>
            <a:avLst/>
            <a:gdLst>
              <a:gd name="connsiteX0" fmla="*/ 100303 w 1754991"/>
              <a:gd name="connsiteY0" fmla="*/ 22860 h 546418"/>
              <a:gd name="connsiteX1" fmla="*/ 39343 w 1754991"/>
              <a:gd name="connsiteY1" fmla="*/ 83820 h 546418"/>
              <a:gd name="connsiteX2" fmla="*/ 1243 w 1754991"/>
              <a:gd name="connsiteY2" fmla="*/ 236220 h 546418"/>
              <a:gd name="connsiteX3" fmla="*/ 85063 w 1754991"/>
              <a:gd name="connsiteY3" fmla="*/ 358140 h 546418"/>
              <a:gd name="connsiteX4" fmla="*/ 542263 w 1754991"/>
              <a:gd name="connsiteY4" fmla="*/ 533400 h 546418"/>
              <a:gd name="connsiteX5" fmla="*/ 1342363 w 1754991"/>
              <a:gd name="connsiteY5" fmla="*/ 510540 h 546418"/>
              <a:gd name="connsiteX6" fmla="*/ 1715743 w 1754991"/>
              <a:gd name="connsiteY6" fmla="*/ 327660 h 546418"/>
              <a:gd name="connsiteX7" fmla="*/ 1738603 w 1754991"/>
              <a:gd name="connsiteY7" fmla="*/ 198120 h 546418"/>
              <a:gd name="connsiteX8" fmla="*/ 1670023 w 1754991"/>
              <a:gd name="connsiteY8" fmla="*/ 0 h 54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991" h="546418">
                <a:moveTo>
                  <a:pt x="100303" y="22860"/>
                </a:moveTo>
                <a:cubicBezTo>
                  <a:pt x="78078" y="35560"/>
                  <a:pt x="55853" y="48260"/>
                  <a:pt x="39343" y="83820"/>
                </a:cubicBezTo>
                <a:cubicBezTo>
                  <a:pt x="22833" y="119380"/>
                  <a:pt x="-6377" y="190500"/>
                  <a:pt x="1243" y="236220"/>
                </a:cubicBezTo>
                <a:cubicBezTo>
                  <a:pt x="8863" y="281940"/>
                  <a:pt x="-5107" y="308610"/>
                  <a:pt x="85063" y="358140"/>
                </a:cubicBezTo>
                <a:cubicBezTo>
                  <a:pt x="175233" y="407670"/>
                  <a:pt x="332713" y="508000"/>
                  <a:pt x="542263" y="533400"/>
                </a:cubicBezTo>
                <a:cubicBezTo>
                  <a:pt x="751813" y="558800"/>
                  <a:pt x="1146783" y="544830"/>
                  <a:pt x="1342363" y="510540"/>
                </a:cubicBezTo>
                <a:cubicBezTo>
                  <a:pt x="1537943" y="476250"/>
                  <a:pt x="1649703" y="379730"/>
                  <a:pt x="1715743" y="327660"/>
                </a:cubicBezTo>
                <a:cubicBezTo>
                  <a:pt x="1781783" y="275590"/>
                  <a:pt x="1746223" y="252730"/>
                  <a:pt x="1738603" y="198120"/>
                </a:cubicBezTo>
                <a:cubicBezTo>
                  <a:pt x="1730983" y="143510"/>
                  <a:pt x="1700503" y="71755"/>
                  <a:pt x="1670023" y="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33CC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C9990AEE-04D0-4C5B-9573-DAA8F9BB625F}"/>
              </a:ext>
            </a:extLst>
          </p:cNvPr>
          <p:cNvSpPr/>
          <p:nvPr/>
        </p:nvSpPr>
        <p:spPr>
          <a:xfrm>
            <a:off x="5013960" y="3017520"/>
            <a:ext cx="3051316" cy="800224"/>
          </a:xfrm>
          <a:custGeom>
            <a:avLst/>
            <a:gdLst>
              <a:gd name="connsiteX0" fmla="*/ 0 w 3051316"/>
              <a:gd name="connsiteY0" fmla="*/ 198120 h 800224"/>
              <a:gd name="connsiteX1" fmla="*/ 60960 w 3051316"/>
              <a:gd name="connsiteY1" fmla="*/ 205740 h 800224"/>
              <a:gd name="connsiteX2" fmla="*/ 182880 w 3051316"/>
              <a:gd name="connsiteY2" fmla="*/ 190500 h 800224"/>
              <a:gd name="connsiteX3" fmla="*/ 243840 w 3051316"/>
              <a:gd name="connsiteY3" fmla="*/ 167640 h 800224"/>
              <a:gd name="connsiteX4" fmla="*/ 320040 w 3051316"/>
              <a:gd name="connsiteY4" fmla="*/ 129540 h 800224"/>
              <a:gd name="connsiteX5" fmla="*/ 365760 w 3051316"/>
              <a:gd name="connsiteY5" fmla="*/ 99060 h 800224"/>
              <a:gd name="connsiteX6" fmla="*/ 434340 w 3051316"/>
              <a:gd name="connsiteY6" fmla="*/ 68580 h 800224"/>
              <a:gd name="connsiteX7" fmla="*/ 403860 w 3051316"/>
              <a:gd name="connsiteY7" fmla="*/ 60960 h 800224"/>
              <a:gd name="connsiteX8" fmla="*/ 312420 w 3051316"/>
              <a:gd name="connsiteY8" fmla="*/ 106680 h 800224"/>
              <a:gd name="connsiteX9" fmla="*/ 259080 w 3051316"/>
              <a:gd name="connsiteY9" fmla="*/ 129540 h 800224"/>
              <a:gd name="connsiteX10" fmla="*/ 228600 w 3051316"/>
              <a:gd name="connsiteY10" fmla="*/ 144780 h 800224"/>
              <a:gd name="connsiteX11" fmla="*/ 205740 w 3051316"/>
              <a:gd name="connsiteY11" fmla="*/ 137160 h 800224"/>
              <a:gd name="connsiteX12" fmla="*/ 251460 w 3051316"/>
              <a:gd name="connsiteY12" fmla="*/ 121920 h 800224"/>
              <a:gd name="connsiteX13" fmla="*/ 213360 w 3051316"/>
              <a:gd name="connsiteY13" fmla="*/ 121920 h 800224"/>
              <a:gd name="connsiteX14" fmla="*/ 175260 w 3051316"/>
              <a:gd name="connsiteY14" fmla="*/ 152400 h 800224"/>
              <a:gd name="connsiteX15" fmla="*/ 83820 w 3051316"/>
              <a:gd name="connsiteY15" fmla="*/ 175260 h 800224"/>
              <a:gd name="connsiteX16" fmla="*/ 137160 w 3051316"/>
              <a:gd name="connsiteY16" fmla="*/ 167640 h 800224"/>
              <a:gd name="connsiteX17" fmla="*/ 190500 w 3051316"/>
              <a:gd name="connsiteY17" fmla="*/ 160020 h 800224"/>
              <a:gd name="connsiteX18" fmla="*/ 243840 w 3051316"/>
              <a:gd name="connsiteY18" fmla="*/ 137160 h 800224"/>
              <a:gd name="connsiteX19" fmla="*/ 335280 w 3051316"/>
              <a:gd name="connsiteY19" fmla="*/ 114300 h 800224"/>
              <a:gd name="connsiteX20" fmla="*/ 396240 w 3051316"/>
              <a:gd name="connsiteY20" fmla="*/ 83820 h 800224"/>
              <a:gd name="connsiteX21" fmla="*/ 434340 w 3051316"/>
              <a:gd name="connsiteY21" fmla="*/ 60960 h 800224"/>
              <a:gd name="connsiteX22" fmla="*/ 480060 w 3051316"/>
              <a:gd name="connsiteY22" fmla="*/ 45720 h 800224"/>
              <a:gd name="connsiteX23" fmla="*/ 449580 w 3051316"/>
              <a:gd name="connsiteY23" fmla="*/ 76200 h 800224"/>
              <a:gd name="connsiteX24" fmla="*/ 434340 w 3051316"/>
              <a:gd name="connsiteY24" fmla="*/ 99060 h 800224"/>
              <a:gd name="connsiteX25" fmla="*/ 403860 w 3051316"/>
              <a:gd name="connsiteY25" fmla="*/ 114300 h 800224"/>
              <a:gd name="connsiteX26" fmla="*/ 381000 w 3051316"/>
              <a:gd name="connsiteY26" fmla="*/ 152400 h 800224"/>
              <a:gd name="connsiteX27" fmla="*/ 312420 w 3051316"/>
              <a:gd name="connsiteY27" fmla="*/ 182880 h 800224"/>
              <a:gd name="connsiteX28" fmla="*/ 274320 w 3051316"/>
              <a:gd name="connsiteY28" fmla="*/ 167640 h 800224"/>
              <a:gd name="connsiteX29" fmla="*/ 304800 w 3051316"/>
              <a:gd name="connsiteY29" fmla="*/ 152400 h 800224"/>
              <a:gd name="connsiteX30" fmla="*/ 358140 w 3051316"/>
              <a:gd name="connsiteY30" fmla="*/ 160020 h 800224"/>
              <a:gd name="connsiteX31" fmla="*/ 342900 w 3051316"/>
              <a:gd name="connsiteY31" fmla="*/ 274320 h 800224"/>
              <a:gd name="connsiteX32" fmla="*/ 320040 w 3051316"/>
              <a:gd name="connsiteY32" fmla="*/ 304800 h 800224"/>
              <a:gd name="connsiteX33" fmla="*/ 297180 w 3051316"/>
              <a:gd name="connsiteY33" fmla="*/ 312420 h 800224"/>
              <a:gd name="connsiteX34" fmla="*/ 228600 w 3051316"/>
              <a:gd name="connsiteY34" fmla="*/ 304800 h 800224"/>
              <a:gd name="connsiteX35" fmla="*/ 312420 w 3051316"/>
              <a:gd name="connsiteY35" fmla="*/ 213360 h 800224"/>
              <a:gd name="connsiteX36" fmla="*/ 304800 w 3051316"/>
              <a:gd name="connsiteY36" fmla="*/ 266700 h 800224"/>
              <a:gd name="connsiteX37" fmla="*/ 220980 w 3051316"/>
              <a:gd name="connsiteY37" fmla="*/ 198120 h 800224"/>
              <a:gd name="connsiteX38" fmla="*/ 243840 w 3051316"/>
              <a:gd name="connsiteY38" fmla="*/ 182880 h 800224"/>
              <a:gd name="connsiteX39" fmla="*/ 243840 w 3051316"/>
              <a:gd name="connsiteY39" fmla="*/ 251460 h 800224"/>
              <a:gd name="connsiteX40" fmla="*/ 220980 w 3051316"/>
              <a:gd name="connsiteY40" fmla="*/ 266700 h 800224"/>
              <a:gd name="connsiteX41" fmla="*/ 137160 w 3051316"/>
              <a:gd name="connsiteY41" fmla="*/ 259080 h 800224"/>
              <a:gd name="connsiteX42" fmla="*/ 144780 w 3051316"/>
              <a:gd name="connsiteY42" fmla="*/ 205740 h 800224"/>
              <a:gd name="connsiteX43" fmla="*/ 190500 w 3051316"/>
              <a:gd name="connsiteY43" fmla="*/ 190500 h 800224"/>
              <a:gd name="connsiteX44" fmla="*/ 213360 w 3051316"/>
              <a:gd name="connsiteY44" fmla="*/ 205740 h 800224"/>
              <a:gd name="connsiteX45" fmla="*/ 160020 w 3051316"/>
              <a:gd name="connsiteY45" fmla="*/ 259080 h 800224"/>
              <a:gd name="connsiteX46" fmla="*/ 53340 w 3051316"/>
              <a:gd name="connsiteY46" fmla="*/ 251460 h 800224"/>
              <a:gd name="connsiteX47" fmla="*/ 91440 w 3051316"/>
              <a:gd name="connsiteY47" fmla="*/ 175260 h 800224"/>
              <a:gd name="connsiteX48" fmla="*/ 121920 w 3051316"/>
              <a:gd name="connsiteY48" fmla="*/ 167640 h 800224"/>
              <a:gd name="connsiteX49" fmla="*/ 175260 w 3051316"/>
              <a:gd name="connsiteY49" fmla="*/ 160020 h 800224"/>
              <a:gd name="connsiteX50" fmla="*/ 281940 w 3051316"/>
              <a:gd name="connsiteY50" fmla="*/ 121920 h 800224"/>
              <a:gd name="connsiteX51" fmla="*/ 350520 w 3051316"/>
              <a:gd name="connsiteY51" fmla="*/ 99060 h 800224"/>
              <a:gd name="connsiteX52" fmla="*/ 411480 w 3051316"/>
              <a:gd name="connsiteY52" fmla="*/ 76200 h 800224"/>
              <a:gd name="connsiteX53" fmla="*/ 449580 w 3051316"/>
              <a:gd name="connsiteY53" fmla="*/ 91440 h 800224"/>
              <a:gd name="connsiteX54" fmla="*/ 457200 w 3051316"/>
              <a:gd name="connsiteY54" fmla="*/ 220980 h 800224"/>
              <a:gd name="connsiteX55" fmla="*/ 487680 w 3051316"/>
              <a:gd name="connsiteY55" fmla="*/ 160020 h 800224"/>
              <a:gd name="connsiteX56" fmla="*/ 502920 w 3051316"/>
              <a:gd name="connsiteY56" fmla="*/ 114300 h 800224"/>
              <a:gd name="connsiteX57" fmla="*/ 525780 w 3051316"/>
              <a:gd name="connsiteY57" fmla="*/ 68580 h 800224"/>
              <a:gd name="connsiteX58" fmla="*/ 487680 w 3051316"/>
              <a:gd name="connsiteY58" fmla="*/ 60960 h 800224"/>
              <a:gd name="connsiteX59" fmla="*/ 457200 w 3051316"/>
              <a:gd name="connsiteY59" fmla="*/ 83820 h 800224"/>
              <a:gd name="connsiteX60" fmla="*/ 411480 w 3051316"/>
              <a:gd name="connsiteY60" fmla="*/ 152400 h 800224"/>
              <a:gd name="connsiteX61" fmla="*/ 365760 w 3051316"/>
              <a:gd name="connsiteY61" fmla="*/ 213360 h 800224"/>
              <a:gd name="connsiteX62" fmla="*/ 373380 w 3051316"/>
              <a:gd name="connsiteY62" fmla="*/ 266700 h 800224"/>
              <a:gd name="connsiteX63" fmla="*/ 396240 w 3051316"/>
              <a:gd name="connsiteY63" fmla="*/ 274320 h 800224"/>
              <a:gd name="connsiteX64" fmla="*/ 411480 w 3051316"/>
              <a:gd name="connsiteY64" fmla="*/ 251460 h 800224"/>
              <a:gd name="connsiteX65" fmla="*/ 403860 w 3051316"/>
              <a:gd name="connsiteY65" fmla="*/ 228600 h 800224"/>
              <a:gd name="connsiteX66" fmla="*/ 426720 w 3051316"/>
              <a:gd name="connsiteY66" fmla="*/ 129540 h 800224"/>
              <a:gd name="connsiteX67" fmla="*/ 449580 w 3051316"/>
              <a:gd name="connsiteY67" fmla="*/ 114300 h 800224"/>
              <a:gd name="connsiteX68" fmla="*/ 495300 w 3051316"/>
              <a:gd name="connsiteY68" fmla="*/ 121920 h 800224"/>
              <a:gd name="connsiteX69" fmla="*/ 495300 w 3051316"/>
              <a:gd name="connsiteY69" fmla="*/ 320040 h 800224"/>
              <a:gd name="connsiteX70" fmla="*/ 487680 w 3051316"/>
              <a:gd name="connsiteY70" fmla="*/ 259080 h 800224"/>
              <a:gd name="connsiteX71" fmla="*/ 480060 w 3051316"/>
              <a:gd name="connsiteY71" fmla="*/ 289560 h 800224"/>
              <a:gd name="connsiteX72" fmla="*/ 464820 w 3051316"/>
              <a:gd name="connsiteY72" fmla="*/ 335280 h 800224"/>
              <a:gd name="connsiteX73" fmla="*/ 388620 w 3051316"/>
              <a:gd name="connsiteY73" fmla="*/ 304800 h 800224"/>
              <a:gd name="connsiteX74" fmla="*/ 411480 w 3051316"/>
              <a:gd name="connsiteY74" fmla="*/ 289560 h 800224"/>
              <a:gd name="connsiteX75" fmla="*/ 434340 w 3051316"/>
              <a:gd name="connsiteY75" fmla="*/ 304800 h 800224"/>
              <a:gd name="connsiteX76" fmla="*/ 449580 w 3051316"/>
              <a:gd name="connsiteY76" fmla="*/ 342900 h 800224"/>
              <a:gd name="connsiteX77" fmla="*/ 426720 w 3051316"/>
              <a:gd name="connsiteY77" fmla="*/ 350520 h 800224"/>
              <a:gd name="connsiteX78" fmla="*/ 419100 w 3051316"/>
              <a:gd name="connsiteY78" fmla="*/ 312420 h 800224"/>
              <a:gd name="connsiteX79" fmla="*/ 457200 w 3051316"/>
              <a:gd name="connsiteY79" fmla="*/ 297180 h 800224"/>
              <a:gd name="connsiteX80" fmla="*/ 472440 w 3051316"/>
              <a:gd name="connsiteY80" fmla="*/ 320040 h 800224"/>
              <a:gd name="connsiteX81" fmla="*/ 495300 w 3051316"/>
              <a:gd name="connsiteY81" fmla="*/ 342900 h 800224"/>
              <a:gd name="connsiteX82" fmla="*/ 502920 w 3051316"/>
              <a:gd name="connsiteY82" fmla="*/ 365760 h 800224"/>
              <a:gd name="connsiteX83" fmla="*/ 495300 w 3051316"/>
              <a:gd name="connsiteY83" fmla="*/ 312420 h 800224"/>
              <a:gd name="connsiteX84" fmla="*/ 518160 w 3051316"/>
              <a:gd name="connsiteY84" fmla="*/ 304800 h 800224"/>
              <a:gd name="connsiteX85" fmla="*/ 541020 w 3051316"/>
              <a:gd name="connsiteY85" fmla="*/ 320040 h 800224"/>
              <a:gd name="connsiteX86" fmla="*/ 579120 w 3051316"/>
              <a:gd name="connsiteY86" fmla="*/ 403860 h 800224"/>
              <a:gd name="connsiteX87" fmla="*/ 586740 w 3051316"/>
              <a:gd name="connsiteY87" fmla="*/ 449580 h 800224"/>
              <a:gd name="connsiteX88" fmla="*/ 594360 w 3051316"/>
              <a:gd name="connsiteY88" fmla="*/ 411480 h 800224"/>
              <a:gd name="connsiteX89" fmla="*/ 609600 w 3051316"/>
              <a:gd name="connsiteY89" fmla="*/ 403860 h 800224"/>
              <a:gd name="connsiteX90" fmla="*/ 601980 w 3051316"/>
              <a:gd name="connsiteY90" fmla="*/ 365760 h 800224"/>
              <a:gd name="connsiteX91" fmla="*/ 556260 w 3051316"/>
              <a:gd name="connsiteY91" fmla="*/ 320040 h 800224"/>
              <a:gd name="connsiteX92" fmla="*/ 541020 w 3051316"/>
              <a:gd name="connsiteY92" fmla="*/ 297180 h 800224"/>
              <a:gd name="connsiteX93" fmla="*/ 510540 w 3051316"/>
              <a:gd name="connsiteY93" fmla="*/ 289560 h 800224"/>
              <a:gd name="connsiteX94" fmla="*/ 548640 w 3051316"/>
              <a:gd name="connsiteY94" fmla="*/ 320040 h 800224"/>
              <a:gd name="connsiteX95" fmla="*/ 579120 w 3051316"/>
              <a:gd name="connsiteY95" fmla="*/ 274320 h 800224"/>
              <a:gd name="connsiteX96" fmla="*/ 586740 w 3051316"/>
              <a:gd name="connsiteY96" fmla="*/ 297180 h 800224"/>
              <a:gd name="connsiteX97" fmla="*/ 601980 w 3051316"/>
              <a:gd name="connsiteY97" fmla="*/ 335280 h 800224"/>
              <a:gd name="connsiteX98" fmla="*/ 617220 w 3051316"/>
              <a:gd name="connsiteY98" fmla="*/ 365760 h 800224"/>
              <a:gd name="connsiteX99" fmla="*/ 594360 w 3051316"/>
              <a:gd name="connsiteY99" fmla="*/ 342900 h 800224"/>
              <a:gd name="connsiteX100" fmla="*/ 586740 w 3051316"/>
              <a:gd name="connsiteY100" fmla="*/ 312420 h 800224"/>
              <a:gd name="connsiteX101" fmla="*/ 617220 w 3051316"/>
              <a:gd name="connsiteY101" fmla="*/ 365760 h 800224"/>
              <a:gd name="connsiteX102" fmla="*/ 670560 w 3051316"/>
              <a:gd name="connsiteY102" fmla="*/ 426720 h 800224"/>
              <a:gd name="connsiteX103" fmla="*/ 640080 w 3051316"/>
              <a:gd name="connsiteY103" fmla="*/ 365760 h 800224"/>
              <a:gd name="connsiteX104" fmla="*/ 632460 w 3051316"/>
              <a:gd name="connsiteY104" fmla="*/ 342900 h 800224"/>
              <a:gd name="connsiteX105" fmla="*/ 655320 w 3051316"/>
              <a:gd name="connsiteY105" fmla="*/ 388620 h 800224"/>
              <a:gd name="connsiteX106" fmla="*/ 678180 w 3051316"/>
              <a:gd name="connsiteY106" fmla="*/ 411480 h 800224"/>
              <a:gd name="connsiteX107" fmla="*/ 716280 w 3051316"/>
              <a:gd name="connsiteY107" fmla="*/ 449580 h 800224"/>
              <a:gd name="connsiteX108" fmla="*/ 678180 w 3051316"/>
              <a:gd name="connsiteY108" fmla="*/ 365760 h 800224"/>
              <a:gd name="connsiteX109" fmla="*/ 670560 w 3051316"/>
              <a:gd name="connsiteY109" fmla="*/ 342900 h 800224"/>
              <a:gd name="connsiteX110" fmla="*/ 655320 w 3051316"/>
              <a:gd name="connsiteY110" fmla="*/ 312420 h 800224"/>
              <a:gd name="connsiteX111" fmla="*/ 647700 w 3051316"/>
              <a:gd name="connsiteY111" fmla="*/ 289560 h 800224"/>
              <a:gd name="connsiteX112" fmla="*/ 685800 w 3051316"/>
              <a:gd name="connsiteY112" fmla="*/ 304800 h 800224"/>
              <a:gd name="connsiteX113" fmla="*/ 708660 w 3051316"/>
              <a:gd name="connsiteY113" fmla="*/ 335280 h 800224"/>
              <a:gd name="connsiteX114" fmla="*/ 716280 w 3051316"/>
              <a:gd name="connsiteY114" fmla="*/ 358140 h 800224"/>
              <a:gd name="connsiteX115" fmla="*/ 777240 w 3051316"/>
              <a:gd name="connsiteY115" fmla="*/ 403860 h 800224"/>
              <a:gd name="connsiteX116" fmla="*/ 792480 w 3051316"/>
              <a:gd name="connsiteY116" fmla="*/ 434340 h 800224"/>
              <a:gd name="connsiteX117" fmla="*/ 830580 w 3051316"/>
              <a:gd name="connsiteY117" fmla="*/ 487680 h 800224"/>
              <a:gd name="connsiteX118" fmla="*/ 853440 w 3051316"/>
              <a:gd name="connsiteY118" fmla="*/ 510540 h 800224"/>
              <a:gd name="connsiteX119" fmla="*/ 861060 w 3051316"/>
              <a:gd name="connsiteY119" fmla="*/ 487680 h 800224"/>
              <a:gd name="connsiteX120" fmla="*/ 822960 w 3051316"/>
              <a:gd name="connsiteY120" fmla="*/ 525780 h 800224"/>
              <a:gd name="connsiteX121" fmla="*/ 830580 w 3051316"/>
              <a:gd name="connsiteY121" fmla="*/ 548640 h 800224"/>
              <a:gd name="connsiteX122" fmla="*/ 861060 w 3051316"/>
              <a:gd name="connsiteY122" fmla="*/ 579120 h 800224"/>
              <a:gd name="connsiteX123" fmla="*/ 876300 w 3051316"/>
              <a:gd name="connsiteY123" fmla="*/ 609600 h 800224"/>
              <a:gd name="connsiteX124" fmla="*/ 822960 w 3051316"/>
              <a:gd name="connsiteY124" fmla="*/ 601980 h 800224"/>
              <a:gd name="connsiteX125" fmla="*/ 784860 w 3051316"/>
              <a:gd name="connsiteY125" fmla="*/ 563880 h 800224"/>
              <a:gd name="connsiteX126" fmla="*/ 777240 w 3051316"/>
              <a:gd name="connsiteY126" fmla="*/ 541020 h 800224"/>
              <a:gd name="connsiteX127" fmla="*/ 762000 w 3051316"/>
              <a:gd name="connsiteY127" fmla="*/ 518160 h 800224"/>
              <a:gd name="connsiteX128" fmla="*/ 784860 w 3051316"/>
              <a:gd name="connsiteY128" fmla="*/ 502920 h 800224"/>
              <a:gd name="connsiteX129" fmla="*/ 838200 w 3051316"/>
              <a:gd name="connsiteY129" fmla="*/ 510540 h 800224"/>
              <a:gd name="connsiteX130" fmla="*/ 853440 w 3051316"/>
              <a:gd name="connsiteY130" fmla="*/ 441960 h 800224"/>
              <a:gd name="connsiteX131" fmla="*/ 937260 w 3051316"/>
              <a:gd name="connsiteY131" fmla="*/ 533400 h 800224"/>
              <a:gd name="connsiteX132" fmla="*/ 952500 w 3051316"/>
              <a:gd name="connsiteY132" fmla="*/ 556260 h 800224"/>
              <a:gd name="connsiteX133" fmla="*/ 929640 w 3051316"/>
              <a:gd name="connsiteY133" fmla="*/ 548640 h 800224"/>
              <a:gd name="connsiteX134" fmla="*/ 914400 w 3051316"/>
              <a:gd name="connsiteY134" fmla="*/ 502920 h 800224"/>
              <a:gd name="connsiteX135" fmla="*/ 944880 w 3051316"/>
              <a:gd name="connsiteY135" fmla="*/ 487680 h 800224"/>
              <a:gd name="connsiteX136" fmla="*/ 922020 w 3051316"/>
              <a:gd name="connsiteY136" fmla="*/ 464820 h 800224"/>
              <a:gd name="connsiteX137" fmla="*/ 899160 w 3051316"/>
              <a:gd name="connsiteY137" fmla="*/ 426720 h 800224"/>
              <a:gd name="connsiteX138" fmla="*/ 906780 w 3051316"/>
              <a:gd name="connsiteY138" fmla="*/ 449580 h 800224"/>
              <a:gd name="connsiteX139" fmla="*/ 967740 w 3051316"/>
              <a:gd name="connsiteY139" fmla="*/ 556260 h 800224"/>
              <a:gd name="connsiteX140" fmla="*/ 960120 w 3051316"/>
              <a:gd name="connsiteY140" fmla="*/ 609600 h 800224"/>
              <a:gd name="connsiteX141" fmla="*/ 876300 w 3051316"/>
              <a:gd name="connsiteY141" fmla="*/ 601980 h 800224"/>
              <a:gd name="connsiteX142" fmla="*/ 861060 w 3051316"/>
              <a:gd name="connsiteY142" fmla="*/ 579120 h 800224"/>
              <a:gd name="connsiteX143" fmla="*/ 929640 w 3051316"/>
              <a:gd name="connsiteY143" fmla="*/ 624840 h 800224"/>
              <a:gd name="connsiteX144" fmla="*/ 975360 w 3051316"/>
              <a:gd name="connsiteY144" fmla="*/ 655320 h 800224"/>
              <a:gd name="connsiteX145" fmla="*/ 990600 w 3051316"/>
              <a:gd name="connsiteY145" fmla="*/ 678180 h 800224"/>
              <a:gd name="connsiteX146" fmla="*/ 998220 w 3051316"/>
              <a:gd name="connsiteY146" fmla="*/ 640080 h 800224"/>
              <a:gd name="connsiteX147" fmla="*/ 1013460 w 3051316"/>
              <a:gd name="connsiteY147" fmla="*/ 548640 h 800224"/>
              <a:gd name="connsiteX148" fmla="*/ 1082040 w 3051316"/>
              <a:gd name="connsiteY148" fmla="*/ 609600 h 800224"/>
              <a:gd name="connsiteX149" fmla="*/ 1104900 w 3051316"/>
              <a:gd name="connsiteY149" fmla="*/ 647700 h 800224"/>
              <a:gd name="connsiteX150" fmla="*/ 1135380 w 3051316"/>
              <a:gd name="connsiteY150" fmla="*/ 701040 h 800224"/>
              <a:gd name="connsiteX151" fmla="*/ 1158240 w 3051316"/>
              <a:gd name="connsiteY151" fmla="*/ 739140 h 800224"/>
              <a:gd name="connsiteX152" fmla="*/ 1173480 w 3051316"/>
              <a:gd name="connsiteY152" fmla="*/ 762000 h 800224"/>
              <a:gd name="connsiteX153" fmla="*/ 1181100 w 3051316"/>
              <a:gd name="connsiteY153" fmla="*/ 784860 h 800224"/>
              <a:gd name="connsiteX154" fmla="*/ 1135380 w 3051316"/>
              <a:gd name="connsiteY154" fmla="*/ 800100 h 800224"/>
              <a:gd name="connsiteX155" fmla="*/ 1082040 w 3051316"/>
              <a:gd name="connsiteY155" fmla="*/ 739140 h 800224"/>
              <a:gd name="connsiteX156" fmla="*/ 1066800 w 3051316"/>
              <a:gd name="connsiteY156" fmla="*/ 708660 h 800224"/>
              <a:gd name="connsiteX157" fmla="*/ 1074420 w 3051316"/>
              <a:gd name="connsiteY157" fmla="*/ 640080 h 800224"/>
              <a:gd name="connsiteX158" fmla="*/ 1097280 w 3051316"/>
              <a:gd name="connsiteY158" fmla="*/ 632460 h 800224"/>
              <a:gd name="connsiteX159" fmla="*/ 1173480 w 3051316"/>
              <a:gd name="connsiteY159" fmla="*/ 647700 h 800224"/>
              <a:gd name="connsiteX160" fmla="*/ 1211580 w 3051316"/>
              <a:gd name="connsiteY160" fmla="*/ 685800 h 800224"/>
              <a:gd name="connsiteX161" fmla="*/ 1226820 w 3051316"/>
              <a:gd name="connsiteY161" fmla="*/ 708660 h 800224"/>
              <a:gd name="connsiteX162" fmla="*/ 1203960 w 3051316"/>
              <a:gd name="connsiteY162" fmla="*/ 716280 h 800224"/>
              <a:gd name="connsiteX163" fmla="*/ 1173480 w 3051316"/>
              <a:gd name="connsiteY163" fmla="*/ 640080 h 800224"/>
              <a:gd name="connsiteX164" fmla="*/ 1181100 w 3051316"/>
              <a:gd name="connsiteY164" fmla="*/ 579120 h 800224"/>
              <a:gd name="connsiteX165" fmla="*/ 1257300 w 3051316"/>
              <a:gd name="connsiteY165" fmla="*/ 594360 h 800224"/>
              <a:gd name="connsiteX166" fmla="*/ 1226820 w 3051316"/>
              <a:gd name="connsiteY166" fmla="*/ 693420 h 800224"/>
              <a:gd name="connsiteX167" fmla="*/ 1143000 w 3051316"/>
              <a:gd name="connsiteY167" fmla="*/ 685800 h 800224"/>
              <a:gd name="connsiteX168" fmla="*/ 1097280 w 3051316"/>
              <a:gd name="connsiteY168" fmla="*/ 617220 h 800224"/>
              <a:gd name="connsiteX169" fmla="*/ 1097280 w 3051316"/>
              <a:gd name="connsiteY169" fmla="*/ 487680 h 800224"/>
              <a:gd name="connsiteX170" fmla="*/ 1173480 w 3051316"/>
              <a:gd name="connsiteY170" fmla="*/ 495300 h 800224"/>
              <a:gd name="connsiteX171" fmla="*/ 1196340 w 3051316"/>
              <a:gd name="connsiteY171" fmla="*/ 556260 h 800224"/>
              <a:gd name="connsiteX172" fmla="*/ 1211580 w 3051316"/>
              <a:gd name="connsiteY172" fmla="*/ 579120 h 800224"/>
              <a:gd name="connsiteX173" fmla="*/ 1203960 w 3051316"/>
              <a:gd name="connsiteY173" fmla="*/ 601980 h 800224"/>
              <a:gd name="connsiteX174" fmla="*/ 1165860 w 3051316"/>
              <a:gd name="connsiteY174" fmla="*/ 609600 h 800224"/>
              <a:gd name="connsiteX175" fmla="*/ 1135380 w 3051316"/>
              <a:gd name="connsiteY175" fmla="*/ 617220 h 800224"/>
              <a:gd name="connsiteX176" fmla="*/ 1226820 w 3051316"/>
              <a:gd name="connsiteY176" fmla="*/ 624840 h 800224"/>
              <a:gd name="connsiteX177" fmla="*/ 1249680 w 3051316"/>
              <a:gd name="connsiteY177" fmla="*/ 640080 h 800224"/>
              <a:gd name="connsiteX178" fmla="*/ 1257300 w 3051316"/>
              <a:gd name="connsiteY178" fmla="*/ 701040 h 800224"/>
              <a:gd name="connsiteX179" fmla="*/ 1188720 w 3051316"/>
              <a:gd name="connsiteY179" fmla="*/ 701040 h 800224"/>
              <a:gd name="connsiteX180" fmla="*/ 1196340 w 3051316"/>
              <a:gd name="connsiteY180" fmla="*/ 655320 h 800224"/>
              <a:gd name="connsiteX181" fmla="*/ 1242060 w 3051316"/>
              <a:gd name="connsiteY181" fmla="*/ 624840 h 800224"/>
              <a:gd name="connsiteX182" fmla="*/ 1280160 w 3051316"/>
              <a:gd name="connsiteY182" fmla="*/ 617220 h 800224"/>
              <a:gd name="connsiteX183" fmla="*/ 1318260 w 3051316"/>
              <a:gd name="connsiteY183" fmla="*/ 624840 h 800224"/>
              <a:gd name="connsiteX184" fmla="*/ 1409700 w 3051316"/>
              <a:gd name="connsiteY184" fmla="*/ 693420 h 800224"/>
              <a:gd name="connsiteX185" fmla="*/ 1440180 w 3051316"/>
              <a:gd name="connsiteY185" fmla="*/ 739140 h 800224"/>
              <a:gd name="connsiteX186" fmla="*/ 1303020 w 3051316"/>
              <a:gd name="connsiteY186" fmla="*/ 754380 h 800224"/>
              <a:gd name="connsiteX187" fmla="*/ 1287780 w 3051316"/>
              <a:gd name="connsiteY187" fmla="*/ 723900 h 800224"/>
              <a:gd name="connsiteX188" fmla="*/ 1295400 w 3051316"/>
              <a:gd name="connsiteY188" fmla="*/ 632460 h 800224"/>
              <a:gd name="connsiteX189" fmla="*/ 1371600 w 3051316"/>
              <a:gd name="connsiteY189" fmla="*/ 701040 h 800224"/>
              <a:gd name="connsiteX190" fmla="*/ 1325880 w 3051316"/>
              <a:gd name="connsiteY190" fmla="*/ 693420 h 800224"/>
              <a:gd name="connsiteX191" fmla="*/ 1341120 w 3051316"/>
              <a:gd name="connsiteY191" fmla="*/ 640080 h 800224"/>
              <a:gd name="connsiteX192" fmla="*/ 1363980 w 3051316"/>
              <a:gd name="connsiteY192" fmla="*/ 617220 h 800224"/>
              <a:gd name="connsiteX193" fmla="*/ 1432560 w 3051316"/>
              <a:gd name="connsiteY193" fmla="*/ 594360 h 800224"/>
              <a:gd name="connsiteX194" fmla="*/ 1470660 w 3051316"/>
              <a:gd name="connsiteY194" fmla="*/ 601980 h 800224"/>
              <a:gd name="connsiteX195" fmla="*/ 1524000 w 3051316"/>
              <a:gd name="connsiteY195" fmla="*/ 655320 h 800224"/>
              <a:gd name="connsiteX196" fmla="*/ 1531620 w 3051316"/>
              <a:gd name="connsiteY196" fmla="*/ 678180 h 800224"/>
              <a:gd name="connsiteX197" fmla="*/ 1508760 w 3051316"/>
              <a:gd name="connsiteY197" fmla="*/ 693420 h 800224"/>
              <a:gd name="connsiteX198" fmla="*/ 1379220 w 3051316"/>
              <a:gd name="connsiteY198" fmla="*/ 662940 h 800224"/>
              <a:gd name="connsiteX199" fmla="*/ 1371600 w 3051316"/>
              <a:gd name="connsiteY199" fmla="*/ 594360 h 800224"/>
              <a:gd name="connsiteX200" fmla="*/ 1440180 w 3051316"/>
              <a:gd name="connsiteY200" fmla="*/ 609600 h 800224"/>
              <a:gd name="connsiteX201" fmla="*/ 1432560 w 3051316"/>
              <a:gd name="connsiteY201" fmla="*/ 640080 h 800224"/>
              <a:gd name="connsiteX202" fmla="*/ 1409700 w 3051316"/>
              <a:gd name="connsiteY202" fmla="*/ 655320 h 800224"/>
              <a:gd name="connsiteX203" fmla="*/ 1280160 w 3051316"/>
              <a:gd name="connsiteY203" fmla="*/ 647700 h 800224"/>
              <a:gd name="connsiteX204" fmla="*/ 1272540 w 3051316"/>
              <a:gd name="connsiteY204" fmla="*/ 563880 h 800224"/>
              <a:gd name="connsiteX205" fmla="*/ 1303020 w 3051316"/>
              <a:gd name="connsiteY205" fmla="*/ 556260 h 800224"/>
              <a:gd name="connsiteX206" fmla="*/ 1386840 w 3051316"/>
              <a:gd name="connsiteY206" fmla="*/ 571500 h 800224"/>
              <a:gd name="connsiteX207" fmla="*/ 1432560 w 3051316"/>
              <a:gd name="connsiteY207" fmla="*/ 586740 h 800224"/>
              <a:gd name="connsiteX208" fmla="*/ 1828800 w 3051316"/>
              <a:gd name="connsiteY208" fmla="*/ 609600 h 800224"/>
              <a:gd name="connsiteX209" fmla="*/ 1790700 w 3051316"/>
              <a:gd name="connsiteY209" fmla="*/ 632460 h 800224"/>
              <a:gd name="connsiteX210" fmla="*/ 1760220 w 3051316"/>
              <a:gd name="connsiteY210" fmla="*/ 662940 h 800224"/>
              <a:gd name="connsiteX211" fmla="*/ 1729740 w 3051316"/>
              <a:gd name="connsiteY211" fmla="*/ 670560 h 800224"/>
              <a:gd name="connsiteX212" fmla="*/ 1577340 w 3051316"/>
              <a:gd name="connsiteY212" fmla="*/ 662940 h 800224"/>
              <a:gd name="connsiteX213" fmla="*/ 1554480 w 3051316"/>
              <a:gd name="connsiteY213" fmla="*/ 655320 h 800224"/>
              <a:gd name="connsiteX214" fmla="*/ 1531620 w 3051316"/>
              <a:gd name="connsiteY214" fmla="*/ 640080 h 800224"/>
              <a:gd name="connsiteX215" fmla="*/ 1546860 w 3051316"/>
              <a:gd name="connsiteY215" fmla="*/ 579120 h 800224"/>
              <a:gd name="connsiteX216" fmla="*/ 1623060 w 3051316"/>
              <a:gd name="connsiteY216" fmla="*/ 541020 h 800224"/>
              <a:gd name="connsiteX217" fmla="*/ 1775460 w 3051316"/>
              <a:gd name="connsiteY217" fmla="*/ 548640 h 800224"/>
              <a:gd name="connsiteX218" fmla="*/ 1767840 w 3051316"/>
              <a:gd name="connsiteY218" fmla="*/ 655320 h 800224"/>
              <a:gd name="connsiteX219" fmla="*/ 1729740 w 3051316"/>
              <a:gd name="connsiteY219" fmla="*/ 678180 h 800224"/>
              <a:gd name="connsiteX220" fmla="*/ 1615440 w 3051316"/>
              <a:gd name="connsiteY220" fmla="*/ 693420 h 800224"/>
              <a:gd name="connsiteX221" fmla="*/ 1440180 w 3051316"/>
              <a:gd name="connsiteY221" fmla="*/ 678180 h 800224"/>
              <a:gd name="connsiteX222" fmla="*/ 1432560 w 3051316"/>
              <a:gd name="connsiteY222" fmla="*/ 647700 h 800224"/>
              <a:gd name="connsiteX223" fmla="*/ 1455420 w 3051316"/>
              <a:gd name="connsiteY223" fmla="*/ 617220 h 800224"/>
              <a:gd name="connsiteX224" fmla="*/ 1623060 w 3051316"/>
              <a:gd name="connsiteY224" fmla="*/ 632460 h 800224"/>
              <a:gd name="connsiteX225" fmla="*/ 1607820 w 3051316"/>
              <a:gd name="connsiteY225" fmla="*/ 670560 h 800224"/>
              <a:gd name="connsiteX226" fmla="*/ 1584960 w 3051316"/>
              <a:gd name="connsiteY226" fmla="*/ 662940 h 800224"/>
              <a:gd name="connsiteX227" fmla="*/ 1600200 w 3051316"/>
              <a:gd name="connsiteY227" fmla="*/ 609600 h 800224"/>
              <a:gd name="connsiteX228" fmla="*/ 1661160 w 3051316"/>
              <a:gd name="connsiteY228" fmla="*/ 579120 h 800224"/>
              <a:gd name="connsiteX229" fmla="*/ 2087880 w 3051316"/>
              <a:gd name="connsiteY229" fmla="*/ 571500 h 800224"/>
              <a:gd name="connsiteX230" fmla="*/ 2057400 w 3051316"/>
              <a:gd name="connsiteY230" fmla="*/ 579120 h 800224"/>
              <a:gd name="connsiteX231" fmla="*/ 2004060 w 3051316"/>
              <a:gd name="connsiteY231" fmla="*/ 609600 h 800224"/>
              <a:gd name="connsiteX232" fmla="*/ 1920240 w 3051316"/>
              <a:gd name="connsiteY232" fmla="*/ 632460 h 800224"/>
              <a:gd name="connsiteX233" fmla="*/ 1927860 w 3051316"/>
              <a:gd name="connsiteY233" fmla="*/ 601980 h 800224"/>
              <a:gd name="connsiteX234" fmla="*/ 1996440 w 3051316"/>
              <a:gd name="connsiteY234" fmla="*/ 556260 h 800224"/>
              <a:gd name="connsiteX235" fmla="*/ 2019300 w 3051316"/>
              <a:gd name="connsiteY235" fmla="*/ 548640 h 800224"/>
              <a:gd name="connsiteX236" fmla="*/ 2057400 w 3051316"/>
              <a:gd name="connsiteY236" fmla="*/ 533400 h 800224"/>
              <a:gd name="connsiteX237" fmla="*/ 2034540 w 3051316"/>
              <a:gd name="connsiteY237" fmla="*/ 541020 h 800224"/>
              <a:gd name="connsiteX238" fmla="*/ 1943100 w 3051316"/>
              <a:gd name="connsiteY238" fmla="*/ 563880 h 800224"/>
              <a:gd name="connsiteX239" fmla="*/ 1912620 w 3051316"/>
              <a:gd name="connsiteY239" fmla="*/ 579120 h 800224"/>
              <a:gd name="connsiteX240" fmla="*/ 1821180 w 3051316"/>
              <a:gd name="connsiteY240" fmla="*/ 586740 h 800224"/>
              <a:gd name="connsiteX241" fmla="*/ 1798320 w 3051316"/>
              <a:gd name="connsiteY241" fmla="*/ 594360 h 800224"/>
              <a:gd name="connsiteX242" fmla="*/ 1790700 w 3051316"/>
              <a:gd name="connsiteY242" fmla="*/ 510540 h 800224"/>
              <a:gd name="connsiteX243" fmla="*/ 1813560 w 3051316"/>
              <a:gd name="connsiteY243" fmla="*/ 487680 h 800224"/>
              <a:gd name="connsiteX244" fmla="*/ 1874520 w 3051316"/>
              <a:gd name="connsiteY244" fmla="*/ 480060 h 800224"/>
              <a:gd name="connsiteX245" fmla="*/ 2042160 w 3051316"/>
              <a:gd name="connsiteY245" fmla="*/ 457200 h 800224"/>
              <a:gd name="connsiteX246" fmla="*/ 2049780 w 3051316"/>
              <a:gd name="connsiteY246" fmla="*/ 487680 h 800224"/>
              <a:gd name="connsiteX247" fmla="*/ 2011680 w 3051316"/>
              <a:gd name="connsiteY247" fmla="*/ 502920 h 800224"/>
              <a:gd name="connsiteX248" fmla="*/ 1981200 w 3051316"/>
              <a:gd name="connsiteY248" fmla="*/ 525780 h 800224"/>
              <a:gd name="connsiteX249" fmla="*/ 1912620 w 3051316"/>
              <a:gd name="connsiteY249" fmla="*/ 548640 h 800224"/>
              <a:gd name="connsiteX250" fmla="*/ 1935480 w 3051316"/>
              <a:gd name="connsiteY250" fmla="*/ 533400 h 800224"/>
              <a:gd name="connsiteX251" fmla="*/ 2034540 w 3051316"/>
              <a:gd name="connsiteY251" fmla="*/ 525780 h 800224"/>
              <a:gd name="connsiteX252" fmla="*/ 1920240 w 3051316"/>
              <a:gd name="connsiteY252" fmla="*/ 541020 h 800224"/>
              <a:gd name="connsiteX253" fmla="*/ 1859280 w 3051316"/>
              <a:gd name="connsiteY253" fmla="*/ 563880 h 800224"/>
              <a:gd name="connsiteX254" fmla="*/ 1965960 w 3051316"/>
              <a:gd name="connsiteY254" fmla="*/ 556260 h 800224"/>
              <a:gd name="connsiteX255" fmla="*/ 2034540 w 3051316"/>
              <a:gd name="connsiteY255" fmla="*/ 525780 h 800224"/>
              <a:gd name="connsiteX256" fmla="*/ 2110740 w 3051316"/>
              <a:gd name="connsiteY256" fmla="*/ 510540 h 800224"/>
              <a:gd name="connsiteX257" fmla="*/ 2225040 w 3051316"/>
              <a:gd name="connsiteY257" fmla="*/ 457200 h 800224"/>
              <a:gd name="connsiteX258" fmla="*/ 2247900 w 3051316"/>
              <a:gd name="connsiteY258" fmla="*/ 449580 h 800224"/>
              <a:gd name="connsiteX259" fmla="*/ 2270760 w 3051316"/>
              <a:gd name="connsiteY259" fmla="*/ 434340 h 800224"/>
              <a:gd name="connsiteX260" fmla="*/ 2331720 w 3051316"/>
              <a:gd name="connsiteY260" fmla="*/ 411480 h 800224"/>
              <a:gd name="connsiteX261" fmla="*/ 2362200 w 3051316"/>
              <a:gd name="connsiteY261" fmla="*/ 373380 h 800224"/>
              <a:gd name="connsiteX262" fmla="*/ 2392680 w 3051316"/>
              <a:gd name="connsiteY262" fmla="*/ 350520 h 800224"/>
              <a:gd name="connsiteX263" fmla="*/ 2407920 w 3051316"/>
              <a:gd name="connsiteY263" fmla="*/ 312420 h 800224"/>
              <a:gd name="connsiteX264" fmla="*/ 2354580 w 3051316"/>
              <a:gd name="connsiteY264" fmla="*/ 373380 h 800224"/>
              <a:gd name="connsiteX265" fmla="*/ 2301240 w 3051316"/>
              <a:gd name="connsiteY265" fmla="*/ 426720 h 800224"/>
              <a:gd name="connsiteX266" fmla="*/ 2240280 w 3051316"/>
              <a:gd name="connsiteY266" fmla="*/ 487680 h 800224"/>
              <a:gd name="connsiteX267" fmla="*/ 2217420 w 3051316"/>
              <a:gd name="connsiteY267" fmla="*/ 495300 h 800224"/>
              <a:gd name="connsiteX268" fmla="*/ 2186940 w 3051316"/>
              <a:gd name="connsiteY268" fmla="*/ 525780 h 800224"/>
              <a:gd name="connsiteX269" fmla="*/ 2118360 w 3051316"/>
              <a:gd name="connsiteY269" fmla="*/ 556260 h 800224"/>
              <a:gd name="connsiteX270" fmla="*/ 2087880 w 3051316"/>
              <a:gd name="connsiteY270" fmla="*/ 563880 h 800224"/>
              <a:gd name="connsiteX271" fmla="*/ 2240280 w 3051316"/>
              <a:gd name="connsiteY271" fmla="*/ 487680 h 800224"/>
              <a:gd name="connsiteX272" fmla="*/ 2240280 w 3051316"/>
              <a:gd name="connsiteY272" fmla="*/ 487680 h 800224"/>
              <a:gd name="connsiteX273" fmla="*/ 2270760 w 3051316"/>
              <a:gd name="connsiteY273" fmla="*/ 472440 h 800224"/>
              <a:gd name="connsiteX274" fmla="*/ 2362200 w 3051316"/>
              <a:gd name="connsiteY274" fmla="*/ 464820 h 800224"/>
              <a:gd name="connsiteX275" fmla="*/ 2415540 w 3051316"/>
              <a:gd name="connsiteY275" fmla="*/ 441960 h 800224"/>
              <a:gd name="connsiteX276" fmla="*/ 2446020 w 3051316"/>
              <a:gd name="connsiteY276" fmla="*/ 419100 h 800224"/>
              <a:gd name="connsiteX277" fmla="*/ 2484120 w 3051316"/>
              <a:gd name="connsiteY277" fmla="*/ 396240 h 800224"/>
              <a:gd name="connsiteX278" fmla="*/ 2506980 w 3051316"/>
              <a:gd name="connsiteY278" fmla="*/ 381000 h 800224"/>
              <a:gd name="connsiteX279" fmla="*/ 2522220 w 3051316"/>
              <a:gd name="connsiteY279" fmla="*/ 358140 h 800224"/>
              <a:gd name="connsiteX280" fmla="*/ 2499360 w 3051316"/>
              <a:gd name="connsiteY280" fmla="*/ 396240 h 800224"/>
              <a:gd name="connsiteX281" fmla="*/ 2453640 w 3051316"/>
              <a:gd name="connsiteY281" fmla="*/ 434340 h 800224"/>
              <a:gd name="connsiteX282" fmla="*/ 2430780 w 3051316"/>
              <a:gd name="connsiteY282" fmla="*/ 419100 h 800224"/>
              <a:gd name="connsiteX283" fmla="*/ 2468880 w 3051316"/>
              <a:gd name="connsiteY283" fmla="*/ 381000 h 800224"/>
              <a:gd name="connsiteX284" fmla="*/ 2552700 w 3051316"/>
              <a:gd name="connsiteY284" fmla="*/ 320040 h 800224"/>
              <a:gd name="connsiteX285" fmla="*/ 2606040 w 3051316"/>
              <a:gd name="connsiteY285" fmla="*/ 266700 h 800224"/>
              <a:gd name="connsiteX286" fmla="*/ 2583180 w 3051316"/>
              <a:gd name="connsiteY286" fmla="*/ 213360 h 800224"/>
              <a:gd name="connsiteX287" fmla="*/ 2575560 w 3051316"/>
              <a:gd name="connsiteY287" fmla="*/ 190500 h 800224"/>
              <a:gd name="connsiteX288" fmla="*/ 2499360 w 3051316"/>
              <a:gd name="connsiteY288" fmla="*/ 144780 h 800224"/>
              <a:gd name="connsiteX289" fmla="*/ 2491740 w 3051316"/>
              <a:gd name="connsiteY289" fmla="*/ 121920 h 800224"/>
              <a:gd name="connsiteX290" fmla="*/ 2476500 w 3051316"/>
              <a:gd name="connsiteY290" fmla="*/ 99060 h 800224"/>
              <a:gd name="connsiteX291" fmla="*/ 2446020 w 3051316"/>
              <a:gd name="connsiteY291" fmla="*/ 0 h 800224"/>
              <a:gd name="connsiteX292" fmla="*/ 2484120 w 3051316"/>
              <a:gd name="connsiteY292" fmla="*/ 60960 h 800224"/>
              <a:gd name="connsiteX293" fmla="*/ 2491740 w 3051316"/>
              <a:gd name="connsiteY293" fmla="*/ 83820 h 800224"/>
              <a:gd name="connsiteX294" fmla="*/ 2506980 w 3051316"/>
              <a:gd name="connsiteY294" fmla="*/ 160020 h 800224"/>
              <a:gd name="connsiteX295" fmla="*/ 2514600 w 3051316"/>
              <a:gd name="connsiteY295" fmla="*/ 190500 h 800224"/>
              <a:gd name="connsiteX296" fmla="*/ 2506980 w 3051316"/>
              <a:gd name="connsiteY296" fmla="*/ 251460 h 800224"/>
              <a:gd name="connsiteX297" fmla="*/ 2484120 w 3051316"/>
              <a:gd name="connsiteY297" fmla="*/ 274320 h 800224"/>
              <a:gd name="connsiteX298" fmla="*/ 2446020 w 3051316"/>
              <a:gd name="connsiteY298" fmla="*/ 304800 h 800224"/>
              <a:gd name="connsiteX299" fmla="*/ 2423160 w 3051316"/>
              <a:gd name="connsiteY299" fmla="*/ 365760 h 800224"/>
              <a:gd name="connsiteX300" fmla="*/ 2468880 w 3051316"/>
              <a:gd name="connsiteY300" fmla="*/ 327660 h 800224"/>
              <a:gd name="connsiteX301" fmla="*/ 2476500 w 3051316"/>
              <a:gd name="connsiteY301" fmla="*/ 297180 h 800224"/>
              <a:gd name="connsiteX302" fmla="*/ 2491740 w 3051316"/>
              <a:gd name="connsiteY302" fmla="*/ 228600 h 800224"/>
              <a:gd name="connsiteX303" fmla="*/ 2484120 w 3051316"/>
              <a:gd name="connsiteY303" fmla="*/ 144780 h 800224"/>
              <a:gd name="connsiteX304" fmla="*/ 2476500 w 3051316"/>
              <a:gd name="connsiteY304" fmla="*/ 121920 h 800224"/>
              <a:gd name="connsiteX305" fmla="*/ 2468880 w 3051316"/>
              <a:gd name="connsiteY305" fmla="*/ 76200 h 800224"/>
              <a:gd name="connsiteX306" fmla="*/ 2476500 w 3051316"/>
              <a:gd name="connsiteY306" fmla="*/ 38100 h 800224"/>
              <a:gd name="connsiteX307" fmla="*/ 2545080 w 3051316"/>
              <a:gd name="connsiteY307" fmla="*/ 45720 h 800224"/>
              <a:gd name="connsiteX308" fmla="*/ 2628900 w 3051316"/>
              <a:gd name="connsiteY308" fmla="*/ 99060 h 800224"/>
              <a:gd name="connsiteX309" fmla="*/ 2651760 w 3051316"/>
              <a:gd name="connsiteY309" fmla="*/ 106680 h 800224"/>
              <a:gd name="connsiteX310" fmla="*/ 2682240 w 3051316"/>
              <a:gd name="connsiteY310" fmla="*/ 121920 h 800224"/>
              <a:gd name="connsiteX311" fmla="*/ 2727960 w 3051316"/>
              <a:gd name="connsiteY311" fmla="*/ 129540 h 800224"/>
              <a:gd name="connsiteX312" fmla="*/ 2750820 w 3051316"/>
              <a:gd name="connsiteY312" fmla="*/ 137160 h 800224"/>
              <a:gd name="connsiteX313" fmla="*/ 2773680 w 3051316"/>
              <a:gd name="connsiteY313" fmla="*/ 160020 h 800224"/>
              <a:gd name="connsiteX314" fmla="*/ 2796540 w 3051316"/>
              <a:gd name="connsiteY314" fmla="*/ 167640 h 800224"/>
              <a:gd name="connsiteX315" fmla="*/ 2872740 w 3051316"/>
              <a:gd name="connsiteY315" fmla="*/ 198120 h 800224"/>
              <a:gd name="connsiteX316" fmla="*/ 2918460 w 3051316"/>
              <a:gd name="connsiteY316" fmla="*/ 213360 h 800224"/>
              <a:gd name="connsiteX317" fmla="*/ 2987040 w 3051316"/>
              <a:gd name="connsiteY317" fmla="*/ 251460 h 800224"/>
              <a:gd name="connsiteX318" fmla="*/ 3009900 w 3051316"/>
              <a:gd name="connsiteY318" fmla="*/ 259080 h 800224"/>
              <a:gd name="connsiteX319" fmla="*/ 3048000 w 3051316"/>
              <a:gd name="connsiteY319" fmla="*/ 289560 h 800224"/>
              <a:gd name="connsiteX320" fmla="*/ 3040380 w 3051316"/>
              <a:gd name="connsiteY320" fmla="*/ 358140 h 800224"/>
              <a:gd name="connsiteX321" fmla="*/ 3009900 w 3051316"/>
              <a:gd name="connsiteY321" fmla="*/ 365760 h 800224"/>
              <a:gd name="connsiteX322" fmla="*/ 2987040 w 3051316"/>
              <a:gd name="connsiteY322" fmla="*/ 373380 h 800224"/>
              <a:gd name="connsiteX323" fmla="*/ 2865120 w 3051316"/>
              <a:gd name="connsiteY323" fmla="*/ 381000 h 800224"/>
              <a:gd name="connsiteX324" fmla="*/ 2705100 w 3051316"/>
              <a:gd name="connsiteY324" fmla="*/ 403860 h 800224"/>
              <a:gd name="connsiteX325" fmla="*/ 2659380 w 3051316"/>
              <a:gd name="connsiteY325" fmla="*/ 419100 h 800224"/>
              <a:gd name="connsiteX326" fmla="*/ 2606040 w 3051316"/>
              <a:gd name="connsiteY326" fmla="*/ 426720 h 800224"/>
              <a:gd name="connsiteX327" fmla="*/ 2545080 w 3051316"/>
              <a:gd name="connsiteY327" fmla="*/ 449580 h 800224"/>
              <a:gd name="connsiteX328" fmla="*/ 2567940 w 3051316"/>
              <a:gd name="connsiteY328" fmla="*/ 434340 h 800224"/>
              <a:gd name="connsiteX329" fmla="*/ 2598420 w 3051316"/>
              <a:gd name="connsiteY329" fmla="*/ 381000 h 800224"/>
              <a:gd name="connsiteX330" fmla="*/ 2628900 w 3051316"/>
              <a:gd name="connsiteY330" fmla="*/ 350520 h 800224"/>
              <a:gd name="connsiteX331" fmla="*/ 2636520 w 3051316"/>
              <a:gd name="connsiteY331" fmla="*/ 327660 h 800224"/>
              <a:gd name="connsiteX332" fmla="*/ 2735580 w 3051316"/>
              <a:gd name="connsiteY332" fmla="*/ 327660 h 800224"/>
              <a:gd name="connsiteX333" fmla="*/ 2727960 w 3051316"/>
              <a:gd name="connsiteY333" fmla="*/ 350520 h 800224"/>
              <a:gd name="connsiteX334" fmla="*/ 2712720 w 3051316"/>
              <a:gd name="connsiteY334" fmla="*/ 297180 h 800224"/>
              <a:gd name="connsiteX335" fmla="*/ 2773680 w 3051316"/>
              <a:gd name="connsiteY335" fmla="*/ 243840 h 800224"/>
              <a:gd name="connsiteX336" fmla="*/ 2788920 w 3051316"/>
              <a:gd name="connsiteY336" fmla="*/ 220980 h 800224"/>
              <a:gd name="connsiteX337" fmla="*/ 2857500 w 3051316"/>
              <a:gd name="connsiteY337" fmla="*/ 228600 h 800224"/>
              <a:gd name="connsiteX338" fmla="*/ 2865120 w 3051316"/>
              <a:gd name="connsiteY338" fmla="*/ 312420 h 800224"/>
              <a:gd name="connsiteX339" fmla="*/ 2781300 w 3051316"/>
              <a:gd name="connsiteY339" fmla="*/ 304800 h 800224"/>
              <a:gd name="connsiteX340" fmla="*/ 2804160 w 3051316"/>
              <a:gd name="connsiteY340" fmla="*/ 243840 h 800224"/>
              <a:gd name="connsiteX341" fmla="*/ 2865120 w 3051316"/>
              <a:gd name="connsiteY341" fmla="*/ 251460 h 800224"/>
              <a:gd name="connsiteX342" fmla="*/ 2857500 w 3051316"/>
              <a:gd name="connsiteY342" fmla="*/ 373380 h 800224"/>
              <a:gd name="connsiteX343" fmla="*/ 2834640 w 3051316"/>
              <a:gd name="connsiteY343" fmla="*/ 381000 h 800224"/>
              <a:gd name="connsiteX344" fmla="*/ 2720340 w 3051316"/>
              <a:gd name="connsiteY344" fmla="*/ 320040 h 800224"/>
              <a:gd name="connsiteX345" fmla="*/ 2727960 w 3051316"/>
              <a:gd name="connsiteY345" fmla="*/ 220980 h 800224"/>
              <a:gd name="connsiteX346" fmla="*/ 2781300 w 3051316"/>
              <a:gd name="connsiteY346" fmla="*/ 236220 h 800224"/>
              <a:gd name="connsiteX347" fmla="*/ 2735580 w 3051316"/>
              <a:gd name="connsiteY347" fmla="*/ 320040 h 800224"/>
              <a:gd name="connsiteX348" fmla="*/ 2636520 w 3051316"/>
              <a:gd name="connsiteY348" fmla="*/ 304800 h 800224"/>
              <a:gd name="connsiteX349" fmla="*/ 2621280 w 3051316"/>
              <a:gd name="connsiteY349" fmla="*/ 274320 h 800224"/>
              <a:gd name="connsiteX350" fmla="*/ 2628900 w 3051316"/>
              <a:gd name="connsiteY350" fmla="*/ 190500 h 800224"/>
              <a:gd name="connsiteX351" fmla="*/ 2720340 w 3051316"/>
              <a:gd name="connsiteY351" fmla="*/ 228600 h 800224"/>
              <a:gd name="connsiteX352" fmla="*/ 2727960 w 3051316"/>
              <a:gd name="connsiteY352" fmla="*/ 251460 h 800224"/>
              <a:gd name="connsiteX353" fmla="*/ 2720340 w 3051316"/>
              <a:gd name="connsiteY353" fmla="*/ 297180 h 800224"/>
              <a:gd name="connsiteX354" fmla="*/ 2659380 w 3051316"/>
              <a:gd name="connsiteY354" fmla="*/ 251460 h 800224"/>
              <a:gd name="connsiteX355" fmla="*/ 2682240 w 3051316"/>
              <a:gd name="connsiteY355" fmla="*/ 137160 h 800224"/>
              <a:gd name="connsiteX356" fmla="*/ 2735580 w 3051316"/>
              <a:gd name="connsiteY356" fmla="*/ 190500 h 800224"/>
              <a:gd name="connsiteX357" fmla="*/ 2689860 w 3051316"/>
              <a:gd name="connsiteY357" fmla="*/ 182880 h 800224"/>
              <a:gd name="connsiteX358" fmla="*/ 2667000 w 3051316"/>
              <a:gd name="connsiteY358" fmla="*/ 167640 h 800224"/>
              <a:gd name="connsiteX359" fmla="*/ 2644140 w 3051316"/>
              <a:gd name="connsiteY359" fmla="*/ 160020 h 800224"/>
              <a:gd name="connsiteX360" fmla="*/ 2590800 w 3051316"/>
              <a:gd name="connsiteY360" fmla="*/ 121920 h 800224"/>
              <a:gd name="connsiteX361" fmla="*/ 2567940 w 3051316"/>
              <a:gd name="connsiteY361" fmla="*/ 99060 h 800224"/>
              <a:gd name="connsiteX362" fmla="*/ 2537460 w 3051316"/>
              <a:gd name="connsiteY362" fmla="*/ 91440 h 800224"/>
              <a:gd name="connsiteX363" fmla="*/ 2491740 w 3051316"/>
              <a:gd name="connsiteY363" fmla="*/ 76200 h 800224"/>
              <a:gd name="connsiteX364" fmla="*/ 2484120 w 3051316"/>
              <a:gd name="connsiteY364" fmla="*/ 53340 h 800224"/>
              <a:gd name="connsiteX365" fmla="*/ 2621280 w 3051316"/>
              <a:gd name="connsiteY365" fmla="*/ 76200 h 800224"/>
              <a:gd name="connsiteX366" fmla="*/ 2682240 w 3051316"/>
              <a:gd name="connsiteY366" fmla="*/ 114300 h 800224"/>
              <a:gd name="connsiteX367" fmla="*/ 2750820 w 3051316"/>
              <a:gd name="connsiteY367" fmla="*/ 167640 h 800224"/>
              <a:gd name="connsiteX368" fmla="*/ 2773680 w 3051316"/>
              <a:gd name="connsiteY368" fmla="*/ 175260 h 800224"/>
              <a:gd name="connsiteX369" fmla="*/ 2827020 w 3051316"/>
              <a:gd name="connsiteY369" fmla="*/ 190500 h 800224"/>
              <a:gd name="connsiteX370" fmla="*/ 2857500 w 3051316"/>
              <a:gd name="connsiteY370" fmla="*/ 205740 h 800224"/>
              <a:gd name="connsiteX371" fmla="*/ 2895600 w 3051316"/>
              <a:gd name="connsiteY371" fmla="*/ 259080 h 800224"/>
              <a:gd name="connsiteX372" fmla="*/ 2941320 w 3051316"/>
              <a:gd name="connsiteY372" fmla="*/ 289560 h 800224"/>
              <a:gd name="connsiteX373" fmla="*/ 2933700 w 3051316"/>
              <a:gd name="connsiteY373" fmla="*/ 312420 h 800224"/>
              <a:gd name="connsiteX374" fmla="*/ 2895600 w 3051316"/>
              <a:gd name="connsiteY374" fmla="*/ 320040 h 800224"/>
              <a:gd name="connsiteX375" fmla="*/ 2987040 w 3051316"/>
              <a:gd name="connsiteY375" fmla="*/ 312420 h 800224"/>
              <a:gd name="connsiteX376" fmla="*/ 2941320 w 3051316"/>
              <a:gd name="connsiteY376" fmla="*/ 350520 h 800224"/>
              <a:gd name="connsiteX377" fmla="*/ 2910840 w 3051316"/>
              <a:gd name="connsiteY377" fmla="*/ 365760 h 800224"/>
              <a:gd name="connsiteX378" fmla="*/ 2857500 w 3051316"/>
              <a:gd name="connsiteY378" fmla="*/ 381000 h 800224"/>
              <a:gd name="connsiteX379" fmla="*/ 2781300 w 3051316"/>
              <a:gd name="connsiteY379" fmla="*/ 411480 h 800224"/>
              <a:gd name="connsiteX380" fmla="*/ 2750820 w 3051316"/>
              <a:gd name="connsiteY380" fmla="*/ 426720 h 800224"/>
              <a:gd name="connsiteX381" fmla="*/ 2575560 w 3051316"/>
              <a:gd name="connsiteY381" fmla="*/ 441960 h 800224"/>
              <a:gd name="connsiteX382" fmla="*/ 2552700 w 3051316"/>
              <a:gd name="connsiteY382" fmla="*/ 457200 h 800224"/>
              <a:gd name="connsiteX383" fmla="*/ 2476500 w 3051316"/>
              <a:gd name="connsiteY383" fmla="*/ 472440 h 800224"/>
              <a:gd name="connsiteX384" fmla="*/ 2354580 w 3051316"/>
              <a:gd name="connsiteY384" fmla="*/ 495300 h 800224"/>
              <a:gd name="connsiteX385" fmla="*/ 2308860 w 3051316"/>
              <a:gd name="connsiteY385" fmla="*/ 502920 h 800224"/>
              <a:gd name="connsiteX386" fmla="*/ 2263140 w 3051316"/>
              <a:gd name="connsiteY386" fmla="*/ 548640 h 800224"/>
              <a:gd name="connsiteX387" fmla="*/ 2202180 w 3051316"/>
              <a:gd name="connsiteY387" fmla="*/ 571500 h 800224"/>
              <a:gd name="connsiteX388" fmla="*/ 2141220 w 3051316"/>
              <a:gd name="connsiteY388" fmla="*/ 601980 h 800224"/>
              <a:gd name="connsiteX389" fmla="*/ 2087880 w 3051316"/>
              <a:gd name="connsiteY389" fmla="*/ 617220 h 800224"/>
              <a:gd name="connsiteX390" fmla="*/ 1988820 w 3051316"/>
              <a:gd name="connsiteY390" fmla="*/ 640080 h 800224"/>
              <a:gd name="connsiteX391" fmla="*/ 1950720 w 3051316"/>
              <a:gd name="connsiteY391" fmla="*/ 655320 h 800224"/>
              <a:gd name="connsiteX392" fmla="*/ 1805940 w 3051316"/>
              <a:gd name="connsiteY392" fmla="*/ 670560 h 800224"/>
              <a:gd name="connsiteX393" fmla="*/ 1775460 w 3051316"/>
              <a:gd name="connsiteY393" fmla="*/ 678180 h 800224"/>
              <a:gd name="connsiteX394" fmla="*/ 1729740 w 3051316"/>
              <a:gd name="connsiteY394" fmla="*/ 693420 h 800224"/>
              <a:gd name="connsiteX395" fmla="*/ 1691640 w 3051316"/>
              <a:gd name="connsiteY395" fmla="*/ 701040 h 800224"/>
              <a:gd name="connsiteX396" fmla="*/ 1623060 w 3051316"/>
              <a:gd name="connsiteY396" fmla="*/ 716280 h 800224"/>
              <a:gd name="connsiteX397" fmla="*/ 1554480 w 3051316"/>
              <a:gd name="connsiteY397" fmla="*/ 739140 h 800224"/>
              <a:gd name="connsiteX398" fmla="*/ 1493520 w 3051316"/>
              <a:gd name="connsiteY398" fmla="*/ 746760 h 800224"/>
              <a:gd name="connsiteX399" fmla="*/ 1424940 w 3051316"/>
              <a:gd name="connsiteY399" fmla="*/ 762000 h 800224"/>
              <a:gd name="connsiteX400" fmla="*/ 1394460 w 3051316"/>
              <a:gd name="connsiteY400" fmla="*/ 769620 h 800224"/>
              <a:gd name="connsiteX401" fmla="*/ 1348740 w 3051316"/>
              <a:gd name="connsiteY401" fmla="*/ 784860 h 800224"/>
              <a:gd name="connsiteX402" fmla="*/ 1287780 w 3051316"/>
              <a:gd name="connsiteY402" fmla="*/ 792480 h 800224"/>
              <a:gd name="connsiteX403" fmla="*/ 1257300 w 3051316"/>
              <a:gd name="connsiteY403" fmla="*/ 762000 h 800224"/>
              <a:gd name="connsiteX404" fmla="*/ 1249680 w 3051316"/>
              <a:gd name="connsiteY404" fmla="*/ 739140 h 800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</a:cxnLst>
            <a:rect l="l" t="t" r="r" b="b"/>
            <a:pathLst>
              <a:path w="3051316" h="800224">
                <a:moveTo>
                  <a:pt x="0" y="198120"/>
                </a:moveTo>
                <a:cubicBezTo>
                  <a:pt x="20320" y="200660"/>
                  <a:pt x="40482" y="205740"/>
                  <a:pt x="60960" y="205740"/>
                </a:cubicBezTo>
                <a:cubicBezTo>
                  <a:pt x="128878" y="205740"/>
                  <a:pt x="134355" y="202631"/>
                  <a:pt x="182880" y="190500"/>
                </a:cubicBezTo>
                <a:cubicBezTo>
                  <a:pt x="241484" y="151430"/>
                  <a:pt x="161450" y="200596"/>
                  <a:pt x="243840" y="167640"/>
                </a:cubicBezTo>
                <a:cubicBezTo>
                  <a:pt x="270207" y="157093"/>
                  <a:pt x="296411" y="145292"/>
                  <a:pt x="320040" y="129540"/>
                </a:cubicBezTo>
                <a:cubicBezTo>
                  <a:pt x="335280" y="119380"/>
                  <a:pt x="348384" y="104852"/>
                  <a:pt x="365760" y="99060"/>
                </a:cubicBezTo>
                <a:cubicBezTo>
                  <a:pt x="420168" y="80924"/>
                  <a:pt x="398114" y="92731"/>
                  <a:pt x="434340" y="68580"/>
                </a:cubicBezTo>
                <a:cubicBezTo>
                  <a:pt x="424180" y="66040"/>
                  <a:pt x="414190" y="59238"/>
                  <a:pt x="403860" y="60960"/>
                </a:cubicBezTo>
                <a:cubicBezTo>
                  <a:pt x="341827" y="71299"/>
                  <a:pt x="353930" y="80736"/>
                  <a:pt x="312420" y="106680"/>
                </a:cubicBezTo>
                <a:cubicBezTo>
                  <a:pt x="275660" y="129655"/>
                  <a:pt x="292077" y="115399"/>
                  <a:pt x="259080" y="129540"/>
                </a:cubicBezTo>
                <a:cubicBezTo>
                  <a:pt x="248639" y="134015"/>
                  <a:pt x="238760" y="139700"/>
                  <a:pt x="228600" y="144780"/>
                </a:cubicBezTo>
                <a:cubicBezTo>
                  <a:pt x="220980" y="142240"/>
                  <a:pt x="200060" y="142840"/>
                  <a:pt x="205740" y="137160"/>
                </a:cubicBezTo>
                <a:cubicBezTo>
                  <a:pt x="217099" y="125801"/>
                  <a:pt x="236073" y="126536"/>
                  <a:pt x="251460" y="121920"/>
                </a:cubicBezTo>
                <a:cubicBezTo>
                  <a:pt x="290279" y="110274"/>
                  <a:pt x="323041" y="109733"/>
                  <a:pt x="213360" y="121920"/>
                </a:cubicBezTo>
                <a:cubicBezTo>
                  <a:pt x="200660" y="132080"/>
                  <a:pt x="189538" y="144612"/>
                  <a:pt x="175260" y="152400"/>
                </a:cubicBezTo>
                <a:cubicBezTo>
                  <a:pt x="148694" y="166891"/>
                  <a:pt x="112867" y="170419"/>
                  <a:pt x="83820" y="175260"/>
                </a:cubicBezTo>
                <a:cubicBezTo>
                  <a:pt x="34494" y="208144"/>
                  <a:pt x="64934" y="184634"/>
                  <a:pt x="137160" y="167640"/>
                </a:cubicBezTo>
                <a:cubicBezTo>
                  <a:pt x="154643" y="163526"/>
                  <a:pt x="172720" y="162560"/>
                  <a:pt x="190500" y="160020"/>
                </a:cubicBezTo>
                <a:cubicBezTo>
                  <a:pt x="236827" y="129136"/>
                  <a:pt x="187605" y="158248"/>
                  <a:pt x="243840" y="137160"/>
                </a:cubicBezTo>
                <a:cubicBezTo>
                  <a:pt x="317034" y="109712"/>
                  <a:pt x="219064" y="128827"/>
                  <a:pt x="335280" y="114300"/>
                </a:cubicBezTo>
                <a:cubicBezTo>
                  <a:pt x="355600" y="104140"/>
                  <a:pt x="376237" y="94591"/>
                  <a:pt x="396240" y="83820"/>
                </a:cubicBezTo>
                <a:cubicBezTo>
                  <a:pt x="409280" y="76798"/>
                  <a:pt x="420857" y="67089"/>
                  <a:pt x="434340" y="60960"/>
                </a:cubicBezTo>
                <a:cubicBezTo>
                  <a:pt x="448964" y="54313"/>
                  <a:pt x="480060" y="45720"/>
                  <a:pt x="480060" y="45720"/>
                </a:cubicBezTo>
                <a:cubicBezTo>
                  <a:pt x="469900" y="55880"/>
                  <a:pt x="458931" y="65291"/>
                  <a:pt x="449580" y="76200"/>
                </a:cubicBezTo>
                <a:cubicBezTo>
                  <a:pt x="443620" y="83153"/>
                  <a:pt x="441375" y="93197"/>
                  <a:pt x="434340" y="99060"/>
                </a:cubicBezTo>
                <a:cubicBezTo>
                  <a:pt x="425614" y="106332"/>
                  <a:pt x="414020" y="109220"/>
                  <a:pt x="403860" y="114300"/>
                </a:cubicBezTo>
                <a:cubicBezTo>
                  <a:pt x="396240" y="127000"/>
                  <a:pt x="391473" y="141927"/>
                  <a:pt x="381000" y="152400"/>
                </a:cubicBezTo>
                <a:cubicBezTo>
                  <a:pt x="359029" y="174371"/>
                  <a:pt x="339513" y="176107"/>
                  <a:pt x="312420" y="182880"/>
                </a:cubicBezTo>
                <a:cubicBezTo>
                  <a:pt x="224942" y="171945"/>
                  <a:pt x="239308" y="182645"/>
                  <a:pt x="274320" y="167640"/>
                </a:cubicBezTo>
                <a:cubicBezTo>
                  <a:pt x="284761" y="163165"/>
                  <a:pt x="294640" y="157480"/>
                  <a:pt x="304800" y="152400"/>
                </a:cubicBezTo>
                <a:cubicBezTo>
                  <a:pt x="322580" y="154940"/>
                  <a:pt x="350614" y="143713"/>
                  <a:pt x="358140" y="160020"/>
                </a:cubicBezTo>
                <a:cubicBezTo>
                  <a:pt x="358813" y="161477"/>
                  <a:pt x="357839" y="248177"/>
                  <a:pt x="342900" y="274320"/>
                </a:cubicBezTo>
                <a:cubicBezTo>
                  <a:pt x="336599" y="285347"/>
                  <a:pt x="329796" y="296670"/>
                  <a:pt x="320040" y="304800"/>
                </a:cubicBezTo>
                <a:cubicBezTo>
                  <a:pt x="313870" y="309942"/>
                  <a:pt x="304800" y="309880"/>
                  <a:pt x="297180" y="312420"/>
                </a:cubicBezTo>
                <a:cubicBezTo>
                  <a:pt x="274320" y="309880"/>
                  <a:pt x="238886" y="325372"/>
                  <a:pt x="228600" y="304800"/>
                </a:cubicBezTo>
                <a:cubicBezTo>
                  <a:pt x="163019" y="173638"/>
                  <a:pt x="268686" y="208501"/>
                  <a:pt x="312420" y="213360"/>
                </a:cubicBezTo>
                <a:cubicBezTo>
                  <a:pt x="309880" y="231140"/>
                  <a:pt x="321714" y="260659"/>
                  <a:pt x="304800" y="266700"/>
                </a:cubicBezTo>
                <a:cubicBezTo>
                  <a:pt x="197887" y="304883"/>
                  <a:pt x="190793" y="252457"/>
                  <a:pt x="220980" y="198120"/>
                </a:cubicBezTo>
                <a:cubicBezTo>
                  <a:pt x="225428" y="190114"/>
                  <a:pt x="236220" y="187960"/>
                  <a:pt x="243840" y="182880"/>
                </a:cubicBezTo>
                <a:cubicBezTo>
                  <a:pt x="252627" y="209242"/>
                  <a:pt x="259933" y="219274"/>
                  <a:pt x="243840" y="251460"/>
                </a:cubicBezTo>
                <a:cubicBezTo>
                  <a:pt x="239744" y="259651"/>
                  <a:pt x="228600" y="261620"/>
                  <a:pt x="220980" y="266700"/>
                </a:cubicBezTo>
                <a:cubicBezTo>
                  <a:pt x="193040" y="264160"/>
                  <a:pt x="159067" y="276606"/>
                  <a:pt x="137160" y="259080"/>
                </a:cubicBezTo>
                <a:cubicBezTo>
                  <a:pt x="123135" y="247860"/>
                  <a:pt x="133753" y="219917"/>
                  <a:pt x="144780" y="205740"/>
                </a:cubicBezTo>
                <a:cubicBezTo>
                  <a:pt x="154643" y="193060"/>
                  <a:pt x="190500" y="190500"/>
                  <a:pt x="190500" y="190500"/>
                </a:cubicBezTo>
                <a:cubicBezTo>
                  <a:pt x="198120" y="195580"/>
                  <a:pt x="213360" y="196582"/>
                  <a:pt x="213360" y="205740"/>
                </a:cubicBezTo>
                <a:cubicBezTo>
                  <a:pt x="213360" y="239228"/>
                  <a:pt x="181732" y="248224"/>
                  <a:pt x="160020" y="259080"/>
                </a:cubicBezTo>
                <a:cubicBezTo>
                  <a:pt x="124460" y="256540"/>
                  <a:pt x="75915" y="279052"/>
                  <a:pt x="53340" y="251460"/>
                </a:cubicBezTo>
                <a:cubicBezTo>
                  <a:pt x="35357" y="229481"/>
                  <a:pt x="73457" y="197239"/>
                  <a:pt x="91440" y="175260"/>
                </a:cubicBezTo>
                <a:cubicBezTo>
                  <a:pt x="98072" y="167155"/>
                  <a:pt x="111616" y="169513"/>
                  <a:pt x="121920" y="167640"/>
                </a:cubicBezTo>
                <a:cubicBezTo>
                  <a:pt x="139591" y="164427"/>
                  <a:pt x="157480" y="162560"/>
                  <a:pt x="175260" y="160020"/>
                </a:cubicBezTo>
                <a:cubicBezTo>
                  <a:pt x="213439" y="147294"/>
                  <a:pt x="243939" y="137754"/>
                  <a:pt x="281940" y="121920"/>
                </a:cubicBezTo>
                <a:cubicBezTo>
                  <a:pt x="340183" y="97652"/>
                  <a:pt x="282835" y="112597"/>
                  <a:pt x="350520" y="99060"/>
                </a:cubicBezTo>
                <a:cubicBezTo>
                  <a:pt x="371129" y="85320"/>
                  <a:pt x="382822" y="73334"/>
                  <a:pt x="411480" y="76200"/>
                </a:cubicBezTo>
                <a:cubicBezTo>
                  <a:pt x="425090" y="77561"/>
                  <a:pt x="436880" y="86360"/>
                  <a:pt x="449580" y="91440"/>
                </a:cubicBezTo>
                <a:cubicBezTo>
                  <a:pt x="452120" y="134620"/>
                  <a:pt x="436194" y="183169"/>
                  <a:pt x="457200" y="220980"/>
                </a:cubicBezTo>
                <a:cubicBezTo>
                  <a:pt x="468233" y="240839"/>
                  <a:pt x="480496" y="181573"/>
                  <a:pt x="487680" y="160020"/>
                </a:cubicBezTo>
                <a:cubicBezTo>
                  <a:pt x="492760" y="144780"/>
                  <a:pt x="494009" y="127666"/>
                  <a:pt x="502920" y="114300"/>
                </a:cubicBezTo>
                <a:cubicBezTo>
                  <a:pt x="522615" y="84757"/>
                  <a:pt x="515264" y="100128"/>
                  <a:pt x="525780" y="68580"/>
                </a:cubicBezTo>
                <a:cubicBezTo>
                  <a:pt x="513080" y="66040"/>
                  <a:pt x="500323" y="58150"/>
                  <a:pt x="487680" y="60960"/>
                </a:cubicBezTo>
                <a:cubicBezTo>
                  <a:pt x="475282" y="63715"/>
                  <a:pt x="466843" y="75555"/>
                  <a:pt x="457200" y="83820"/>
                </a:cubicBezTo>
                <a:cubicBezTo>
                  <a:pt x="413513" y="121266"/>
                  <a:pt x="453040" y="93029"/>
                  <a:pt x="411480" y="152400"/>
                </a:cubicBezTo>
                <a:cubicBezTo>
                  <a:pt x="344084" y="248680"/>
                  <a:pt x="410261" y="124359"/>
                  <a:pt x="365760" y="213360"/>
                </a:cubicBezTo>
                <a:cubicBezTo>
                  <a:pt x="368300" y="231140"/>
                  <a:pt x="365348" y="250636"/>
                  <a:pt x="373380" y="266700"/>
                </a:cubicBezTo>
                <a:cubicBezTo>
                  <a:pt x="376972" y="273884"/>
                  <a:pt x="388782" y="277303"/>
                  <a:pt x="396240" y="274320"/>
                </a:cubicBezTo>
                <a:cubicBezTo>
                  <a:pt x="404743" y="270919"/>
                  <a:pt x="406400" y="259080"/>
                  <a:pt x="411480" y="251460"/>
                </a:cubicBezTo>
                <a:cubicBezTo>
                  <a:pt x="408940" y="243840"/>
                  <a:pt x="403860" y="236632"/>
                  <a:pt x="403860" y="228600"/>
                </a:cubicBezTo>
                <a:cubicBezTo>
                  <a:pt x="403860" y="192792"/>
                  <a:pt x="400381" y="155879"/>
                  <a:pt x="426720" y="129540"/>
                </a:cubicBezTo>
                <a:cubicBezTo>
                  <a:pt x="433196" y="123064"/>
                  <a:pt x="441960" y="119380"/>
                  <a:pt x="449580" y="114300"/>
                </a:cubicBezTo>
                <a:lnTo>
                  <a:pt x="495300" y="121920"/>
                </a:lnTo>
                <a:cubicBezTo>
                  <a:pt x="541619" y="260876"/>
                  <a:pt x="538338" y="255483"/>
                  <a:pt x="495300" y="320040"/>
                </a:cubicBezTo>
                <a:cubicBezTo>
                  <a:pt x="492760" y="299720"/>
                  <a:pt x="496838" y="277396"/>
                  <a:pt x="487680" y="259080"/>
                </a:cubicBezTo>
                <a:cubicBezTo>
                  <a:pt x="482996" y="249713"/>
                  <a:pt x="483069" y="279529"/>
                  <a:pt x="480060" y="289560"/>
                </a:cubicBezTo>
                <a:cubicBezTo>
                  <a:pt x="475444" y="304947"/>
                  <a:pt x="469900" y="320040"/>
                  <a:pt x="464820" y="335280"/>
                </a:cubicBezTo>
                <a:cubicBezTo>
                  <a:pt x="439420" y="325120"/>
                  <a:pt x="409391" y="322603"/>
                  <a:pt x="388620" y="304800"/>
                </a:cubicBezTo>
                <a:cubicBezTo>
                  <a:pt x="381667" y="298840"/>
                  <a:pt x="402322" y="289560"/>
                  <a:pt x="411480" y="289560"/>
                </a:cubicBezTo>
                <a:cubicBezTo>
                  <a:pt x="420638" y="289560"/>
                  <a:pt x="426720" y="299720"/>
                  <a:pt x="434340" y="304800"/>
                </a:cubicBezTo>
                <a:cubicBezTo>
                  <a:pt x="439420" y="317500"/>
                  <a:pt x="451829" y="329408"/>
                  <a:pt x="449580" y="342900"/>
                </a:cubicBezTo>
                <a:cubicBezTo>
                  <a:pt x="448260" y="350823"/>
                  <a:pt x="432400" y="356200"/>
                  <a:pt x="426720" y="350520"/>
                </a:cubicBezTo>
                <a:cubicBezTo>
                  <a:pt x="417562" y="341362"/>
                  <a:pt x="421640" y="325120"/>
                  <a:pt x="419100" y="312420"/>
                </a:cubicBezTo>
                <a:cubicBezTo>
                  <a:pt x="431800" y="307340"/>
                  <a:pt x="443659" y="295246"/>
                  <a:pt x="457200" y="297180"/>
                </a:cubicBezTo>
                <a:cubicBezTo>
                  <a:pt x="466266" y="298475"/>
                  <a:pt x="466577" y="313005"/>
                  <a:pt x="472440" y="320040"/>
                </a:cubicBezTo>
                <a:cubicBezTo>
                  <a:pt x="479339" y="328319"/>
                  <a:pt x="487680" y="335280"/>
                  <a:pt x="495300" y="342900"/>
                </a:cubicBezTo>
                <a:cubicBezTo>
                  <a:pt x="497840" y="350520"/>
                  <a:pt x="508600" y="371440"/>
                  <a:pt x="502920" y="365760"/>
                </a:cubicBezTo>
                <a:cubicBezTo>
                  <a:pt x="490528" y="353368"/>
                  <a:pt x="479534" y="328186"/>
                  <a:pt x="495300" y="312420"/>
                </a:cubicBezTo>
                <a:cubicBezTo>
                  <a:pt x="500980" y="306740"/>
                  <a:pt x="510540" y="307340"/>
                  <a:pt x="518160" y="304800"/>
                </a:cubicBezTo>
                <a:cubicBezTo>
                  <a:pt x="525780" y="309880"/>
                  <a:pt x="535768" y="312537"/>
                  <a:pt x="541020" y="320040"/>
                </a:cubicBezTo>
                <a:cubicBezTo>
                  <a:pt x="548304" y="330445"/>
                  <a:pt x="573787" y="379861"/>
                  <a:pt x="579120" y="403860"/>
                </a:cubicBezTo>
                <a:cubicBezTo>
                  <a:pt x="582472" y="418942"/>
                  <a:pt x="584200" y="434340"/>
                  <a:pt x="586740" y="449580"/>
                </a:cubicBezTo>
                <a:cubicBezTo>
                  <a:pt x="589280" y="436880"/>
                  <a:pt x="594360" y="424432"/>
                  <a:pt x="594360" y="411480"/>
                </a:cubicBezTo>
                <a:cubicBezTo>
                  <a:pt x="594360" y="380779"/>
                  <a:pt x="568804" y="363064"/>
                  <a:pt x="609600" y="403860"/>
                </a:cubicBezTo>
                <a:cubicBezTo>
                  <a:pt x="607060" y="391160"/>
                  <a:pt x="607240" y="377595"/>
                  <a:pt x="601980" y="365760"/>
                </a:cubicBezTo>
                <a:cubicBezTo>
                  <a:pt x="590041" y="338898"/>
                  <a:pt x="577849" y="334433"/>
                  <a:pt x="556260" y="320040"/>
                </a:cubicBezTo>
                <a:cubicBezTo>
                  <a:pt x="551180" y="312420"/>
                  <a:pt x="548640" y="302260"/>
                  <a:pt x="541020" y="297180"/>
                </a:cubicBezTo>
                <a:cubicBezTo>
                  <a:pt x="532306" y="291371"/>
                  <a:pt x="507228" y="279625"/>
                  <a:pt x="510540" y="289560"/>
                </a:cubicBezTo>
                <a:cubicBezTo>
                  <a:pt x="515683" y="304989"/>
                  <a:pt x="535940" y="309880"/>
                  <a:pt x="548640" y="320040"/>
                </a:cubicBezTo>
                <a:cubicBezTo>
                  <a:pt x="566702" y="374227"/>
                  <a:pt x="545253" y="325120"/>
                  <a:pt x="579120" y="274320"/>
                </a:cubicBezTo>
                <a:cubicBezTo>
                  <a:pt x="583575" y="267637"/>
                  <a:pt x="583920" y="289659"/>
                  <a:pt x="586740" y="297180"/>
                </a:cubicBezTo>
                <a:cubicBezTo>
                  <a:pt x="591543" y="309987"/>
                  <a:pt x="596425" y="322781"/>
                  <a:pt x="601980" y="335280"/>
                </a:cubicBezTo>
                <a:cubicBezTo>
                  <a:pt x="606593" y="345660"/>
                  <a:pt x="625252" y="357728"/>
                  <a:pt x="617220" y="365760"/>
                </a:cubicBezTo>
                <a:lnTo>
                  <a:pt x="594360" y="342900"/>
                </a:lnTo>
                <a:cubicBezTo>
                  <a:pt x="591820" y="332740"/>
                  <a:pt x="579335" y="305015"/>
                  <a:pt x="586740" y="312420"/>
                </a:cubicBezTo>
                <a:cubicBezTo>
                  <a:pt x="601220" y="326900"/>
                  <a:pt x="606487" y="348320"/>
                  <a:pt x="617220" y="365760"/>
                </a:cubicBezTo>
                <a:cubicBezTo>
                  <a:pt x="648142" y="416008"/>
                  <a:pt x="634779" y="402866"/>
                  <a:pt x="670560" y="426720"/>
                </a:cubicBezTo>
                <a:cubicBezTo>
                  <a:pt x="660400" y="406400"/>
                  <a:pt x="649481" y="386442"/>
                  <a:pt x="640080" y="365760"/>
                </a:cubicBezTo>
                <a:cubicBezTo>
                  <a:pt x="636756" y="358448"/>
                  <a:pt x="628005" y="336217"/>
                  <a:pt x="632460" y="342900"/>
                </a:cubicBezTo>
                <a:cubicBezTo>
                  <a:pt x="641911" y="357077"/>
                  <a:pt x="645869" y="374443"/>
                  <a:pt x="655320" y="388620"/>
                </a:cubicBezTo>
                <a:cubicBezTo>
                  <a:pt x="661298" y="397586"/>
                  <a:pt x="671916" y="402711"/>
                  <a:pt x="678180" y="411480"/>
                </a:cubicBezTo>
                <a:cubicBezTo>
                  <a:pt x="707605" y="452675"/>
                  <a:pt x="675153" y="435871"/>
                  <a:pt x="716280" y="449580"/>
                </a:cubicBezTo>
                <a:cubicBezTo>
                  <a:pt x="701413" y="390111"/>
                  <a:pt x="718315" y="446031"/>
                  <a:pt x="678180" y="365760"/>
                </a:cubicBezTo>
                <a:cubicBezTo>
                  <a:pt x="674588" y="358576"/>
                  <a:pt x="673724" y="350283"/>
                  <a:pt x="670560" y="342900"/>
                </a:cubicBezTo>
                <a:cubicBezTo>
                  <a:pt x="666085" y="332459"/>
                  <a:pt x="659795" y="322861"/>
                  <a:pt x="655320" y="312420"/>
                </a:cubicBezTo>
                <a:cubicBezTo>
                  <a:pt x="652156" y="305037"/>
                  <a:pt x="639908" y="291508"/>
                  <a:pt x="647700" y="289560"/>
                </a:cubicBezTo>
                <a:cubicBezTo>
                  <a:pt x="660970" y="286243"/>
                  <a:pt x="673100" y="299720"/>
                  <a:pt x="685800" y="304800"/>
                </a:cubicBezTo>
                <a:cubicBezTo>
                  <a:pt x="693420" y="314960"/>
                  <a:pt x="702359" y="324253"/>
                  <a:pt x="708660" y="335280"/>
                </a:cubicBezTo>
                <a:cubicBezTo>
                  <a:pt x="712645" y="342254"/>
                  <a:pt x="711825" y="351457"/>
                  <a:pt x="716280" y="358140"/>
                </a:cubicBezTo>
                <a:cubicBezTo>
                  <a:pt x="731095" y="380362"/>
                  <a:pt x="755350" y="390726"/>
                  <a:pt x="777240" y="403860"/>
                </a:cubicBezTo>
                <a:cubicBezTo>
                  <a:pt x="782320" y="414020"/>
                  <a:pt x="786844" y="424477"/>
                  <a:pt x="792480" y="434340"/>
                </a:cubicBezTo>
                <a:cubicBezTo>
                  <a:pt x="799372" y="446401"/>
                  <a:pt x="823571" y="479503"/>
                  <a:pt x="830580" y="487680"/>
                </a:cubicBezTo>
                <a:cubicBezTo>
                  <a:pt x="837593" y="495862"/>
                  <a:pt x="845820" y="502920"/>
                  <a:pt x="853440" y="510540"/>
                </a:cubicBezTo>
                <a:cubicBezTo>
                  <a:pt x="855980" y="502920"/>
                  <a:pt x="868244" y="484088"/>
                  <a:pt x="861060" y="487680"/>
                </a:cubicBezTo>
                <a:cubicBezTo>
                  <a:pt x="844996" y="495712"/>
                  <a:pt x="830992" y="509716"/>
                  <a:pt x="822960" y="525780"/>
                </a:cubicBezTo>
                <a:cubicBezTo>
                  <a:pt x="819368" y="532964"/>
                  <a:pt x="825911" y="542104"/>
                  <a:pt x="830580" y="548640"/>
                </a:cubicBezTo>
                <a:cubicBezTo>
                  <a:pt x="838931" y="560332"/>
                  <a:pt x="852439" y="567625"/>
                  <a:pt x="861060" y="579120"/>
                </a:cubicBezTo>
                <a:cubicBezTo>
                  <a:pt x="867876" y="588207"/>
                  <a:pt x="886040" y="603756"/>
                  <a:pt x="876300" y="609600"/>
                </a:cubicBezTo>
                <a:cubicBezTo>
                  <a:pt x="860899" y="618841"/>
                  <a:pt x="840740" y="604520"/>
                  <a:pt x="822960" y="601980"/>
                </a:cubicBezTo>
                <a:cubicBezTo>
                  <a:pt x="810260" y="589280"/>
                  <a:pt x="795636" y="578248"/>
                  <a:pt x="784860" y="563880"/>
                </a:cubicBezTo>
                <a:cubicBezTo>
                  <a:pt x="780041" y="557454"/>
                  <a:pt x="780832" y="548204"/>
                  <a:pt x="777240" y="541020"/>
                </a:cubicBezTo>
                <a:cubicBezTo>
                  <a:pt x="773144" y="532829"/>
                  <a:pt x="767080" y="525780"/>
                  <a:pt x="762000" y="518160"/>
                </a:cubicBezTo>
                <a:cubicBezTo>
                  <a:pt x="769620" y="513080"/>
                  <a:pt x="775747" y="503831"/>
                  <a:pt x="784860" y="502920"/>
                </a:cubicBezTo>
                <a:cubicBezTo>
                  <a:pt x="802731" y="501133"/>
                  <a:pt x="824776" y="522472"/>
                  <a:pt x="838200" y="510540"/>
                </a:cubicBezTo>
                <a:cubicBezTo>
                  <a:pt x="855703" y="494982"/>
                  <a:pt x="848360" y="464820"/>
                  <a:pt x="853440" y="441960"/>
                </a:cubicBezTo>
                <a:cubicBezTo>
                  <a:pt x="888927" y="477447"/>
                  <a:pt x="894685" y="482310"/>
                  <a:pt x="937260" y="533400"/>
                </a:cubicBezTo>
                <a:cubicBezTo>
                  <a:pt x="943123" y="540435"/>
                  <a:pt x="956596" y="548069"/>
                  <a:pt x="952500" y="556260"/>
                </a:cubicBezTo>
                <a:cubicBezTo>
                  <a:pt x="948908" y="563444"/>
                  <a:pt x="937260" y="551180"/>
                  <a:pt x="929640" y="548640"/>
                </a:cubicBezTo>
                <a:cubicBezTo>
                  <a:pt x="924560" y="533400"/>
                  <a:pt x="922092" y="517023"/>
                  <a:pt x="914400" y="502920"/>
                </a:cubicBezTo>
                <a:cubicBezTo>
                  <a:pt x="887978" y="454479"/>
                  <a:pt x="845187" y="450295"/>
                  <a:pt x="944880" y="487680"/>
                </a:cubicBezTo>
                <a:lnTo>
                  <a:pt x="922020" y="464820"/>
                </a:lnTo>
                <a:cubicBezTo>
                  <a:pt x="912927" y="453129"/>
                  <a:pt x="909633" y="437193"/>
                  <a:pt x="899160" y="426720"/>
                </a:cubicBezTo>
                <a:cubicBezTo>
                  <a:pt x="893480" y="421040"/>
                  <a:pt x="902795" y="442606"/>
                  <a:pt x="906780" y="449580"/>
                </a:cubicBezTo>
                <a:cubicBezTo>
                  <a:pt x="972668" y="564885"/>
                  <a:pt x="947650" y="495989"/>
                  <a:pt x="967740" y="556260"/>
                </a:cubicBezTo>
                <a:cubicBezTo>
                  <a:pt x="965200" y="574040"/>
                  <a:pt x="976184" y="601568"/>
                  <a:pt x="960120" y="609600"/>
                </a:cubicBezTo>
                <a:cubicBezTo>
                  <a:pt x="935027" y="622147"/>
                  <a:pt x="903115" y="610231"/>
                  <a:pt x="876300" y="601980"/>
                </a:cubicBezTo>
                <a:cubicBezTo>
                  <a:pt x="867547" y="599287"/>
                  <a:pt x="851902" y="579120"/>
                  <a:pt x="861060" y="579120"/>
                </a:cubicBezTo>
                <a:cubicBezTo>
                  <a:pt x="871585" y="579120"/>
                  <a:pt x="920296" y="618299"/>
                  <a:pt x="929640" y="624840"/>
                </a:cubicBezTo>
                <a:cubicBezTo>
                  <a:pt x="944645" y="635344"/>
                  <a:pt x="975360" y="655320"/>
                  <a:pt x="975360" y="655320"/>
                </a:cubicBezTo>
                <a:cubicBezTo>
                  <a:pt x="980440" y="662940"/>
                  <a:pt x="982980" y="683260"/>
                  <a:pt x="990600" y="678180"/>
                </a:cubicBezTo>
                <a:cubicBezTo>
                  <a:pt x="1001376" y="670996"/>
                  <a:pt x="995969" y="652834"/>
                  <a:pt x="998220" y="640080"/>
                </a:cubicBezTo>
                <a:cubicBezTo>
                  <a:pt x="1003590" y="609650"/>
                  <a:pt x="1008380" y="579120"/>
                  <a:pt x="1013460" y="548640"/>
                </a:cubicBezTo>
                <a:cubicBezTo>
                  <a:pt x="1036320" y="568960"/>
                  <a:pt x="1061294" y="587126"/>
                  <a:pt x="1082040" y="609600"/>
                </a:cubicBezTo>
                <a:cubicBezTo>
                  <a:pt x="1092086" y="620483"/>
                  <a:pt x="1097050" y="635141"/>
                  <a:pt x="1104900" y="647700"/>
                </a:cubicBezTo>
                <a:cubicBezTo>
                  <a:pt x="1152800" y="724341"/>
                  <a:pt x="1083350" y="607385"/>
                  <a:pt x="1135380" y="701040"/>
                </a:cubicBezTo>
                <a:cubicBezTo>
                  <a:pt x="1142573" y="713987"/>
                  <a:pt x="1150390" y="726581"/>
                  <a:pt x="1158240" y="739140"/>
                </a:cubicBezTo>
                <a:cubicBezTo>
                  <a:pt x="1163094" y="746906"/>
                  <a:pt x="1169384" y="753809"/>
                  <a:pt x="1173480" y="762000"/>
                </a:cubicBezTo>
                <a:cubicBezTo>
                  <a:pt x="1177072" y="769184"/>
                  <a:pt x="1178560" y="777240"/>
                  <a:pt x="1181100" y="784860"/>
                </a:cubicBezTo>
                <a:cubicBezTo>
                  <a:pt x="1165860" y="789940"/>
                  <a:pt x="1151378" y="801554"/>
                  <a:pt x="1135380" y="800100"/>
                </a:cubicBezTo>
                <a:cubicBezTo>
                  <a:pt x="1094700" y="796402"/>
                  <a:pt x="1094331" y="766795"/>
                  <a:pt x="1082040" y="739140"/>
                </a:cubicBezTo>
                <a:cubicBezTo>
                  <a:pt x="1077427" y="728760"/>
                  <a:pt x="1071880" y="718820"/>
                  <a:pt x="1066800" y="708660"/>
                </a:cubicBezTo>
                <a:cubicBezTo>
                  <a:pt x="1069340" y="685800"/>
                  <a:pt x="1065878" y="661436"/>
                  <a:pt x="1074420" y="640080"/>
                </a:cubicBezTo>
                <a:cubicBezTo>
                  <a:pt x="1077403" y="632622"/>
                  <a:pt x="1089271" y="631844"/>
                  <a:pt x="1097280" y="632460"/>
                </a:cubicBezTo>
                <a:cubicBezTo>
                  <a:pt x="1123107" y="634447"/>
                  <a:pt x="1148080" y="642620"/>
                  <a:pt x="1173480" y="647700"/>
                </a:cubicBezTo>
                <a:cubicBezTo>
                  <a:pt x="1186180" y="660400"/>
                  <a:pt x="1199753" y="672283"/>
                  <a:pt x="1211580" y="685800"/>
                </a:cubicBezTo>
                <a:cubicBezTo>
                  <a:pt x="1217611" y="692692"/>
                  <a:pt x="1229041" y="699775"/>
                  <a:pt x="1226820" y="708660"/>
                </a:cubicBezTo>
                <a:cubicBezTo>
                  <a:pt x="1224872" y="716452"/>
                  <a:pt x="1211580" y="713740"/>
                  <a:pt x="1203960" y="716280"/>
                </a:cubicBezTo>
                <a:cubicBezTo>
                  <a:pt x="1195538" y="699435"/>
                  <a:pt x="1173480" y="663585"/>
                  <a:pt x="1173480" y="640080"/>
                </a:cubicBezTo>
                <a:cubicBezTo>
                  <a:pt x="1173480" y="619602"/>
                  <a:pt x="1178560" y="599440"/>
                  <a:pt x="1181100" y="579120"/>
                </a:cubicBezTo>
                <a:cubicBezTo>
                  <a:pt x="1206500" y="584200"/>
                  <a:pt x="1243293" y="572571"/>
                  <a:pt x="1257300" y="594360"/>
                </a:cubicBezTo>
                <a:cubicBezTo>
                  <a:pt x="1308485" y="673981"/>
                  <a:pt x="1263078" y="681334"/>
                  <a:pt x="1226820" y="693420"/>
                </a:cubicBezTo>
                <a:cubicBezTo>
                  <a:pt x="1198880" y="690880"/>
                  <a:pt x="1167182" y="700025"/>
                  <a:pt x="1143000" y="685800"/>
                </a:cubicBezTo>
                <a:cubicBezTo>
                  <a:pt x="1119319" y="671870"/>
                  <a:pt x="1097280" y="617220"/>
                  <a:pt x="1097280" y="617220"/>
                </a:cubicBezTo>
                <a:cubicBezTo>
                  <a:pt x="1087859" y="579535"/>
                  <a:pt x="1069152" y="518365"/>
                  <a:pt x="1097280" y="487680"/>
                </a:cubicBezTo>
                <a:cubicBezTo>
                  <a:pt x="1114529" y="468863"/>
                  <a:pt x="1148080" y="492760"/>
                  <a:pt x="1173480" y="495300"/>
                </a:cubicBezTo>
                <a:cubicBezTo>
                  <a:pt x="1180075" y="515085"/>
                  <a:pt x="1187228" y="538037"/>
                  <a:pt x="1196340" y="556260"/>
                </a:cubicBezTo>
                <a:cubicBezTo>
                  <a:pt x="1200436" y="564451"/>
                  <a:pt x="1206500" y="571500"/>
                  <a:pt x="1211580" y="579120"/>
                </a:cubicBezTo>
                <a:cubicBezTo>
                  <a:pt x="1209040" y="586740"/>
                  <a:pt x="1210643" y="597525"/>
                  <a:pt x="1203960" y="601980"/>
                </a:cubicBezTo>
                <a:cubicBezTo>
                  <a:pt x="1193184" y="609164"/>
                  <a:pt x="1178503" y="606790"/>
                  <a:pt x="1165860" y="609600"/>
                </a:cubicBezTo>
                <a:cubicBezTo>
                  <a:pt x="1155637" y="611872"/>
                  <a:pt x="1145540" y="614680"/>
                  <a:pt x="1135380" y="617220"/>
                </a:cubicBezTo>
                <a:cubicBezTo>
                  <a:pt x="1165860" y="619760"/>
                  <a:pt x="1196828" y="618842"/>
                  <a:pt x="1226820" y="624840"/>
                </a:cubicBezTo>
                <a:cubicBezTo>
                  <a:pt x="1235800" y="626636"/>
                  <a:pt x="1246279" y="631577"/>
                  <a:pt x="1249680" y="640080"/>
                </a:cubicBezTo>
                <a:cubicBezTo>
                  <a:pt x="1257285" y="659093"/>
                  <a:pt x="1254760" y="680720"/>
                  <a:pt x="1257300" y="701040"/>
                </a:cubicBezTo>
                <a:cubicBezTo>
                  <a:pt x="1238407" y="713635"/>
                  <a:pt x="1212724" y="739446"/>
                  <a:pt x="1188720" y="701040"/>
                </a:cubicBezTo>
                <a:cubicBezTo>
                  <a:pt x="1180531" y="687938"/>
                  <a:pt x="1190065" y="669439"/>
                  <a:pt x="1196340" y="655320"/>
                </a:cubicBezTo>
                <a:cubicBezTo>
                  <a:pt x="1205193" y="635401"/>
                  <a:pt x="1223650" y="629442"/>
                  <a:pt x="1242060" y="624840"/>
                </a:cubicBezTo>
                <a:cubicBezTo>
                  <a:pt x="1254625" y="621699"/>
                  <a:pt x="1267460" y="619760"/>
                  <a:pt x="1280160" y="617220"/>
                </a:cubicBezTo>
                <a:cubicBezTo>
                  <a:pt x="1292860" y="619760"/>
                  <a:pt x="1306676" y="619048"/>
                  <a:pt x="1318260" y="624840"/>
                </a:cubicBezTo>
                <a:cubicBezTo>
                  <a:pt x="1340153" y="635786"/>
                  <a:pt x="1389242" y="667117"/>
                  <a:pt x="1409700" y="693420"/>
                </a:cubicBezTo>
                <a:cubicBezTo>
                  <a:pt x="1420945" y="707878"/>
                  <a:pt x="1440180" y="739140"/>
                  <a:pt x="1440180" y="739140"/>
                </a:cubicBezTo>
                <a:cubicBezTo>
                  <a:pt x="1420481" y="798236"/>
                  <a:pt x="1431965" y="788313"/>
                  <a:pt x="1303020" y="754380"/>
                </a:cubicBezTo>
                <a:cubicBezTo>
                  <a:pt x="1292035" y="751489"/>
                  <a:pt x="1292860" y="734060"/>
                  <a:pt x="1287780" y="723900"/>
                </a:cubicBezTo>
                <a:cubicBezTo>
                  <a:pt x="1290320" y="693420"/>
                  <a:pt x="1272854" y="653127"/>
                  <a:pt x="1295400" y="632460"/>
                </a:cubicBezTo>
                <a:cubicBezTo>
                  <a:pt x="1414438" y="523342"/>
                  <a:pt x="1371879" y="698805"/>
                  <a:pt x="1371600" y="701040"/>
                </a:cubicBezTo>
                <a:lnTo>
                  <a:pt x="1325880" y="693420"/>
                </a:lnTo>
                <a:cubicBezTo>
                  <a:pt x="1317610" y="676881"/>
                  <a:pt x="1332850" y="656619"/>
                  <a:pt x="1341120" y="640080"/>
                </a:cubicBezTo>
                <a:cubicBezTo>
                  <a:pt x="1345939" y="630441"/>
                  <a:pt x="1354842" y="622931"/>
                  <a:pt x="1363980" y="617220"/>
                </a:cubicBezTo>
                <a:cubicBezTo>
                  <a:pt x="1383109" y="605264"/>
                  <a:pt x="1410780" y="599805"/>
                  <a:pt x="1432560" y="594360"/>
                </a:cubicBezTo>
                <a:cubicBezTo>
                  <a:pt x="1445260" y="596900"/>
                  <a:pt x="1459884" y="594796"/>
                  <a:pt x="1470660" y="601980"/>
                </a:cubicBezTo>
                <a:cubicBezTo>
                  <a:pt x="1491582" y="615928"/>
                  <a:pt x="1524000" y="655320"/>
                  <a:pt x="1524000" y="655320"/>
                </a:cubicBezTo>
                <a:cubicBezTo>
                  <a:pt x="1526540" y="662940"/>
                  <a:pt x="1534603" y="670722"/>
                  <a:pt x="1531620" y="678180"/>
                </a:cubicBezTo>
                <a:cubicBezTo>
                  <a:pt x="1528219" y="686683"/>
                  <a:pt x="1517873" y="694331"/>
                  <a:pt x="1508760" y="693420"/>
                </a:cubicBezTo>
                <a:cubicBezTo>
                  <a:pt x="1464621" y="689006"/>
                  <a:pt x="1422400" y="673100"/>
                  <a:pt x="1379220" y="662940"/>
                </a:cubicBezTo>
                <a:cubicBezTo>
                  <a:pt x="1375837" y="656175"/>
                  <a:pt x="1341629" y="603351"/>
                  <a:pt x="1371600" y="594360"/>
                </a:cubicBezTo>
                <a:cubicBezTo>
                  <a:pt x="1394030" y="587631"/>
                  <a:pt x="1417320" y="604520"/>
                  <a:pt x="1440180" y="609600"/>
                </a:cubicBezTo>
                <a:cubicBezTo>
                  <a:pt x="1437640" y="619760"/>
                  <a:pt x="1438369" y="631366"/>
                  <a:pt x="1432560" y="640080"/>
                </a:cubicBezTo>
                <a:cubicBezTo>
                  <a:pt x="1427480" y="647700"/>
                  <a:pt x="1418847" y="654863"/>
                  <a:pt x="1409700" y="655320"/>
                </a:cubicBezTo>
                <a:lnTo>
                  <a:pt x="1280160" y="647700"/>
                </a:lnTo>
                <a:cubicBezTo>
                  <a:pt x="1272911" y="625954"/>
                  <a:pt x="1252025" y="588498"/>
                  <a:pt x="1272540" y="563880"/>
                </a:cubicBezTo>
                <a:cubicBezTo>
                  <a:pt x="1279244" y="555835"/>
                  <a:pt x="1292860" y="558800"/>
                  <a:pt x="1303020" y="556260"/>
                </a:cubicBezTo>
                <a:cubicBezTo>
                  <a:pt x="1330960" y="561340"/>
                  <a:pt x="1359197" y="564996"/>
                  <a:pt x="1386840" y="571500"/>
                </a:cubicBezTo>
                <a:cubicBezTo>
                  <a:pt x="1402477" y="575179"/>
                  <a:pt x="1416522" y="585815"/>
                  <a:pt x="1432560" y="586740"/>
                </a:cubicBezTo>
                <a:lnTo>
                  <a:pt x="1828800" y="609600"/>
                </a:lnTo>
                <a:cubicBezTo>
                  <a:pt x="1816100" y="617220"/>
                  <a:pt x="1802391" y="623367"/>
                  <a:pt x="1790700" y="632460"/>
                </a:cubicBezTo>
                <a:cubicBezTo>
                  <a:pt x="1779358" y="641281"/>
                  <a:pt x="1772404" y="655325"/>
                  <a:pt x="1760220" y="662940"/>
                </a:cubicBezTo>
                <a:cubicBezTo>
                  <a:pt x="1751339" y="668491"/>
                  <a:pt x="1739900" y="668020"/>
                  <a:pt x="1729740" y="670560"/>
                </a:cubicBezTo>
                <a:cubicBezTo>
                  <a:pt x="1678940" y="668020"/>
                  <a:pt x="1628012" y="667346"/>
                  <a:pt x="1577340" y="662940"/>
                </a:cubicBezTo>
                <a:cubicBezTo>
                  <a:pt x="1569338" y="662244"/>
                  <a:pt x="1561664" y="658912"/>
                  <a:pt x="1554480" y="655320"/>
                </a:cubicBezTo>
                <a:cubicBezTo>
                  <a:pt x="1546289" y="651224"/>
                  <a:pt x="1539240" y="645160"/>
                  <a:pt x="1531620" y="640080"/>
                </a:cubicBezTo>
                <a:cubicBezTo>
                  <a:pt x="1536700" y="619760"/>
                  <a:pt x="1535615" y="596791"/>
                  <a:pt x="1546860" y="579120"/>
                </a:cubicBezTo>
                <a:cubicBezTo>
                  <a:pt x="1555367" y="565751"/>
                  <a:pt x="1609371" y="546496"/>
                  <a:pt x="1623060" y="541020"/>
                </a:cubicBezTo>
                <a:cubicBezTo>
                  <a:pt x="1673860" y="543560"/>
                  <a:pt x="1735538" y="517123"/>
                  <a:pt x="1775460" y="548640"/>
                </a:cubicBezTo>
                <a:cubicBezTo>
                  <a:pt x="1803442" y="570731"/>
                  <a:pt x="1779705" y="621702"/>
                  <a:pt x="1767840" y="655320"/>
                </a:cubicBezTo>
                <a:cubicBezTo>
                  <a:pt x="1762911" y="669286"/>
                  <a:pt x="1744108" y="674588"/>
                  <a:pt x="1729740" y="678180"/>
                </a:cubicBezTo>
                <a:cubicBezTo>
                  <a:pt x="1692450" y="687502"/>
                  <a:pt x="1653540" y="688340"/>
                  <a:pt x="1615440" y="693420"/>
                </a:cubicBezTo>
                <a:cubicBezTo>
                  <a:pt x="1557020" y="688340"/>
                  <a:pt x="1497070" y="692402"/>
                  <a:pt x="1440180" y="678180"/>
                </a:cubicBezTo>
                <a:cubicBezTo>
                  <a:pt x="1430020" y="675640"/>
                  <a:pt x="1430020" y="657860"/>
                  <a:pt x="1432560" y="647700"/>
                </a:cubicBezTo>
                <a:cubicBezTo>
                  <a:pt x="1435640" y="635379"/>
                  <a:pt x="1447800" y="627380"/>
                  <a:pt x="1455420" y="617220"/>
                </a:cubicBezTo>
                <a:cubicBezTo>
                  <a:pt x="1511300" y="622300"/>
                  <a:pt x="1570100" y="613924"/>
                  <a:pt x="1623060" y="632460"/>
                </a:cubicBezTo>
                <a:cubicBezTo>
                  <a:pt x="1635970" y="636979"/>
                  <a:pt x="1618501" y="662015"/>
                  <a:pt x="1607820" y="670560"/>
                </a:cubicBezTo>
                <a:cubicBezTo>
                  <a:pt x="1601548" y="675578"/>
                  <a:pt x="1592580" y="665480"/>
                  <a:pt x="1584960" y="662940"/>
                </a:cubicBezTo>
                <a:cubicBezTo>
                  <a:pt x="1590040" y="645160"/>
                  <a:pt x="1587761" y="623283"/>
                  <a:pt x="1600200" y="609600"/>
                </a:cubicBezTo>
                <a:cubicBezTo>
                  <a:pt x="1615482" y="592790"/>
                  <a:pt x="1638445" y="579526"/>
                  <a:pt x="1661160" y="579120"/>
                </a:cubicBezTo>
                <a:lnTo>
                  <a:pt x="2087880" y="571500"/>
                </a:lnTo>
                <a:cubicBezTo>
                  <a:pt x="2077720" y="574040"/>
                  <a:pt x="2067206" y="575443"/>
                  <a:pt x="2057400" y="579120"/>
                </a:cubicBezTo>
                <a:cubicBezTo>
                  <a:pt x="2003963" y="599159"/>
                  <a:pt x="2048276" y="587492"/>
                  <a:pt x="2004060" y="609600"/>
                </a:cubicBezTo>
                <a:cubicBezTo>
                  <a:pt x="1967348" y="627956"/>
                  <a:pt x="1961681" y="625553"/>
                  <a:pt x="1920240" y="632460"/>
                </a:cubicBezTo>
                <a:cubicBezTo>
                  <a:pt x="1922780" y="622300"/>
                  <a:pt x="1920455" y="609385"/>
                  <a:pt x="1927860" y="601980"/>
                </a:cubicBezTo>
                <a:cubicBezTo>
                  <a:pt x="1947287" y="582553"/>
                  <a:pt x="1972708" y="570104"/>
                  <a:pt x="1996440" y="556260"/>
                </a:cubicBezTo>
                <a:cubicBezTo>
                  <a:pt x="2003378" y="552213"/>
                  <a:pt x="2011779" y="551460"/>
                  <a:pt x="2019300" y="548640"/>
                </a:cubicBezTo>
                <a:cubicBezTo>
                  <a:pt x="2032107" y="543837"/>
                  <a:pt x="2045166" y="539517"/>
                  <a:pt x="2057400" y="533400"/>
                </a:cubicBezTo>
                <a:cubicBezTo>
                  <a:pt x="2064584" y="529808"/>
                  <a:pt x="2042332" y="539072"/>
                  <a:pt x="2034540" y="541020"/>
                </a:cubicBezTo>
                <a:cubicBezTo>
                  <a:pt x="2004060" y="548640"/>
                  <a:pt x="1973088" y="554509"/>
                  <a:pt x="1943100" y="563880"/>
                </a:cubicBezTo>
                <a:cubicBezTo>
                  <a:pt x="1932258" y="567268"/>
                  <a:pt x="1923785" y="577027"/>
                  <a:pt x="1912620" y="579120"/>
                </a:cubicBezTo>
                <a:cubicBezTo>
                  <a:pt x="1882558" y="584757"/>
                  <a:pt x="1851660" y="584200"/>
                  <a:pt x="1821180" y="586740"/>
                </a:cubicBezTo>
                <a:cubicBezTo>
                  <a:pt x="1813560" y="589280"/>
                  <a:pt x="1806043" y="596567"/>
                  <a:pt x="1798320" y="594360"/>
                </a:cubicBezTo>
                <a:cubicBezTo>
                  <a:pt x="1746284" y="579492"/>
                  <a:pt x="1770549" y="547483"/>
                  <a:pt x="1790700" y="510540"/>
                </a:cubicBezTo>
                <a:cubicBezTo>
                  <a:pt x="1795860" y="501080"/>
                  <a:pt x="1803432" y="491363"/>
                  <a:pt x="1813560" y="487680"/>
                </a:cubicBezTo>
                <a:cubicBezTo>
                  <a:pt x="1832805" y="480682"/>
                  <a:pt x="1854230" y="482827"/>
                  <a:pt x="1874520" y="480060"/>
                </a:cubicBezTo>
                <a:cubicBezTo>
                  <a:pt x="2074017" y="452856"/>
                  <a:pt x="1904200" y="474445"/>
                  <a:pt x="2042160" y="457200"/>
                </a:cubicBezTo>
                <a:cubicBezTo>
                  <a:pt x="2044700" y="467360"/>
                  <a:pt x="2055589" y="478966"/>
                  <a:pt x="2049780" y="487680"/>
                </a:cubicBezTo>
                <a:cubicBezTo>
                  <a:pt x="2042193" y="499061"/>
                  <a:pt x="2023637" y="496277"/>
                  <a:pt x="2011680" y="502920"/>
                </a:cubicBezTo>
                <a:cubicBezTo>
                  <a:pt x="2000578" y="509088"/>
                  <a:pt x="1991970" y="519049"/>
                  <a:pt x="1981200" y="525780"/>
                </a:cubicBezTo>
                <a:cubicBezTo>
                  <a:pt x="1951508" y="544338"/>
                  <a:pt x="1947753" y="541613"/>
                  <a:pt x="1912620" y="548640"/>
                </a:cubicBezTo>
                <a:cubicBezTo>
                  <a:pt x="1920240" y="543560"/>
                  <a:pt x="1926479" y="535088"/>
                  <a:pt x="1935480" y="533400"/>
                </a:cubicBezTo>
                <a:cubicBezTo>
                  <a:pt x="1968030" y="527297"/>
                  <a:pt x="2064161" y="510969"/>
                  <a:pt x="2034540" y="525780"/>
                </a:cubicBezTo>
                <a:cubicBezTo>
                  <a:pt x="2000161" y="542970"/>
                  <a:pt x="1958340" y="535940"/>
                  <a:pt x="1920240" y="541020"/>
                </a:cubicBezTo>
                <a:cubicBezTo>
                  <a:pt x="1899920" y="548640"/>
                  <a:pt x="1838692" y="557017"/>
                  <a:pt x="1859280" y="563880"/>
                </a:cubicBezTo>
                <a:cubicBezTo>
                  <a:pt x="1893101" y="575154"/>
                  <a:pt x="1931123" y="563833"/>
                  <a:pt x="1965960" y="556260"/>
                </a:cubicBezTo>
                <a:cubicBezTo>
                  <a:pt x="1990405" y="550946"/>
                  <a:pt x="2010685" y="533313"/>
                  <a:pt x="2034540" y="525780"/>
                </a:cubicBezTo>
                <a:cubicBezTo>
                  <a:pt x="2059241" y="517980"/>
                  <a:pt x="2085340" y="515620"/>
                  <a:pt x="2110740" y="510540"/>
                </a:cubicBezTo>
                <a:cubicBezTo>
                  <a:pt x="2164096" y="483862"/>
                  <a:pt x="2172025" y="478406"/>
                  <a:pt x="2225040" y="457200"/>
                </a:cubicBezTo>
                <a:cubicBezTo>
                  <a:pt x="2232498" y="454217"/>
                  <a:pt x="2240716" y="453172"/>
                  <a:pt x="2247900" y="449580"/>
                </a:cubicBezTo>
                <a:cubicBezTo>
                  <a:pt x="2256091" y="445484"/>
                  <a:pt x="2262569" y="438436"/>
                  <a:pt x="2270760" y="434340"/>
                </a:cubicBezTo>
                <a:cubicBezTo>
                  <a:pt x="2288983" y="425228"/>
                  <a:pt x="2311935" y="418075"/>
                  <a:pt x="2331720" y="411480"/>
                </a:cubicBezTo>
                <a:cubicBezTo>
                  <a:pt x="2341880" y="398780"/>
                  <a:pt x="2350700" y="384880"/>
                  <a:pt x="2362200" y="373380"/>
                </a:cubicBezTo>
                <a:cubicBezTo>
                  <a:pt x="2371180" y="364400"/>
                  <a:pt x="2385060" y="360680"/>
                  <a:pt x="2392680" y="350520"/>
                </a:cubicBezTo>
                <a:cubicBezTo>
                  <a:pt x="2400887" y="339577"/>
                  <a:pt x="2419649" y="305383"/>
                  <a:pt x="2407920" y="312420"/>
                </a:cubicBezTo>
                <a:cubicBezTo>
                  <a:pt x="2384767" y="326312"/>
                  <a:pt x="2373003" y="353641"/>
                  <a:pt x="2354580" y="373380"/>
                </a:cubicBezTo>
                <a:cubicBezTo>
                  <a:pt x="2337423" y="391762"/>
                  <a:pt x="2318295" y="408244"/>
                  <a:pt x="2301240" y="426720"/>
                </a:cubicBezTo>
                <a:cubicBezTo>
                  <a:pt x="2272849" y="457477"/>
                  <a:pt x="2272458" y="471591"/>
                  <a:pt x="2240280" y="487680"/>
                </a:cubicBezTo>
                <a:cubicBezTo>
                  <a:pt x="2233096" y="491272"/>
                  <a:pt x="2225040" y="492760"/>
                  <a:pt x="2217420" y="495300"/>
                </a:cubicBezTo>
                <a:cubicBezTo>
                  <a:pt x="2207260" y="505460"/>
                  <a:pt x="2198711" y="517540"/>
                  <a:pt x="2186940" y="525780"/>
                </a:cubicBezTo>
                <a:cubicBezTo>
                  <a:pt x="2169091" y="538274"/>
                  <a:pt x="2140859" y="549832"/>
                  <a:pt x="2118360" y="556260"/>
                </a:cubicBezTo>
                <a:cubicBezTo>
                  <a:pt x="2108290" y="559137"/>
                  <a:pt x="2098040" y="561340"/>
                  <a:pt x="2087880" y="563880"/>
                </a:cubicBezTo>
                <a:cubicBezTo>
                  <a:pt x="2192029" y="497603"/>
                  <a:pt x="2140282" y="521013"/>
                  <a:pt x="2240280" y="487680"/>
                </a:cubicBezTo>
                <a:lnTo>
                  <a:pt x="2240280" y="487680"/>
                </a:lnTo>
                <a:cubicBezTo>
                  <a:pt x="2250440" y="482600"/>
                  <a:pt x="2259595" y="474533"/>
                  <a:pt x="2270760" y="472440"/>
                </a:cubicBezTo>
                <a:cubicBezTo>
                  <a:pt x="2300822" y="466803"/>
                  <a:pt x="2331720" y="467360"/>
                  <a:pt x="2362200" y="464820"/>
                </a:cubicBezTo>
                <a:cubicBezTo>
                  <a:pt x="2384422" y="457413"/>
                  <a:pt x="2394018" y="455412"/>
                  <a:pt x="2415540" y="441960"/>
                </a:cubicBezTo>
                <a:cubicBezTo>
                  <a:pt x="2426310" y="435229"/>
                  <a:pt x="2435453" y="426145"/>
                  <a:pt x="2446020" y="419100"/>
                </a:cubicBezTo>
                <a:cubicBezTo>
                  <a:pt x="2458343" y="410885"/>
                  <a:pt x="2471561" y="404090"/>
                  <a:pt x="2484120" y="396240"/>
                </a:cubicBezTo>
                <a:cubicBezTo>
                  <a:pt x="2491886" y="391386"/>
                  <a:pt x="2499360" y="386080"/>
                  <a:pt x="2506980" y="381000"/>
                </a:cubicBezTo>
                <a:cubicBezTo>
                  <a:pt x="2512060" y="373380"/>
                  <a:pt x="2526316" y="349949"/>
                  <a:pt x="2522220" y="358140"/>
                </a:cubicBezTo>
                <a:cubicBezTo>
                  <a:pt x="2515596" y="371387"/>
                  <a:pt x="2507575" y="383917"/>
                  <a:pt x="2499360" y="396240"/>
                </a:cubicBezTo>
                <a:cubicBezTo>
                  <a:pt x="2475635" y="431828"/>
                  <a:pt x="2486047" y="423538"/>
                  <a:pt x="2453640" y="434340"/>
                </a:cubicBezTo>
                <a:cubicBezTo>
                  <a:pt x="2446020" y="429260"/>
                  <a:pt x="2428264" y="427906"/>
                  <a:pt x="2430780" y="419100"/>
                </a:cubicBezTo>
                <a:cubicBezTo>
                  <a:pt x="2435714" y="401831"/>
                  <a:pt x="2454941" y="392326"/>
                  <a:pt x="2468880" y="381000"/>
                </a:cubicBezTo>
                <a:cubicBezTo>
                  <a:pt x="2495693" y="359214"/>
                  <a:pt x="2526593" y="342666"/>
                  <a:pt x="2552700" y="320040"/>
                </a:cubicBezTo>
                <a:cubicBezTo>
                  <a:pt x="2658286" y="228532"/>
                  <a:pt x="2530577" y="317008"/>
                  <a:pt x="2606040" y="266700"/>
                </a:cubicBezTo>
                <a:cubicBezTo>
                  <a:pt x="2588170" y="213089"/>
                  <a:pt x="2611428" y="279272"/>
                  <a:pt x="2583180" y="213360"/>
                </a:cubicBezTo>
                <a:cubicBezTo>
                  <a:pt x="2580016" y="205977"/>
                  <a:pt x="2581240" y="196180"/>
                  <a:pt x="2575560" y="190500"/>
                </a:cubicBezTo>
                <a:cubicBezTo>
                  <a:pt x="2557170" y="172110"/>
                  <a:pt x="2523412" y="156806"/>
                  <a:pt x="2499360" y="144780"/>
                </a:cubicBezTo>
                <a:cubicBezTo>
                  <a:pt x="2496820" y="137160"/>
                  <a:pt x="2495332" y="129104"/>
                  <a:pt x="2491740" y="121920"/>
                </a:cubicBezTo>
                <a:cubicBezTo>
                  <a:pt x="2487644" y="113729"/>
                  <a:pt x="2478419" y="108015"/>
                  <a:pt x="2476500" y="99060"/>
                </a:cubicBezTo>
                <a:cubicBezTo>
                  <a:pt x="2454673" y="-2799"/>
                  <a:pt x="2496590" y="33714"/>
                  <a:pt x="2446020" y="0"/>
                </a:cubicBezTo>
                <a:cubicBezTo>
                  <a:pt x="2458720" y="20320"/>
                  <a:pt x="2472646" y="39924"/>
                  <a:pt x="2484120" y="60960"/>
                </a:cubicBezTo>
                <a:cubicBezTo>
                  <a:pt x="2487966" y="68011"/>
                  <a:pt x="2489934" y="75994"/>
                  <a:pt x="2491740" y="83820"/>
                </a:cubicBezTo>
                <a:cubicBezTo>
                  <a:pt x="2497565" y="109060"/>
                  <a:pt x="2501553" y="134692"/>
                  <a:pt x="2506980" y="160020"/>
                </a:cubicBezTo>
                <a:cubicBezTo>
                  <a:pt x="2509174" y="170260"/>
                  <a:pt x="2512060" y="180340"/>
                  <a:pt x="2514600" y="190500"/>
                </a:cubicBezTo>
                <a:cubicBezTo>
                  <a:pt x="2512060" y="210820"/>
                  <a:pt x="2513978" y="232215"/>
                  <a:pt x="2506980" y="251460"/>
                </a:cubicBezTo>
                <a:cubicBezTo>
                  <a:pt x="2503297" y="261588"/>
                  <a:pt x="2491019" y="266041"/>
                  <a:pt x="2484120" y="274320"/>
                </a:cubicBezTo>
                <a:cubicBezTo>
                  <a:pt x="2457607" y="306136"/>
                  <a:pt x="2483548" y="292291"/>
                  <a:pt x="2446020" y="304800"/>
                </a:cubicBezTo>
                <a:cubicBezTo>
                  <a:pt x="2385275" y="365545"/>
                  <a:pt x="2368286" y="352042"/>
                  <a:pt x="2423160" y="365760"/>
                </a:cubicBezTo>
                <a:cubicBezTo>
                  <a:pt x="2438400" y="353060"/>
                  <a:pt x="2456701" y="343319"/>
                  <a:pt x="2468880" y="327660"/>
                </a:cubicBezTo>
                <a:cubicBezTo>
                  <a:pt x="2475310" y="319393"/>
                  <a:pt x="2474145" y="307384"/>
                  <a:pt x="2476500" y="297180"/>
                </a:cubicBezTo>
                <a:cubicBezTo>
                  <a:pt x="2481766" y="274362"/>
                  <a:pt x="2486660" y="251460"/>
                  <a:pt x="2491740" y="228600"/>
                </a:cubicBezTo>
                <a:cubicBezTo>
                  <a:pt x="2489200" y="200660"/>
                  <a:pt x="2488088" y="172553"/>
                  <a:pt x="2484120" y="144780"/>
                </a:cubicBezTo>
                <a:cubicBezTo>
                  <a:pt x="2482984" y="136829"/>
                  <a:pt x="2478242" y="129761"/>
                  <a:pt x="2476500" y="121920"/>
                </a:cubicBezTo>
                <a:cubicBezTo>
                  <a:pt x="2473148" y="106838"/>
                  <a:pt x="2471420" y="91440"/>
                  <a:pt x="2468880" y="76200"/>
                </a:cubicBezTo>
                <a:cubicBezTo>
                  <a:pt x="2471420" y="63500"/>
                  <a:pt x="2464475" y="42910"/>
                  <a:pt x="2476500" y="38100"/>
                </a:cubicBezTo>
                <a:cubicBezTo>
                  <a:pt x="2497856" y="29558"/>
                  <a:pt x="2522964" y="39401"/>
                  <a:pt x="2545080" y="45720"/>
                </a:cubicBezTo>
                <a:cubicBezTo>
                  <a:pt x="2555544" y="48710"/>
                  <a:pt x="2624458" y="96592"/>
                  <a:pt x="2628900" y="99060"/>
                </a:cubicBezTo>
                <a:cubicBezTo>
                  <a:pt x="2635921" y="102961"/>
                  <a:pt x="2644377" y="103516"/>
                  <a:pt x="2651760" y="106680"/>
                </a:cubicBezTo>
                <a:cubicBezTo>
                  <a:pt x="2662201" y="111155"/>
                  <a:pt x="2671360" y="118656"/>
                  <a:pt x="2682240" y="121920"/>
                </a:cubicBezTo>
                <a:cubicBezTo>
                  <a:pt x="2697039" y="126360"/>
                  <a:pt x="2712878" y="126188"/>
                  <a:pt x="2727960" y="129540"/>
                </a:cubicBezTo>
                <a:cubicBezTo>
                  <a:pt x="2735801" y="131282"/>
                  <a:pt x="2743200" y="134620"/>
                  <a:pt x="2750820" y="137160"/>
                </a:cubicBezTo>
                <a:cubicBezTo>
                  <a:pt x="2758440" y="144780"/>
                  <a:pt x="2764714" y="154042"/>
                  <a:pt x="2773680" y="160020"/>
                </a:cubicBezTo>
                <a:cubicBezTo>
                  <a:pt x="2780363" y="164475"/>
                  <a:pt x="2789043" y="164757"/>
                  <a:pt x="2796540" y="167640"/>
                </a:cubicBezTo>
                <a:cubicBezTo>
                  <a:pt x="2822073" y="177460"/>
                  <a:pt x="2847125" y="188514"/>
                  <a:pt x="2872740" y="198120"/>
                </a:cubicBezTo>
                <a:cubicBezTo>
                  <a:pt x="2887782" y="203761"/>
                  <a:pt x="2918460" y="213360"/>
                  <a:pt x="2918460" y="213360"/>
                </a:cubicBezTo>
                <a:cubicBezTo>
                  <a:pt x="2952679" y="247579"/>
                  <a:pt x="2931097" y="232812"/>
                  <a:pt x="2987040" y="251460"/>
                </a:cubicBezTo>
                <a:lnTo>
                  <a:pt x="3009900" y="259080"/>
                </a:lnTo>
                <a:cubicBezTo>
                  <a:pt x="3022600" y="269240"/>
                  <a:pt x="3043217" y="274015"/>
                  <a:pt x="3048000" y="289560"/>
                </a:cubicBezTo>
                <a:cubicBezTo>
                  <a:pt x="3054764" y="311544"/>
                  <a:pt x="3050666" y="337568"/>
                  <a:pt x="3040380" y="358140"/>
                </a:cubicBezTo>
                <a:cubicBezTo>
                  <a:pt x="3035696" y="367507"/>
                  <a:pt x="3019970" y="362883"/>
                  <a:pt x="3009900" y="365760"/>
                </a:cubicBezTo>
                <a:cubicBezTo>
                  <a:pt x="3002177" y="367967"/>
                  <a:pt x="2995028" y="372539"/>
                  <a:pt x="2987040" y="373380"/>
                </a:cubicBezTo>
                <a:cubicBezTo>
                  <a:pt x="2946544" y="377643"/>
                  <a:pt x="2905760" y="378460"/>
                  <a:pt x="2865120" y="381000"/>
                </a:cubicBezTo>
                <a:cubicBezTo>
                  <a:pt x="2790172" y="405983"/>
                  <a:pt x="2898624" y="371606"/>
                  <a:pt x="2705100" y="403860"/>
                </a:cubicBezTo>
                <a:cubicBezTo>
                  <a:pt x="2689254" y="406501"/>
                  <a:pt x="2675283" y="416828"/>
                  <a:pt x="2659380" y="419100"/>
                </a:cubicBezTo>
                <a:lnTo>
                  <a:pt x="2606040" y="426720"/>
                </a:lnTo>
                <a:cubicBezTo>
                  <a:pt x="2543686" y="457897"/>
                  <a:pt x="2607330" y="428830"/>
                  <a:pt x="2545080" y="449580"/>
                </a:cubicBezTo>
                <a:cubicBezTo>
                  <a:pt x="2509564" y="461419"/>
                  <a:pt x="2455420" y="490600"/>
                  <a:pt x="2567940" y="434340"/>
                </a:cubicBezTo>
                <a:cubicBezTo>
                  <a:pt x="2576588" y="417043"/>
                  <a:pt x="2585495" y="396079"/>
                  <a:pt x="2598420" y="381000"/>
                </a:cubicBezTo>
                <a:cubicBezTo>
                  <a:pt x="2607771" y="370091"/>
                  <a:pt x="2618740" y="360680"/>
                  <a:pt x="2628900" y="350520"/>
                </a:cubicBezTo>
                <a:cubicBezTo>
                  <a:pt x="2631440" y="342900"/>
                  <a:pt x="2629837" y="332115"/>
                  <a:pt x="2636520" y="327660"/>
                </a:cubicBezTo>
                <a:cubicBezTo>
                  <a:pt x="2660405" y="311737"/>
                  <a:pt x="2715995" y="325212"/>
                  <a:pt x="2735580" y="327660"/>
                </a:cubicBezTo>
                <a:cubicBezTo>
                  <a:pt x="2733040" y="335280"/>
                  <a:pt x="2735418" y="347537"/>
                  <a:pt x="2727960" y="350520"/>
                </a:cubicBezTo>
                <a:cubicBezTo>
                  <a:pt x="2671471" y="373116"/>
                  <a:pt x="2710158" y="300510"/>
                  <a:pt x="2712720" y="297180"/>
                </a:cubicBezTo>
                <a:cubicBezTo>
                  <a:pt x="2729183" y="275779"/>
                  <a:pt x="2754588" y="262932"/>
                  <a:pt x="2773680" y="243840"/>
                </a:cubicBezTo>
                <a:cubicBezTo>
                  <a:pt x="2780156" y="237364"/>
                  <a:pt x="2783840" y="228600"/>
                  <a:pt x="2788920" y="220980"/>
                </a:cubicBezTo>
                <a:cubicBezTo>
                  <a:pt x="2811780" y="223520"/>
                  <a:pt x="2835884" y="220740"/>
                  <a:pt x="2857500" y="228600"/>
                </a:cubicBezTo>
                <a:cubicBezTo>
                  <a:pt x="2887713" y="239587"/>
                  <a:pt x="2865795" y="307022"/>
                  <a:pt x="2865120" y="312420"/>
                </a:cubicBezTo>
                <a:cubicBezTo>
                  <a:pt x="2837180" y="309880"/>
                  <a:pt x="2799939" y="325769"/>
                  <a:pt x="2781300" y="304800"/>
                </a:cubicBezTo>
                <a:cubicBezTo>
                  <a:pt x="2766882" y="288580"/>
                  <a:pt x="2785851" y="255491"/>
                  <a:pt x="2804160" y="243840"/>
                </a:cubicBezTo>
                <a:cubicBezTo>
                  <a:pt x="2821437" y="232846"/>
                  <a:pt x="2844800" y="248920"/>
                  <a:pt x="2865120" y="251460"/>
                </a:cubicBezTo>
                <a:cubicBezTo>
                  <a:pt x="2862580" y="292100"/>
                  <a:pt x="2866826" y="333743"/>
                  <a:pt x="2857500" y="373380"/>
                </a:cubicBezTo>
                <a:cubicBezTo>
                  <a:pt x="2855660" y="381199"/>
                  <a:pt x="2842126" y="383911"/>
                  <a:pt x="2834640" y="381000"/>
                </a:cubicBezTo>
                <a:cubicBezTo>
                  <a:pt x="2794396" y="365350"/>
                  <a:pt x="2758440" y="340360"/>
                  <a:pt x="2720340" y="320040"/>
                </a:cubicBezTo>
                <a:cubicBezTo>
                  <a:pt x="2722880" y="287020"/>
                  <a:pt x="2708481" y="247763"/>
                  <a:pt x="2727960" y="220980"/>
                </a:cubicBezTo>
                <a:cubicBezTo>
                  <a:pt x="2738836" y="206025"/>
                  <a:pt x="2774981" y="218842"/>
                  <a:pt x="2781300" y="236220"/>
                </a:cubicBezTo>
                <a:cubicBezTo>
                  <a:pt x="2798889" y="284591"/>
                  <a:pt x="2762016" y="302416"/>
                  <a:pt x="2735580" y="320040"/>
                </a:cubicBezTo>
                <a:cubicBezTo>
                  <a:pt x="2702560" y="314960"/>
                  <a:pt x="2667539" y="317208"/>
                  <a:pt x="2636520" y="304800"/>
                </a:cubicBezTo>
                <a:cubicBezTo>
                  <a:pt x="2625973" y="300581"/>
                  <a:pt x="2622036" y="285654"/>
                  <a:pt x="2621280" y="274320"/>
                </a:cubicBezTo>
                <a:cubicBezTo>
                  <a:pt x="2619414" y="246327"/>
                  <a:pt x="2626360" y="218440"/>
                  <a:pt x="2628900" y="190500"/>
                </a:cubicBezTo>
                <a:cubicBezTo>
                  <a:pt x="2674481" y="200629"/>
                  <a:pt x="2696346" y="192609"/>
                  <a:pt x="2720340" y="228600"/>
                </a:cubicBezTo>
                <a:cubicBezTo>
                  <a:pt x="2724795" y="235283"/>
                  <a:pt x="2725420" y="243840"/>
                  <a:pt x="2727960" y="251460"/>
                </a:cubicBezTo>
                <a:cubicBezTo>
                  <a:pt x="2725420" y="266700"/>
                  <a:pt x="2735790" y="297180"/>
                  <a:pt x="2720340" y="297180"/>
                </a:cubicBezTo>
                <a:cubicBezTo>
                  <a:pt x="2694940" y="297180"/>
                  <a:pt x="2665263" y="276169"/>
                  <a:pt x="2659380" y="251460"/>
                </a:cubicBezTo>
                <a:cubicBezTo>
                  <a:pt x="2650380" y="213662"/>
                  <a:pt x="2674620" y="175260"/>
                  <a:pt x="2682240" y="137160"/>
                </a:cubicBezTo>
                <a:cubicBezTo>
                  <a:pt x="2682240" y="137160"/>
                  <a:pt x="2766060" y="160020"/>
                  <a:pt x="2735580" y="190500"/>
                </a:cubicBezTo>
                <a:cubicBezTo>
                  <a:pt x="2724655" y="201425"/>
                  <a:pt x="2705100" y="185420"/>
                  <a:pt x="2689860" y="182880"/>
                </a:cubicBezTo>
                <a:cubicBezTo>
                  <a:pt x="2682240" y="177800"/>
                  <a:pt x="2675191" y="171736"/>
                  <a:pt x="2667000" y="167640"/>
                </a:cubicBezTo>
                <a:cubicBezTo>
                  <a:pt x="2659816" y="164048"/>
                  <a:pt x="2651028" y="164153"/>
                  <a:pt x="2644140" y="160020"/>
                </a:cubicBezTo>
                <a:cubicBezTo>
                  <a:pt x="2625404" y="148778"/>
                  <a:pt x="2607862" y="135570"/>
                  <a:pt x="2590800" y="121920"/>
                </a:cubicBezTo>
                <a:cubicBezTo>
                  <a:pt x="2582385" y="115188"/>
                  <a:pt x="2577296" y="104407"/>
                  <a:pt x="2567940" y="99060"/>
                </a:cubicBezTo>
                <a:cubicBezTo>
                  <a:pt x="2558847" y="93864"/>
                  <a:pt x="2547491" y="94449"/>
                  <a:pt x="2537460" y="91440"/>
                </a:cubicBezTo>
                <a:cubicBezTo>
                  <a:pt x="2522073" y="86824"/>
                  <a:pt x="2491740" y="76200"/>
                  <a:pt x="2491740" y="76200"/>
                </a:cubicBezTo>
                <a:cubicBezTo>
                  <a:pt x="2489200" y="68580"/>
                  <a:pt x="2476116" y="54007"/>
                  <a:pt x="2484120" y="53340"/>
                </a:cubicBezTo>
                <a:cubicBezTo>
                  <a:pt x="2502342" y="51822"/>
                  <a:pt x="2586722" y="69288"/>
                  <a:pt x="2621280" y="76200"/>
                </a:cubicBezTo>
                <a:cubicBezTo>
                  <a:pt x="2704872" y="159792"/>
                  <a:pt x="2604506" y="69881"/>
                  <a:pt x="2682240" y="114300"/>
                </a:cubicBezTo>
                <a:cubicBezTo>
                  <a:pt x="2737468" y="145859"/>
                  <a:pt x="2663132" y="138411"/>
                  <a:pt x="2750820" y="167640"/>
                </a:cubicBezTo>
                <a:cubicBezTo>
                  <a:pt x="2758440" y="170180"/>
                  <a:pt x="2765957" y="173053"/>
                  <a:pt x="2773680" y="175260"/>
                </a:cubicBezTo>
                <a:cubicBezTo>
                  <a:pt x="2793014" y="180784"/>
                  <a:pt x="2808750" y="182670"/>
                  <a:pt x="2827020" y="190500"/>
                </a:cubicBezTo>
                <a:cubicBezTo>
                  <a:pt x="2837461" y="194975"/>
                  <a:pt x="2847340" y="200660"/>
                  <a:pt x="2857500" y="205740"/>
                </a:cubicBezTo>
                <a:cubicBezTo>
                  <a:pt x="2870200" y="223520"/>
                  <a:pt x="2880150" y="243630"/>
                  <a:pt x="2895600" y="259080"/>
                </a:cubicBezTo>
                <a:cubicBezTo>
                  <a:pt x="2908552" y="272032"/>
                  <a:pt x="2941320" y="289560"/>
                  <a:pt x="2941320" y="289560"/>
                </a:cubicBezTo>
                <a:cubicBezTo>
                  <a:pt x="2938780" y="297180"/>
                  <a:pt x="2940383" y="307965"/>
                  <a:pt x="2933700" y="312420"/>
                </a:cubicBezTo>
                <a:cubicBezTo>
                  <a:pt x="2922924" y="319604"/>
                  <a:pt x="2882648" y="320040"/>
                  <a:pt x="2895600" y="320040"/>
                </a:cubicBezTo>
                <a:cubicBezTo>
                  <a:pt x="2926186" y="320040"/>
                  <a:pt x="2956560" y="314960"/>
                  <a:pt x="2987040" y="312420"/>
                </a:cubicBezTo>
                <a:cubicBezTo>
                  <a:pt x="2936217" y="329361"/>
                  <a:pt x="2994162" y="305227"/>
                  <a:pt x="2941320" y="350520"/>
                </a:cubicBezTo>
                <a:cubicBezTo>
                  <a:pt x="2932695" y="357912"/>
                  <a:pt x="2921281" y="361285"/>
                  <a:pt x="2910840" y="365760"/>
                </a:cubicBezTo>
                <a:cubicBezTo>
                  <a:pt x="2877741" y="379945"/>
                  <a:pt x="2896168" y="367190"/>
                  <a:pt x="2857500" y="381000"/>
                </a:cubicBezTo>
                <a:cubicBezTo>
                  <a:pt x="2831737" y="390201"/>
                  <a:pt x="2806445" y="400704"/>
                  <a:pt x="2781300" y="411480"/>
                </a:cubicBezTo>
                <a:cubicBezTo>
                  <a:pt x="2770859" y="415955"/>
                  <a:pt x="2761779" y="423731"/>
                  <a:pt x="2750820" y="426720"/>
                </a:cubicBezTo>
                <a:cubicBezTo>
                  <a:pt x="2715023" y="436483"/>
                  <a:pt x="2584243" y="441417"/>
                  <a:pt x="2575560" y="441960"/>
                </a:cubicBezTo>
                <a:cubicBezTo>
                  <a:pt x="2567940" y="447040"/>
                  <a:pt x="2561118" y="453592"/>
                  <a:pt x="2552700" y="457200"/>
                </a:cubicBezTo>
                <a:cubicBezTo>
                  <a:pt x="2537803" y="463584"/>
                  <a:pt x="2487447" y="470450"/>
                  <a:pt x="2476500" y="472440"/>
                </a:cubicBezTo>
                <a:lnTo>
                  <a:pt x="2354580" y="495300"/>
                </a:lnTo>
                <a:cubicBezTo>
                  <a:pt x="2339379" y="498064"/>
                  <a:pt x="2308860" y="502920"/>
                  <a:pt x="2308860" y="502920"/>
                </a:cubicBezTo>
                <a:cubicBezTo>
                  <a:pt x="2293620" y="518160"/>
                  <a:pt x="2280570" y="535963"/>
                  <a:pt x="2263140" y="548640"/>
                </a:cubicBezTo>
                <a:cubicBezTo>
                  <a:pt x="2245128" y="561739"/>
                  <a:pt x="2221841" y="562563"/>
                  <a:pt x="2202180" y="571500"/>
                </a:cubicBezTo>
                <a:cubicBezTo>
                  <a:pt x="2181498" y="580901"/>
                  <a:pt x="2162314" y="593543"/>
                  <a:pt x="2141220" y="601980"/>
                </a:cubicBezTo>
                <a:cubicBezTo>
                  <a:pt x="2124051" y="608848"/>
                  <a:pt x="2105554" y="611782"/>
                  <a:pt x="2087880" y="617220"/>
                </a:cubicBezTo>
                <a:cubicBezTo>
                  <a:pt x="2015359" y="639534"/>
                  <a:pt x="2068978" y="628629"/>
                  <a:pt x="1988820" y="640080"/>
                </a:cubicBezTo>
                <a:cubicBezTo>
                  <a:pt x="1976120" y="645160"/>
                  <a:pt x="1963696" y="650995"/>
                  <a:pt x="1950720" y="655320"/>
                </a:cubicBezTo>
                <a:cubicBezTo>
                  <a:pt x="1904297" y="670794"/>
                  <a:pt x="1853751" y="667373"/>
                  <a:pt x="1805940" y="670560"/>
                </a:cubicBezTo>
                <a:cubicBezTo>
                  <a:pt x="1795780" y="673100"/>
                  <a:pt x="1785491" y="675171"/>
                  <a:pt x="1775460" y="678180"/>
                </a:cubicBezTo>
                <a:cubicBezTo>
                  <a:pt x="1760073" y="682796"/>
                  <a:pt x="1745238" y="689193"/>
                  <a:pt x="1729740" y="693420"/>
                </a:cubicBezTo>
                <a:cubicBezTo>
                  <a:pt x="1717245" y="696828"/>
                  <a:pt x="1704304" y="698326"/>
                  <a:pt x="1691640" y="701040"/>
                </a:cubicBezTo>
                <a:cubicBezTo>
                  <a:pt x="1668742" y="705947"/>
                  <a:pt x="1645623" y="710012"/>
                  <a:pt x="1623060" y="716280"/>
                </a:cubicBezTo>
                <a:cubicBezTo>
                  <a:pt x="1599843" y="722729"/>
                  <a:pt x="1577936" y="733621"/>
                  <a:pt x="1554480" y="739140"/>
                </a:cubicBezTo>
                <a:cubicBezTo>
                  <a:pt x="1534546" y="743830"/>
                  <a:pt x="1513687" y="743201"/>
                  <a:pt x="1493520" y="746760"/>
                </a:cubicBezTo>
                <a:cubicBezTo>
                  <a:pt x="1470459" y="750830"/>
                  <a:pt x="1447758" y="756734"/>
                  <a:pt x="1424940" y="762000"/>
                </a:cubicBezTo>
                <a:cubicBezTo>
                  <a:pt x="1414736" y="764355"/>
                  <a:pt x="1404491" y="766611"/>
                  <a:pt x="1394460" y="769620"/>
                </a:cubicBezTo>
                <a:cubicBezTo>
                  <a:pt x="1379073" y="774236"/>
                  <a:pt x="1364448" y="781494"/>
                  <a:pt x="1348740" y="784860"/>
                </a:cubicBezTo>
                <a:cubicBezTo>
                  <a:pt x="1328716" y="789151"/>
                  <a:pt x="1308100" y="789940"/>
                  <a:pt x="1287780" y="792480"/>
                </a:cubicBezTo>
                <a:cubicBezTo>
                  <a:pt x="1277620" y="782320"/>
                  <a:pt x="1265651" y="773692"/>
                  <a:pt x="1257300" y="762000"/>
                </a:cubicBezTo>
                <a:cubicBezTo>
                  <a:pt x="1252631" y="755464"/>
                  <a:pt x="1249680" y="739140"/>
                  <a:pt x="1249680" y="73914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3E3BC5EA-5A3A-4E23-A9A8-4A52E190B706}"/>
                  </a:ext>
                </a:extLst>
              </p:cNvPr>
              <p:cNvSpPr/>
              <p:nvPr/>
            </p:nvSpPr>
            <p:spPr>
              <a:xfrm>
                <a:off x="4312101" y="4187392"/>
                <a:ext cx="12680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𝑏𝑎𝑖𝑥𝑎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3E3BC5EA-5A3A-4E23-A9A8-4A52E190B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01" y="4187392"/>
                <a:ext cx="1268012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1711AEE-695B-40A7-B81F-C80D4D239881}"/>
              </a:ext>
            </a:extLst>
          </p:cNvPr>
          <p:cNvCxnSpPr>
            <a:cxnSpLocks/>
            <a:stCxn id="18" idx="148"/>
          </p:cNvCxnSpPr>
          <p:nvPr/>
        </p:nvCxnSpPr>
        <p:spPr>
          <a:xfrm flipH="1">
            <a:off x="4860032" y="3627120"/>
            <a:ext cx="1235968" cy="560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m 39">
            <a:extLst>
              <a:ext uri="{FF2B5EF4-FFF2-40B4-BE49-F238E27FC236}">
                <a16:creationId xmlns:a16="http://schemas.microsoft.com/office/drawing/2014/main" id="{5614AD32-186D-4A3F-9174-F891547F5C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49" y="4215218"/>
            <a:ext cx="346051" cy="346051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EDB8BF7C-6D73-4BD8-B6F1-C478390C8400}"/>
              </a:ext>
            </a:extLst>
          </p:cNvPr>
          <p:cNvSpPr/>
          <p:nvPr/>
        </p:nvSpPr>
        <p:spPr>
          <a:xfrm>
            <a:off x="1362140" y="1779662"/>
            <a:ext cx="2376264" cy="1146166"/>
          </a:xfrm>
          <a:prstGeom prst="ellips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33CC"/>
              </a:solidFill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303A9E7C-492E-4E46-A7F1-59E02E53AF92}"/>
              </a:ext>
            </a:extLst>
          </p:cNvPr>
          <p:cNvSpPr/>
          <p:nvPr/>
        </p:nvSpPr>
        <p:spPr>
          <a:xfrm>
            <a:off x="975360" y="1402080"/>
            <a:ext cx="3104585" cy="2264206"/>
          </a:xfrm>
          <a:custGeom>
            <a:avLst/>
            <a:gdLst>
              <a:gd name="connsiteX0" fmla="*/ 518160 w 3104585"/>
              <a:gd name="connsiteY0" fmla="*/ 541020 h 2264206"/>
              <a:gd name="connsiteX1" fmla="*/ 571500 w 3104585"/>
              <a:gd name="connsiteY1" fmla="*/ 510540 h 2264206"/>
              <a:gd name="connsiteX2" fmla="*/ 594360 w 3104585"/>
              <a:gd name="connsiteY2" fmla="*/ 487680 h 2264206"/>
              <a:gd name="connsiteX3" fmla="*/ 640080 w 3104585"/>
              <a:gd name="connsiteY3" fmla="*/ 457200 h 2264206"/>
              <a:gd name="connsiteX4" fmla="*/ 655320 w 3104585"/>
              <a:gd name="connsiteY4" fmla="*/ 487680 h 2264206"/>
              <a:gd name="connsiteX5" fmla="*/ 640080 w 3104585"/>
              <a:gd name="connsiteY5" fmla="*/ 510540 h 2264206"/>
              <a:gd name="connsiteX6" fmla="*/ 601980 w 3104585"/>
              <a:gd name="connsiteY6" fmla="*/ 548640 h 2264206"/>
              <a:gd name="connsiteX7" fmla="*/ 624840 w 3104585"/>
              <a:gd name="connsiteY7" fmla="*/ 533400 h 2264206"/>
              <a:gd name="connsiteX8" fmla="*/ 662940 w 3104585"/>
              <a:gd name="connsiteY8" fmla="*/ 518160 h 2264206"/>
              <a:gd name="connsiteX9" fmla="*/ 533400 w 3104585"/>
              <a:gd name="connsiteY9" fmla="*/ 586740 h 2264206"/>
              <a:gd name="connsiteX10" fmla="*/ 487680 w 3104585"/>
              <a:gd name="connsiteY10" fmla="*/ 609600 h 2264206"/>
              <a:gd name="connsiteX11" fmla="*/ 510540 w 3104585"/>
              <a:gd name="connsiteY11" fmla="*/ 571500 h 2264206"/>
              <a:gd name="connsiteX12" fmla="*/ 533400 w 3104585"/>
              <a:gd name="connsiteY12" fmla="*/ 556260 h 2264206"/>
              <a:gd name="connsiteX13" fmla="*/ 502920 w 3104585"/>
              <a:gd name="connsiteY13" fmla="*/ 601980 h 2264206"/>
              <a:gd name="connsiteX14" fmla="*/ 434340 w 3104585"/>
              <a:gd name="connsiteY14" fmla="*/ 662940 h 2264206"/>
              <a:gd name="connsiteX15" fmla="*/ 411480 w 3104585"/>
              <a:gd name="connsiteY15" fmla="*/ 624840 h 2264206"/>
              <a:gd name="connsiteX16" fmla="*/ 419100 w 3104585"/>
              <a:gd name="connsiteY16" fmla="*/ 518160 h 2264206"/>
              <a:gd name="connsiteX17" fmla="*/ 434340 w 3104585"/>
              <a:gd name="connsiteY17" fmla="*/ 548640 h 2264206"/>
              <a:gd name="connsiteX18" fmla="*/ 396240 w 3104585"/>
              <a:gd name="connsiteY18" fmla="*/ 609600 h 2264206"/>
              <a:gd name="connsiteX19" fmla="*/ 297180 w 3104585"/>
              <a:gd name="connsiteY19" fmla="*/ 746760 h 2264206"/>
              <a:gd name="connsiteX20" fmla="*/ 243840 w 3104585"/>
              <a:gd name="connsiteY20" fmla="*/ 807720 h 2264206"/>
              <a:gd name="connsiteX21" fmla="*/ 213360 w 3104585"/>
              <a:gd name="connsiteY21" fmla="*/ 647700 h 2264206"/>
              <a:gd name="connsiteX22" fmla="*/ 220980 w 3104585"/>
              <a:gd name="connsiteY22" fmla="*/ 548640 h 2264206"/>
              <a:gd name="connsiteX23" fmla="*/ 243840 w 3104585"/>
              <a:gd name="connsiteY23" fmla="*/ 601980 h 2264206"/>
              <a:gd name="connsiteX24" fmla="*/ 198120 w 3104585"/>
              <a:gd name="connsiteY24" fmla="*/ 723900 h 2264206"/>
              <a:gd name="connsiteX25" fmla="*/ 106680 w 3104585"/>
              <a:gd name="connsiteY25" fmla="*/ 563880 h 2264206"/>
              <a:gd name="connsiteX26" fmla="*/ 121920 w 3104585"/>
              <a:gd name="connsiteY26" fmla="*/ 495300 h 2264206"/>
              <a:gd name="connsiteX27" fmla="*/ 144780 w 3104585"/>
              <a:gd name="connsiteY27" fmla="*/ 510540 h 2264206"/>
              <a:gd name="connsiteX28" fmla="*/ 160020 w 3104585"/>
              <a:gd name="connsiteY28" fmla="*/ 541020 h 2264206"/>
              <a:gd name="connsiteX29" fmla="*/ 175260 w 3104585"/>
              <a:gd name="connsiteY29" fmla="*/ 464820 h 2264206"/>
              <a:gd name="connsiteX30" fmla="*/ 228600 w 3104585"/>
              <a:gd name="connsiteY30" fmla="*/ 274320 h 2264206"/>
              <a:gd name="connsiteX31" fmla="*/ 259080 w 3104585"/>
              <a:gd name="connsiteY31" fmla="*/ 144780 h 2264206"/>
              <a:gd name="connsiteX32" fmla="*/ 281940 w 3104585"/>
              <a:gd name="connsiteY32" fmla="*/ 320040 h 2264206"/>
              <a:gd name="connsiteX33" fmla="*/ 198120 w 3104585"/>
              <a:gd name="connsiteY33" fmla="*/ 304800 h 2264206"/>
              <a:gd name="connsiteX34" fmla="*/ 144780 w 3104585"/>
              <a:gd name="connsiteY34" fmla="*/ 213360 h 2264206"/>
              <a:gd name="connsiteX35" fmla="*/ 137160 w 3104585"/>
              <a:gd name="connsiteY35" fmla="*/ 167640 h 2264206"/>
              <a:gd name="connsiteX36" fmla="*/ 121920 w 3104585"/>
              <a:gd name="connsiteY36" fmla="*/ 121920 h 2264206"/>
              <a:gd name="connsiteX37" fmla="*/ 129540 w 3104585"/>
              <a:gd name="connsiteY37" fmla="*/ 45720 h 2264206"/>
              <a:gd name="connsiteX38" fmla="*/ 152400 w 3104585"/>
              <a:gd name="connsiteY38" fmla="*/ 60960 h 2264206"/>
              <a:gd name="connsiteX39" fmla="*/ 167640 w 3104585"/>
              <a:gd name="connsiteY39" fmla="*/ 121920 h 2264206"/>
              <a:gd name="connsiteX40" fmla="*/ 121920 w 3104585"/>
              <a:gd name="connsiteY40" fmla="*/ 236220 h 2264206"/>
              <a:gd name="connsiteX41" fmla="*/ 76200 w 3104585"/>
              <a:gd name="connsiteY41" fmla="*/ 228600 h 2264206"/>
              <a:gd name="connsiteX42" fmla="*/ 83820 w 3104585"/>
              <a:gd name="connsiteY42" fmla="*/ 175260 h 2264206"/>
              <a:gd name="connsiteX43" fmla="*/ 144780 w 3104585"/>
              <a:gd name="connsiteY43" fmla="*/ 182880 h 2264206"/>
              <a:gd name="connsiteX44" fmla="*/ 129540 w 3104585"/>
              <a:gd name="connsiteY44" fmla="*/ 365760 h 2264206"/>
              <a:gd name="connsiteX45" fmla="*/ 121920 w 3104585"/>
              <a:gd name="connsiteY45" fmla="*/ 411480 h 2264206"/>
              <a:gd name="connsiteX46" fmla="*/ 106680 w 3104585"/>
              <a:gd name="connsiteY46" fmla="*/ 434340 h 2264206"/>
              <a:gd name="connsiteX47" fmla="*/ 182880 w 3104585"/>
              <a:gd name="connsiteY47" fmla="*/ 320040 h 2264206"/>
              <a:gd name="connsiteX48" fmla="*/ 243840 w 3104585"/>
              <a:gd name="connsiteY48" fmla="*/ 304800 h 2264206"/>
              <a:gd name="connsiteX49" fmla="*/ 281940 w 3104585"/>
              <a:gd name="connsiteY49" fmla="*/ 320040 h 2264206"/>
              <a:gd name="connsiteX50" fmla="*/ 304800 w 3104585"/>
              <a:gd name="connsiteY50" fmla="*/ 358140 h 2264206"/>
              <a:gd name="connsiteX51" fmla="*/ 373380 w 3104585"/>
              <a:gd name="connsiteY51" fmla="*/ 266700 h 2264206"/>
              <a:gd name="connsiteX52" fmla="*/ 502920 w 3104585"/>
              <a:gd name="connsiteY52" fmla="*/ 205740 h 2264206"/>
              <a:gd name="connsiteX53" fmla="*/ 518160 w 3104585"/>
              <a:gd name="connsiteY53" fmla="*/ 312420 h 2264206"/>
              <a:gd name="connsiteX54" fmla="*/ 441960 w 3104585"/>
              <a:gd name="connsiteY54" fmla="*/ 388620 h 2264206"/>
              <a:gd name="connsiteX55" fmla="*/ 419100 w 3104585"/>
              <a:gd name="connsiteY55" fmla="*/ 365760 h 2264206"/>
              <a:gd name="connsiteX56" fmla="*/ 457200 w 3104585"/>
              <a:gd name="connsiteY56" fmla="*/ 259080 h 2264206"/>
              <a:gd name="connsiteX57" fmla="*/ 472440 w 3104585"/>
              <a:gd name="connsiteY57" fmla="*/ 228600 h 2264206"/>
              <a:gd name="connsiteX58" fmla="*/ 495300 w 3104585"/>
              <a:gd name="connsiteY58" fmla="*/ 259080 h 2264206"/>
              <a:gd name="connsiteX59" fmla="*/ 464820 w 3104585"/>
              <a:gd name="connsiteY59" fmla="*/ 358140 h 2264206"/>
              <a:gd name="connsiteX60" fmla="*/ 419100 w 3104585"/>
              <a:gd name="connsiteY60" fmla="*/ 403860 h 2264206"/>
              <a:gd name="connsiteX61" fmla="*/ 396240 w 3104585"/>
              <a:gd name="connsiteY61" fmla="*/ 434340 h 2264206"/>
              <a:gd name="connsiteX62" fmla="*/ 327660 w 3104585"/>
              <a:gd name="connsiteY62" fmla="*/ 396240 h 2264206"/>
              <a:gd name="connsiteX63" fmla="*/ 426720 w 3104585"/>
              <a:gd name="connsiteY63" fmla="*/ 312420 h 2264206"/>
              <a:gd name="connsiteX64" fmla="*/ 396240 w 3104585"/>
              <a:gd name="connsiteY64" fmla="*/ 457200 h 2264206"/>
              <a:gd name="connsiteX65" fmla="*/ 373380 w 3104585"/>
              <a:gd name="connsiteY65" fmla="*/ 495300 h 2264206"/>
              <a:gd name="connsiteX66" fmla="*/ 289560 w 3104585"/>
              <a:gd name="connsiteY66" fmla="*/ 525780 h 2264206"/>
              <a:gd name="connsiteX67" fmla="*/ 182880 w 3104585"/>
              <a:gd name="connsiteY67" fmla="*/ 457200 h 2264206"/>
              <a:gd name="connsiteX68" fmla="*/ 381000 w 3104585"/>
              <a:gd name="connsiteY68" fmla="*/ 205740 h 2264206"/>
              <a:gd name="connsiteX69" fmla="*/ 426720 w 3104585"/>
              <a:gd name="connsiteY69" fmla="*/ 228600 h 2264206"/>
              <a:gd name="connsiteX70" fmla="*/ 441960 w 3104585"/>
              <a:gd name="connsiteY70" fmla="*/ 297180 h 2264206"/>
              <a:gd name="connsiteX71" fmla="*/ 434340 w 3104585"/>
              <a:gd name="connsiteY71" fmla="*/ 502920 h 2264206"/>
              <a:gd name="connsiteX72" fmla="*/ 388620 w 3104585"/>
              <a:gd name="connsiteY72" fmla="*/ 457200 h 2264206"/>
              <a:gd name="connsiteX73" fmla="*/ 403860 w 3104585"/>
              <a:gd name="connsiteY73" fmla="*/ 243840 h 2264206"/>
              <a:gd name="connsiteX74" fmla="*/ 472440 w 3104585"/>
              <a:gd name="connsiteY74" fmla="*/ 160020 h 2264206"/>
              <a:gd name="connsiteX75" fmla="*/ 754380 w 3104585"/>
              <a:gd name="connsiteY75" fmla="*/ 0 h 2264206"/>
              <a:gd name="connsiteX76" fmla="*/ 784860 w 3104585"/>
              <a:gd name="connsiteY76" fmla="*/ 106680 h 2264206"/>
              <a:gd name="connsiteX77" fmla="*/ 716280 w 3104585"/>
              <a:gd name="connsiteY77" fmla="*/ 304800 h 2264206"/>
              <a:gd name="connsiteX78" fmla="*/ 647700 w 3104585"/>
              <a:gd name="connsiteY78" fmla="*/ 403860 h 2264206"/>
              <a:gd name="connsiteX79" fmla="*/ 464820 w 3104585"/>
              <a:gd name="connsiteY79" fmla="*/ 533400 h 2264206"/>
              <a:gd name="connsiteX80" fmla="*/ 434340 w 3104585"/>
              <a:gd name="connsiteY80" fmla="*/ 541020 h 2264206"/>
              <a:gd name="connsiteX81" fmla="*/ 365760 w 3104585"/>
              <a:gd name="connsiteY81" fmla="*/ 502920 h 2264206"/>
              <a:gd name="connsiteX82" fmla="*/ 441960 w 3104585"/>
              <a:gd name="connsiteY82" fmla="*/ 304800 h 2264206"/>
              <a:gd name="connsiteX83" fmla="*/ 472440 w 3104585"/>
              <a:gd name="connsiteY83" fmla="*/ 297180 h 2264206"/>
              <a:gd name="connsiteX84" fmla="*/ 525780 w 3104585"/>
              <a:gd name="connsiteY84" fmla="*/ 312420 h 2264206"/>
              <a:gd name="connsiteX85" fmla="*/ 510540 w 3104585"/>
              <a:gd name="connsiteY85" fmla="*/ 365760 h 2264206"/>
              <a:gd name="connsiteX86" fmla="*/ 434340 w 3104585"/>
              <a:gd name="connsiteY86" fmla="*/ 426720 h 2264206"/>
              <a:gd name="connsiteX87" fmla="*/ 388620 w 3104585"/>
              <a:gd name="connsiteY87" fmla="*/ 441960 h 2264206"/>
              <a:gd name="connsiteX88" fmla="*/ 510540 w 3104585"/>
              <a:gd name="connsiteY88" fmla="*/ 274320 h 2264206"/>
              <a:gd name="connsiteX89" fmla="*/ 594360 w 3104585"/>
              <a:gd name="connsiteY89" fmla="*/ 281940 h 2264206"/>
              <a:gd name="connsiteX90" fmla="*/ 472440 w 3104585"/>
              <a:gd name="connsiteY90" fmla="*/ 419100 h 2264206"/>
              <a:gd name="connsiteX91" fmla="*/ 464820 w 3104585"/>
              <a:gd name="connsiteY91" fmla="*/ 388620 h 2264206"/>
              <a:gd name="connsiteX92" fmla="*/ 701040 w 3104585"/>
              <a:gd name="connsiteY92" fmla="*/ 205740 h 2264206"/>
              <a:gd name="connsiteX93" fmla="*/ 838200 w 3104585"/>
              <a:gd name="connsiteY93" fmla="*/ 236220 h 2264206"/>
              <a:gd name="connsiteX94" fmla="*/ 822960 w 3104585"/>
              <a:gd name="connsiteY94" fmla="*/ 365760 h 2264206"/>
              <a:gd name="connsiteX95" fmla="*/ 777240 w 3104585"/>
              <a:gd name="connsiteY95" fmla="*/ 388620 h 2264206"/>
              <a:gd name="connsiteX96" fmla="*/ 670560 w 3104585"/>
              <a:gd name="connsiteY96" fmla="*/ 426720 h 2264206"/>
              <a:gd name="connsiteX97" fmla="*/ 662940 w 3104585"/>
              <a:gd name="connsiteY97" fmla="*/ 304800 h 2264206"/>
              <a:gd name="connsiteX98" fmla="*/ 891540 w 3104585"/>
              <a:gd name="connsiteY98" fmla="*/ 220980 h 2264206"/>
              <a:gd name="connsiteX99" fmla="*/ 1051560 w 3104585"/>
              <a:gd name="connsiteY99" fmla="*/ 190500 h 2264206"/>
              <a:gd name="connsiteX100" fmla="*/ 1051560 w 3104585"/>
              <a:gd name="connsiteY100" fmla="*/ 312420 h 2264206"/>
              <a:gd name="connsiteX101" fmla="*/ 990600 w 3104585"/>
              <a:gd name="connsiteY101" fmla="*/ 320040 h 2264206"/>
              <a:gd name="connsiteX102" fmla="*/ 899160 w 3104585"/>
              <a:gd name="connsiteY102" fmla="*/ 289560 h 2264206"/>
              <a:gd name="connsiteX103" fmla="*/ 914400 w 3104585"/>
              <a:gd name="connsiteY103" fmla="*/ 251460 h 2264206"/>
              <a:gd name="connsiteX104" fmla="*/ 1021080 w 3104585"/>
              <a:gd name="connsiteY104" fmla="*/ 205740 h 2264206"/>
              <a:gd name="connsiteX105" fmla="*/ 1165860 w 3104585"/>
              <a:gd name="connsiteY105" fmla="*/ 198120 h 2264206"/>
              <a:gd name="connsiteX106" fmla="*/ 1188720 w 3104585"/>
              <a:gd name="connsiteY106" fmla="*/ 243840 h 2264206"/>
              <a:gd name="connsiteX107" fmla="*/ 1104900 w 3104585"/>
              <a:gd name="connsiteY107" fmla="*/ 274320 h 2264206"/>
              <a:gd name="connsiteX108" fmla="*/ 906780 w 3104585"/>
              <a:gd name="connsiteY108" fmla="*/ 304800 h 2264206"/>
              <a:gd name="connsiteX109" fmla="*/ 822960 w 3104585"/>
              <a:gd name="connsiteY109" fmla="*/ 251460 h 2264206"/>
              <a:gd name="connsiteX110" fmla="*/ 1066800 w 3104585"/>
              <a:gd name="connsiteY110" fmla="*/ 190500 h 2264206"/>
              <a:gd name="connsiteX111" fmla="*/ 1043940 w 3104585"/>
              <a:gd name="connsiteY111" fmla="*/ 259080 h 2264206"/>
              <a:gd name="connsiteX112" fmla="*/ 998220 w 3104585"/>
              <a:gd name="connsiteY112" fmla="*/ 281940 h 2264206"/>
              <a:gd name="connsiteX113" fmla="*/ 906780 w 3104585"/>
              <a:gd name="connsiteY113" fmla="*/ 312420 h 2264206"/>
              <a:gd name="connsiteX114" fmla="*/ 845820 w 3104585"/>
              <a:gd name="connsiteY114" fmla="*/ 342900 h 2264206"/>
              <a:gd name="connsiteX115" fmla="*/ 708660 w 3104585"/>
              <a:gd name="connsiteY115" fmla="*/ 365760 h 2264206"/>
              <a:gd name="connsiteX116" fmla="*/ 647700 w 3104585"/>
              <a:gd name="connsiteY116" fmla="*/ 388620 h 2264206"/>
              <a:gd name="connsiteX117" fmla="*/ 853440 w 3104585"/>
              <a:gd name="connsiteY117" fmla="*/ 335280 h 2264206"/>
              <a:gd name="connsiteX118" fmla="*/ 1112520 w 3104585"/>
              <a:gd name="connsiteY118" fmla="*/ 274320 h 2264206"/>
              <a:gd name="connsiteX119" fmla="*/ 922020 w 3104585"/>
              <a:gd name="connsiteY119" fmla="*/ 358140 h 2264206"/>
              <a:gd name="connsiteX120" fmla="*/ 754380 w 3104585"/>
              <a:gd name="connsiteY120" fmla="*/ 388620 h 2264206"/>
              <a:gd name="connsiteX121" fmla="*/ 617220 w 3104585"/>
              <a:gd name="connsiteY121" fmla="*/ 411480 h 2264206"/>
              <a:gd name="connsiteX122" fmla="*/ 723900 w 3104585"/>
              <a:gd name="connsiteY122" fmla="*/ 327660 h 2264206"/>
              <a:gd name="connsiteX123" fmla="*/ 1021080 w 3104585"/>
              <a:gd name="connsiteY123" fmla="*/ 266700 h 2264206"/>
              <a:gd name="connsiteX124" fmla="*/ 1112520 w 3104585"/>
              <a:gd name="connsiteY124" fmla="*/ 243840 h 2264206"/>
              <a:gd name="connsiteX125" fmla="*/ 1181100 w 3104585"/>
              <a:gd name="connsiteY125" fmla="*/ 236220 h 2264206"/>
              <a:gd name="connsiteX126" fmla="*/ 1097280 w 3104585"/>
              <a:gd name="connsiteY126" fmla="*/ 251460 h 2264206"/>
              <a:gd name="connsiteX127" fmla="*/ 937260 w 3104585"/>
              <a:gd name="connsiteY127" fmla="*/ 289560 h 2264206"/>
              <a:gd name="connsiteX128" fmla="*/ 1074420 w 3104585"/>
              <a:gd name="connsiteY128" fmla="*/ 205740 h 2264206"/>
              <a:gd name="connsiteX129" fmla="*/ 1333500 w 3104585"/>
              <a:gd name="connsiteY129" fmla="*/ 129540 h 2264206"/>
              <a:gd name="connsiteX130" fmla="*/ 1135380 w 3104585"/>
              <a:gd name="connsiteY130" fmla="*/ 160020 h 2264206"/>
              <a:gd name="connsiteX131" fmla="*/ 1051560 w 3104585"/>
              <a:gd name="connsiteY131" fmla="*/ 175260 h 2264206"/>
              <a:gd name="connsiteX132" fmla="*/ 1249680 w 3104585"/>
              <a:gd name="connsiteY132" fmla="*/ 68580 h 2264206"/>
              <a:gd name="connsiteX133" fmla="*/ 1318260 w 3104585"/>
              <a:gd name="connsiteY133" fmla="*/ 15240 h 2264206"/>
              <a:gd name="connsiteX134" fmla="*/ 1226820 w 3104585"/>
              <a:gd name="connsiteY134" fmla="*/ 38100 h 2264206"/>
              <a:gd name="connsiteX135" fmla="*/ 1120140 w 3104585"/>
              <a:gd name="connsiteY135" fmla="*/ 68580 h 2264206"/>
              <a:gd name="connsiteX136" fmla="*/ 678180 w 3104585"/>
              <a:gd name="connsiteY136" fmla="*/ 137160 h 2264206"/>
              <a:gd name="connsiteX137" fmla="*/ 1143000 w 3104585"/>
              <a:gd name="connsiteY137" fmla="*/ 144780 h 2264206"/>
              <a:gd name="connsiteX138" fmla="*/ 1036320 w 3104585"/>
              <a:gd name="connsiteY138" fmla="*/ 373380 h 2264206"/>
              <a:gd name="connsiteX139" fmla="*/ 967740 w 3104585"/>
              <a:gd name="connsiteY139" fmla="*/ 396240 h 2264206"/>
              <a:gd name="connsiteX140" fmla="*/ 792480 w 3104585"/>
              <a:gd name="connsiteY140" fmla="*/ 373380 h 2264206"/>
              <a:gd name="connsiteX141" fmla="*/ 815340 w 3104585"/>
              <a:gd name="connsiteY141" fmla="*/ 327660 h 2264206"/>
              <a:gd name="connsiteX142" fmla="*/ 929640 w 3104585"/>
              <a:gd name="connsiteY142" fmla="*/ 297180 h 2264206"/>
              <a:gd name="connsiteX143" fmla="*/ 1074420 w 3104585"/>
              <a:gd name="connsiteY143" fmla="*/ 274320 h 2264206"/>
              <a:gd name="connsiteX144" fmla="*/ 1242060 w 3104585"/>
              <a:gd name="connsiteY144" fmla="*/ 220980 h 2264206"/>
              <a:gd name="connsiteX145" fmla="*/ 1272540 w 3104585"/>
              <a:gd name="connsiteY145" fmla="*/ 205740 h 2264206"/>
              <a:gd name="connsiteX146" fmla="*/ 1310640 w 3104585"/>
              <a:gd name="connsiteY146" fmla="*/ 175260 h 2264206"/>
              <a:gd name="connsiteX147" fmla="*/ 1440180 w 3104585"/>
              <a:gd name="connsiteY147" fmla="*/ 167640 h 2264206"/>
              <a:gd name="connsiteX148" fmla="*/ 1546860 w 3104585"/>
              <a:gd name="connsiteY148" fmla="*/ 198120 h 2264206"/>
              <a:gd name="connsiteX149" fmla="*/ 1501140 w 3104585"/>
              <a:gd name="connsiteY149" fmla="*/ 228600 h 2264206"/>
              <a:gd name="connsiteX150" fmla="*/ 1211580 w 3104585"/>
              <a:gd name="connsiteY150" fmla="*/ 144780 h 2264206"/>
              <a:gd name="connsiteX151" fmla="*/ 1196340 w 3104585"/>
              <a:gd name="connsiteY151" fmla="*/ 114300 h 2264206"/>
              <a:gd name="connsiteX152" fmla="*/ 1211580 w 3104585"/>
              <a:gd name="connsiteY152" fmla="*/ 60960 h 2264206"/>
              <a:gd name="connsiteX153" fmla="*/ 1264920 w 3104585"/>
              <a:gd name="connsiteY153" fmla="*/ 53340 h 2264206"/>
              <a:gd name="connsiteX154" fmla="*/ 1463040 w 3104585"/>
              <a:gd name="connsiteY154" fmla="*/ 60960 h 2264206"/>
              <a:gd name="connsiteX155" fmla="*/ 1485900 w 3104585"/>
              <a:gd name="connsiteY155" fmla="*/ 76200 h 2264206"/>
              <a:gd name="connsiteX156" fmla="*/ 1516380 w 3104585"/>
              <a:gd name="connsiteY156" fmla="*/ 91440 h 2264206"/>
              <a:gd name="connsiteX157" fmla="*/ 1531620 w 3104585"/>
              <a:gd name="connsiteY157" fmla="*/ 129540 h 2264206"/>
              <a:gd name="connsiteX158" fmla="*/ 1508760 w 3104585"/>
              <a:gd name="connsiteY158" fmla="*/ 213360 h 2264206"/>
              <a:gd name="connsiteX159" fmla="*/ 1280160 w 3104585"/>
              <a:gd name="connsiteY159" fmla="*/ 220980 h 2264206"/>
              <a:gd name="connsiteX160" fmla="*/ 1287780 w 3104585"/>
              <a:gd name="connsiteY160" fmla="*/ 137160 h 2264206"/>
              <a:gd name="connsiteX161" fmla="*/ 1356360 w 3104585"/>
              <a:gd name="connsiteY161" fmla="*/ 106680 h 2264206"/>
              <a:gd name="connsiteX162" fmla="*/ 1463040 w 3104585"/>
              <a:gd name="connsiteY162" fmla="*/ 76200 h 2264206"/>
              <a:gd name="connsiteX163" fmla="*/ 1562100 w 3104585"/>
              <a:gd name="connsiteY163" fmla="*/ 106680 h 2264206"/>
              <a:gd name="connsiteX164" fmla="*/ 1584960 w 3104585"/>
              <a:gd name="connsiteY164" fmla="*/ 175260 h 2264206"/>
              <a:gd name="connsiteX165" fmla="*/ 1546860 w 3104585"/>
              <a:gd name="connsiteY165" fmla="*/ 198120 h 2264206"/>
              <a:gd name="connsiteX166" fmla="*/ 1455420 w 3104585"/>
              <a:gd name="connsiteY166" fmla="*/ 205740 h 2264206"/>
              <a:gd name="connsiteX167" fmla="*/ 1409700 w 3104585"/>
              <a:gd name="connsiteY167" fmla="*/ 213360 h 2264206"/>
              <a:gd name="connsiteX168" fmla="*/ 1257300 w 3104585"/>
              <a:gd name="connsiteY168" fmla="*/ 175260 h 2264206"/>
              <a:gd name="connsiteX169" fmla="*/ 1485900 w 3104585"/>
              <a:gd name="connsiteY169" fmla="*/ 106680 h 2264206"/>
              <a:gd name="connsiteX170" fmla="*/ 1653540 w 3104585"/>
              <a:gd name="connsiteY170" fmla="*/ 175260 h 2264206"/>
              <a:gd name="connsiteX171" fmla="*/ 1661160 w 3104585"/>
              <a:gd name="connsiteY171" fmla="*/ 228600 h 2264206"/>
              <a:gd name="connsiteX172" fmla="*/ 1531620 w 3104585"/>
              <a:gd name="connsiteY172" fmla="*/ 312420 h 2264206"/>
              <a:gd name="connsiteX173" fmla="*/ 1242060 w 3104585"/>
              <a:gd name="connsiteY173" fmla="*/ 289560 h 2264206"/>
              <a:gd name="connsiteX174" fmla="*/ 1173480 w 3104585"/>
              <a:gd name="connsiteY174" fmla="*/ 259080 h 2264206"/>
              <a:gd name="connsiteX175" fmla="*/ 1127760 w 3104585"/>
              <a:gd name="connsiteY175" fmla="*/ 243840 h 2264206"/>
              <a:gd name="connsiteX176" fmla="*/ 1280160 w 3104585"/>
              <a:gd name="connsiteY176" fmla="*/ 114300 h 2264206"/>
              <a:gd name="connsiteX177" fmla="*/ 1394460 w 3104585"/>
              <a:gd name="connsiteY177" fmla="*/ 106680 h 2264206"/>
              <a:gd name="connsiteX178" fmla="*/ 1501140 w 3104585"/>
              <a:gd name="connsiteY178" fmla="*/ 91440 h 2264206"/>
              <a:gd name="connsiteX179" fmla="*/ 1661160 w 3104585"/>
              <a:gd name="connsiteY179" fmla="*/ 99060 h 2264206"/>
              <a:gd name="connsiteX180" fmla="*/ 1706880 w 3104585"/>
              <a:gd name="connsiteY180" fmla="*/ 137160 h 2264206"/>
              <a:gd name="connsiteX181" fmla="*/ 1653540 w 3104585"/>
              <a:gd name="connsiteY181" fmla="*/ 198120 h 2264206"/>
              <a:gd name="connsiteX182" fmla="*/ 1524000 w 3104585"/>
              <a:gd name="connsiteY182" fmla="*/ 175260 h 2264206"/>
              <a:gd name="connsiteX183" fmla="*/ 1554480 w 3104585"/>
              <a:gd name="connsiteY183" fmla="*/ 121920 h 2264206"/>
              <a:gd name="connsiteX184" fmla="*/ 1813560 w 3104585"/>
              <a:gd name="connsiteY184" fmla="*/ 144780 h 2264206"/>
              <a:gd name="connsiteX185" fmla="*/ 1623060 w 3104585"/>
              <a:gd name="connsiteY185" fmla="*/ 243840 h 2264206"/>
              <a:gd name="connsiteX186" fmla="*/ 1554480 w 3104585"/>
              <a:gd name="connsiteY186" fmla="*/ 228600 h 2264206"/>
              <a:gd name="connsiteX187" fmla="*/ 1737360 w 3104585"/>
              <a:gd name="connsiteY187" fmla="*/ 251460 h 2264206"/>
              <a:gd name="connsiteX188" fmla="*/ 1767840 w 3104585"/>
              <a:gd name="connsiteY188" fmla="*/ 274320 h 2264206"/>
              <a:gd name="connsiteX189" fmla="*/ 1790700 w 3104585"/>
              <a:gd name="connsiteY189" fmla="*/ 281940 h 2264206"/>
              <a:gd name="connsiteX190" fmla="*/ 1691640 w 3104585"/>
              <a:gd name="connsiteY190" fmla="*/ 297180 h 2264206"/>
              <a:gd name="connsiteX191" fmla="*/ 1752600 w 3104585"/>
              <a:gd name="connsiteY191" fmla="*/ 190500 h 2264206"/>
              <a:gd name="connsiteX192" fmla="*/ 1775460 w 3104585"/>
              <a:gd name="connsiteY192" fmla="*/ 182880 h 2264206"/>
              <a:gd name="connsiteX193" fmla="*/ 1943100 w 3104585"/>
              <a:gd name="connsiteY193" fmla="*/ 259080 h 2264206"/>
              <a:gd name="connsiteX194" fmla="*/ 1897380 w 3104585"/>
              <a:gd name="connsiteY194" fmla="*/ 274320 h 2264206"/>
              <a:gd name="connsiteX195" fmla="*/ 1783080 w 3104585"/>
              <a:gd name="connsiteY195" fmla="*/ 205740 h 2264206"/>
              <a:gd name="connsiteX196" fmla="*/ 1767840 w 3104585"/>
              <a:gd name="connsiteY196" fmla="*/ 182880 h 2264206"/>
              <a:gd name="connsiteX197" fmla="*/ 1828800 w 3104585"/>
              <a:gd name="connsiteY197" fmla="*/ 160020 h 2264206"/>
              <a:gd name="connsiteX198" fmla="*/ 1973580 w 3104585"/>
              <a:gd name="connsiteY198" fmla="*/ 167640 h 2264206"/>
              <a:gd name="connsiteX199" fmla="*/ 2118360 w 3104585"/>
              <a:gd name="connsiteY199" fmla="*/ 259080 h 2264206"/>
              <a:gd name="connsiteX200" fmla="*/ 2110740 w 3104585"/>
              <a:gd name="connsiteY200" fmla="*/ 312420 h 2264206"/>
              <a:gd name="connsiteX201" fmla="*/ 1775460 w 3104585"/>
              <a:gd name="connsiteY201" fmla="*/ 281940 h 2264206"/>
              <a:gd name="connsiteX202" fmla="*/ 1729740 w 3104585"/>
              <a:gd name="connsiteY202" fmla="*/ 251460 h 2264206"/>
              <a:gd name="connsiteX203" fmla="*/ 1653540 w 3104585"/>
              <a:gd name="connsiteY203" fmla="*/ 152400 h 2264206"/>
              <a:gd name="connsiteX204" fmla="*/ 1668780 w 3104585"/>
              <a:gd name="connsiteY204" fmla="*/ 45720 h 2264206"/>
              <a:gd name="connsiteX205" fmla="*/ 1889760 w 3104585"/>
              <a:gd name="connsiteY205" fmla="*/ 22860 h 2264206"/>
              <a:gd name="connsiteX206" fmla="*/ 2011680 w 3104585"/>
              <a:gd name="connsiteY206" fmla="*/ 144780 h 2264206"/>
              <a:gd name="connsiteX207" fmla="*/ 2034540 w 3104585"/>
              <a:gd name="connsiteY207" fmla="*/ 182880 h 2264206"/>
              <a:gd name="connsiteX208" fmla="*/ 2049780 w 3104585"/>
              <a:gd name="connsiteY208" fmla="*/ 205740 h 2264206"/>
              <a:gd name="connsiteX209" fmla="*/ 2042160 w 3104585"/>
              <a:gd name="connsiteY209" fmla="*/ 274320 h 2264206"/>
              <a:gd name="connsiteX210" fmla="*/ 1737360 w 3104585"/>
              <a:gd name="connsiteY210" fmla="*/ 175260 h 2264206"/>
              <a:gd name="connsiteX211" fmla="*/ 1729740 w 3104585"/>
              <a:gd name="connsiteY211" fmla="*/ 137160 h 2264206"/>
              <a:gd name="connsiteX212" fmla="*/ 1981200 w 3104585"/>
              <a:gd name="connsiteY212" fmla="*/ 68580 h 2264206"/>
              <a:gd name="connsiteX213" fmla="*/ 2049780 w 3104585"/>
              <a:gd name="connsiteY213" fmla="*/ 137160 h 2264206"/>
              <a:gd name="connsiteX214" fmla="*/ 2026920 w 3104585"/>
              <a:gd name="connsiteY214" fmla="*/ 175260 h 2264206"/>
              <a:gd name="connsiteX215" fmla="*/ 1905000 w 3104585"/>
              <a:gd name="connsiteY215" fmla="*/ 144780 h 2264206"/>
              <a:gd name="connsiteX216" fmla="*/ 1912620 w 3104585"/>
              <a:gd name="connsiteY216" fmla="*/ 114300 h 2264206"/>
              <a:gd name="connsiteX217" fmla="*/ 1950720 w 3104585"/>
              <a:gd name="connsiteY217" fmla="*/ 99060 h 2264206"/>
              <a:gd name="connsiteX218" fmla="*/ 2072640 w 3104585"/>
              <a:gd name="connsiteY218" fmla="*/ 68580 h 2264206"/>
              <a:gd name="connsiteX219" fmla="*/ 2377440 w 3104585"/>
              <a:gd name="connsiteY219" fmla="*/ 137160 h 2264206"/>
              <a:gd name="connsiteX220" fmla="*/ 2392680 w 3104585"/>
              <a:gd name="connsiteY220" fmla="*/ 160020 h 2264206"/>
              <a:gd name="connsiteX221" fmla="*/ 2354580 w 3104585"/>
              <a:gd name="connsiteY221" fmla="*/ 236220 h 2264206"/>
              <a:gd name="connsiteX222" fmla="*/ 2308860 w 3104585"/>
              <a:gd name="connsiteY222" fmla="*/ 251460 h 2264206"/>
              <a:gd name="connsiteX223" fmla="*/ 2179320 w 3104585"/>
              <a:gd name="connsiteY223" fmla="*/ 243840 h 2264206"/>
              <a:gd name="connsiteX224" fmla="*/ 2232660 w 3104585"/>
              <a:gd name="connsiteY224" fmla="*/ 205740 h 2264206"/>
              <a:gd name="connsiteX225" fmla="*/ 2529840 w 3104585"/>
              <a:gd name="connsiteY225" fmla="*/ 228600 h 2264206"/>
              <a:gd name="connsiteX226" fmla="*/ 2522220 w 3104585"/>
              <a:gd name="connsiteY226" fmla="*/ 281940 h 2264206"/>
              <a:gd name="connsiteX227" fmla="*/ 2369820 w 3104585"/>
              <a:gd name="connsiteY227" fmla="*/ 220980 h 2264206"/>
              <a:gd name="connsiteX228" fmla="*/ 2415540 w 3104585"/>
              <a:gd name="connsiteY228" fmla="*/ 228600 h 2264206"/>
              <a:gd name="connsiteX229" fmla="*/ 2423160 w 3104585"/>
              <a:gd name="connsiteY229" fmla="*/ 304800 h 2264206"/>
              <a:gd name="connsiteX230" fmla="*/ 2385060 w 3104585"/>
              <a:gd name="connsiteY230" fmla="*/ 320040 h 2264206"/>
              <a:gd name="connsiteX231" fmla="*/ 2240280 w 3104585"/>
              <a:gd name="connsiteY231" fmla="*/ 259080 h 2264206"/>
              <a:gd name="connsiteX232" fmla="*/ 2255520 w 3104585"/>
              <a:gd name="connsiteY232" fmla="*/ 182880 h 2264206"/>
              <a:gd name="connsiteX233" fmla="*/ 2369820 w 3104585"/>
              <a:gd name="connsiteY233" fmla="*/ 205740 h 2264206"/>
              <a:gd name="connsiteX234" fmla="*/ 2415540 w 3104585"/>
              <a:gd name="connsiteY234" fmla="*/ 259080 h 2264206"/>
              <a:gd name="connsiteX235" fmla="*/ 2484120 w 3104585"/>
              <a:gd name="connsiteY235" fmla="*/ 327660 h 2264206"/>
              <a:gd name="connsiteX236" fmla="*/ 2491740 w 3104585"/>
              <a:gd name="connsiteY236" fmla="*/ 350520 h 2264206"/>
              <a:gd name="connsiteX237" fmla="*/ 2362200 w 3104585"/>
              <a:gd name="connsiteY237" fmla="*/ 411480 h 2264206"/>
              <a:gd name="connsiteX238" fmla="*/ 2225040 w 3104585"/>
              <a:gd name="connsiteY238" fmla="*/ 289560 h 2264206"/>
              <a:gd name="connsiteX239" fmla="*/ 2194560 w 3104585"/>
              <a:gd name="connsiteY239" fmla="*/ 243840 h 2264206"/>
              <a:gd name="connsiteX240" fmla="*/ 2209800 w 3104585"/>
              <a:gd name="connsiteY240" fmla="*/ 175260 h 2264206"/>
              <a:gd name="connsiteX241" fmla="*/ 2430780 w 3104585"/>
              <a:gd name="connsiteY241" fmla="*/ 259080 h 2264206"/>
              <a:gd name="connsiteX242" fmla="*/ 2476500 w 3104585"/>
              <a:gd name="connsiteY242" fmla="*/ 312420 h 2264206"/>
              <a:gd name="connsiteX243" fmla="*/ 2567940 w 3104585"/>
              <a:gd name="connsiteY243" fmla="*/ 381000 h 2264206"/>
              <a:gd name="connsiteX244" fmla="*/ 2255520 w 3104585"/>
              <a:gd name="connsiteY244" fmla="*/ 350520 h 2264206"/>
              <a:gd name="connsiteX245" fmla="*/ 2225040 w 3104585"/>
              <a:gd name="connsiteY245" fmla="*/ 327660 h 2264206"/>
              <a:gd name="connsiteX246" fmla="*/ 2179320 w 3104585"/>
              <a:gd name="connsiteY246" fmla="*/ 297180 h 2264206"/>
              <a:gd name="connsiteX247" fmla="*/ 2255520 w 3104585"/>
              <a:gd name="connsiteY247" fmla="*/ 266700 h 2264206"/>
              <a:gd name="connsiteX248" fmla="*/ 2415540 w 3104585"/>
              <a:gd name="connsiteY248" fmla="*/ 327660 h 2264206"/>
              <a:gd name="connsiteX249" fmla="*/ 2476500 w 3104585"/>
              <a:gd name="connsiteY249" fmla="*/ 373380 h 2264206"/>
              <a:gd name="connsiteX250" fmla="*/ 2606040 w 3104585"/>
              <a:gd name="connsiteY250" fmla="*/ 495300 h 2264206"/>
              <a:gd name="connsiteX251" fmla="*/ 2575560 w 3104585"/>
              <a:gd name="connsiteY251" fmla="*/ 563880 h 2264206"/>
              <a:gd name="connsiteX252" fmla="*/ 2415540 w 3104585"/>
              <a:gd name="connsiteY252" fmla="*/ 548640 h 2264206"/>
              <a:gd name="connsiteX253" fmla="*/ 2331720 w 3104585"/>
              <a:gd name="connsiteY253" fmla="*/ 457200 h 2264206"/>
              <a:gd name="connsiteX254" fmla="*/ 2377440 w 3104585"/>
              <a:gd name="connsiteY254" fmla="*/ 411480 h 2264206"/>
              <a:gd name="connsiteX255" fmla="*/ 2628900 w 3104585"/>
              <a:gd name="connsiteY255" fmla="*/ 426720 h 2264206"/>
              <a:gd name="connsiteX256" fmla="*/ 2689860 w 3104585"/>
              <a:gd name="connsiteY256" fmla="*/ 457200 h 2264206"/>
              <a:gd name="connsiteX257" fmla="*/ 2720340 w 3104585"/>
              <a:gd name="connsiteY257" fmla="*/ 480060 h 2264206"/>
              <a:gd name="connsiteX258" fmla="*/ 2781300 w 3104585"/>
              <a:gd name="connsiteY258" fmla="*/ 541020 h 2264206"/>
              <a:gd name="connsiteX259" fmla="*/ 2689860 w 3104585"/>
              <a:gd name="connsiteY259" fmla="*/ 541020 h 2264206"/>
              <a:gd name="connsiteX260" fmla="*/ 2644140 w 3104585"/>
              <a:gd name="connsiteY260" fmla="*/ 487680 h 2264206"/>
              <a:gd name="connsiteX261" fmla="*/ 2598420 w 3104585"/>
              <a:gd name="connsiteY261" fmla="*/ 464820 h 2264206"/>
              <a:gd name="connsiteX262" fmla="*/ 2545080 w 3104585"/>
              <a:gd name="connsiteY262" fmla="*/ 365760 h 2264206"/>
              <a:gd name="connsiteX263" fmla="*/ 2552700 w 3104585"/>
              <a:gd name="connsiteY263" fmla="*/ 342900 h 2264206"/>
              <a:gd name="connsiteX264" fmla="*/ 2720340 w 3104585"/>
              <a:gd name="connsiteY264" fmla="*/ 381000 h 2264206"/>
              <a:gd name="connsiteX265" fmla="*/ 2804160 w 3104585"/>
              <a:gd name="connsiteY265" fmla="*/ 449580 h 2264206"/>
              <a:gd name="connsiteX266" fmla="*/ 2827020 w 3104585"/>
              <a:gd name="connsiteY266" fmla="*/ 495300 h 2264206"/>
              <a:gd name="connsiteX267" fmla="*/ 2651760 w 3104585"/>
              <a:gd name="connsiteY267" fmla="*/ 457200 h 2264206"/>
              <a:gd name="connsiteX268" fmla="*/ 2598420 w 3104585"/>
              <a:gd name="connsiteY268" fmla="*/ 419100 h 2264206"/>
              <a:gd name="connsiteX269" fmla="*/ 2491740 w 3104585"/>
              <a:gd name="connsiteY269" fmla="*/ 320040 h 2264206"/>
              <a:gd name="connsiteX270" fmla="*/ 2484120 w 3104585"/>
              <a:gd name="connsiteY270" fmla="*/ 289560 h 2264206"/>
              <a:gd name="connsiteX271" fmla="*/ 2590800 w 3104585"/>
              <a:gd name="connsiteY271" fmla="*/ 266700 h 2264206"/>
              <a:gd name="connsiteX272" fmla="*/ 2743200 w 3104585"/>
              <a:gd name="connsiteY272" fmla="*/ 388620 h 2264206"/>
              <a:gd name="connsiteX273" fmla="*/ 2766060 w 3104585"/>
              <a:gd name="connsiteY273" fmla="*/ 419100 h 2264206"/>
              <a:gd name="connsiteX274" fmla="*/ 2781300 w 3104585"/>
              <a:gd name="connsiteY274" fmla="*/ 464820 h 2264206"/>
              <a:gd name="connsiteX275" fmla="*/ 2796540 w 3104585"/>
              <a:gd name="connsiteY275" fmla="*/ 495300 h 2264206"/>
              <a:gd name="connsiteX276" fmla="*/ 2811780 w 3104585"/>
              <a:gd name="connsiteY276" fmla="*/ 571500 h 2264206"/>
              <a:gd name="connsiteX277" fmla="*/ 2796540 w 3104585"/>
              <a:gd name="connsiteY277" fmla="*/ 640080 h 2264206"/>
              <a:gd name="connsiteX278" fmla="*/ 2773680 w 3104585"/>
              <a:gd name="connsiteY278" fmla="*/ 655320 h 2264206"/>
              <a:gd name="connsiteX279" fmla="*/ 2628900 w 3104585"/>
              <a:gd name="connsiteY279" fmla="*/ 640080 h 2264206"/>
              <a:gd name="connsiteX280" fmla="*/ 2621280 w 3104585"/>
              <a:gd name="connsiteY280" fmla="*/ 617220 h 2264206"/>
              <a:gd name="connsiteX281" fmla="*/ 2849880 w 3104585"/>
              <a:gd name="connsiteY281" fmla="*/ 571500 h 2264206"/>
              <a:gd name="connsiteX282" fmla="*/ 2872740 w 3104585"/>
              <a:gd name="connsiteY282" fmla="*/ 594360 h 2264206"/>
              <a:gd name="connsiteX283" fmla="*/ 2918460 w 3104585"/>
              <a:gd name="connsiteY283" fmla="*/ 632460 h 2264206"/>
              <a:gd name="connsiteX284" fmla="*/ 2941320 w 3104585"/>
              <a:gd name="connsiteY284" fmla="*/ 670560 h 2264206"/>
              <a:gd name="connsiteX285" fmla="*/ 2964180 w 3104585"/>
              <a:gd name="connsiteY285" fmla="*/ 701040 h 2264206"/>
              <a:gd name="connsiteX286" fmla="*/ 2872740 w 3104585"/>
              <a:gd name="connsiteY286" fmla="*/ 701040 h 2264206"/>
              <a:gd name="connsiteX287" fmla="*/ 2834640 w 3104585"/>
              <a:gd name="connsiteY287" fmla="*/ 655320 h 2264206"/>
              <a:gd name="connsiteX288" fmla="*/ 2804160 w 3104585"/>
              <a:gd name="connsiteY288" fmla="*/ 396240 h 2264206"/>
              <a:gd name="connsiteX289" fmla="*/ 2865120 w 3104585"/>
              <a:gd name="connsiteY289" fmla="*/ 510540 h 2264206"/>
              <a:gd name="connsiteX290" fmla="*/ 2880360 w 3104585"/>
              <a:gd name="connsiteY290" fmla="*/ 563880 h 2264206"/>
              <a:gd name="connsiteX291" fmla="*/ 2887980 w 3104585"/>
              <a:gd name="connsiteY291" fmla="*/ 594360 h 2264206"/>
              <a:gd name="connsiteX292" fmla="*/ 2903220 w 3104585"/>
              <a:gd name="connsiteY292" fmla="*/ 617220 h 2264206"/>
              <a:gd name="connsiteX293" fmla="*/ 2895600 w 3104585"/>
              <a:gd name="connsiteY293" fmla="*/ 662940 h 2264206"/>
              <a:gd name="connsiteX294" fmla="*/ 2766060 w 3104585"/>
              <a:gd name="connsiteY294" fmla="*/ 601980 h 2264206"/>
              <a:gd name="connsiteX295" fmla="*/ 2743200 w 3104585"/>
              <a:gd name="connsiteY295" fmla="*/ 495300 h 2264206"/>
              <a:gd name="connsiteX296" fmla="*/ 2788920 w 3104585"/>
              <a:gd name="connsiteY296" fmla="*/ 487680 h 2264206"/>
              <a:gd name="connsiteX297" fmla="*/ 2926080 w 3104585"/>
              <a:gd name="connsiteY297" fmla="*/ 579120 h 2264206"/>
              <a:gd name="connsiteX298" fmla="*/ 2987040 w 3104585"/>
              <a:gd name="connsiteY298" fmla="*/ 678180 h 2264206"/>
              <a:gd name="connsiteX299" fmla="*/ 3048000 w 3104585"/>
              <a:gd name="connsiteY299" fmla="*/ 815340 h 2264206"/>
              <a:gd name="connsiteX300" fmla="*/ 3078480 w 3104585"/>
              <a:gd name="connsiteY300" fmla="*/ 937260 h 2264206"/>
              <a:gd name="connsiteX301" fmla="*/ 3093720 w 3104585"/>
              <a:gd name="connsiteY301" fmla="*/ 982980 h 2264206"/>
              <a:gd name="connsiteX302" fmla="*/ 3086100 w 3104585"/>
              <a:gd name="connsiteY302" fmla="*/ 1097280 h 2264206"/>
              <a:gd name="connsiteX303" fmla="*/ 2956560 w 3104585"/>
              <a:gd name="connsiteY303" fmla="*/ 906780 h 2264206"/>
              <a:gd name="connsiteX304" fmla="*/ 2948940 w 3104585"/>
              <a:gd name="connsiteY304" fmla="*/ 830580 h 2264206"/>
              <a:gd name="connsiteX305" fmla="*/ 2979420 w 3104585"/>
              <a:gd name="connsiteY305" fmla="*/ 777240 h 2264206"/>
              <a:gd name="connsiteX306" fmla="*/ 3002280 w 3104585"/>
              <a:gd name="connsiteY306" fmla="*/ 952500 h 2264206"/>
              <a:gd name="connsiteX307" fmla="*/ 2918460 w 3104585"/>
              <a:gd name="connsiteY307" fmla="*/ 960120 h 2264206"/>
              <a:gd name="connsiteX308" fmla="*/ 2827020 w 3104585"/>
              <a:gd name="connsiteY308" fmla="*/ 708660 h 2264206"/>
              <a:gd name="connsiteX309" fmla="*/ 2811780 w 3104585"/>
              <a:gd name="connsiteY309" fmla="*/ 784860 h 2264206"/>
              <a:gd name="connsiteX310" fmla="*/ 2811780 w 3104585"/>
              <a:gd name="connsiteY310" fmla="*/ 693420 h 2264206"/>
              <a:gd name="connsiteX311" fmla="*/ 2834640 w 3104585"/>
              <a:gd name="connsiteY311" fmla="*/ 807720 h 2264206"/>
              <a:gd name="connsiteX312" fmla="*/ 2849880 w 3104585"/>
              <a:gd name="connsiteY312" fmla="*/ 853440 h 2264206"/>
              <a:gd name="connsiteX313" fmla="*/ 2857500 w 3104585"/>
              <a:gd name="connsiteY313" fmla="*/ 708660 h 2264206"/>
              <a:gd name="connsiteX314" fmla="*/ 2926080 w 3104585"/>
              <a:gd name="connsiteY314" fmla="*/ 723900 h 2264206"/>
              <a:gd name="connsiteX315" fmla="*/ 2941320 w 3104585"/>
              <a:gd name="connsiteY315" fmla="*/ 769620 h 2264206"/>
              <a:gd name="connsiteX316" fmla="*/ 2971800 w 3104585"/>
              <a:gd name="connsiteY316" fmla="*/ 914400 h 2264206"/>
              <a:gd name="connsiteX317" fmla="*/ 2979420 w 3104585"/>
              <a:gd name="connsiteY317" fmla="*/ 975360 h 2264206"/>
              <a:gd name="connsiteX318" fmla="*/ 2964180 w 3104585"/>
              <a:gd name="connsiteY318" fmla="*/ 891540 h 2264206"/>
              <a:gd name="connsiteX319" fmla="*/ 3002280 w 3104585"/>
              <a:gd name="connsiteY319" fmla="*/ 967740 h 2264206"/>
              <a:gd name="connsiteX320" fmla="*/ 2979420 w 3104585"/>
              <a:gd name="connsiteY320" fmla="*/ 1158240 h 2264206"/>
              <a:gd name="connsiteX321" fmla="*/ 2956560 w 3104585"/>
              <a:gd name="connsiteY321" fmla="*/ 1173480 h 2264206"/>
              <a:gd name="connsiteX322" fmla="*/ 2933700 w 3104585"/>
              <a:gd name="connsiteY322" fmla="*/ 1181100 h 2264206"/>
              <a:gd name="connsiteX323" fmla="*/ 2857500 w 3104585"/>
              <a:gd name="connsiteY323" fmla="*/ 1150620 h 2264206"/>
              <a:gd name="connsiteX324" fmla="*/ 2849880 w 3104585"/>
              <a:gd name="connsiteY324" fmla="*/ 1112520 h 2264206"/>
              <a:gd name="connsiteX325" fmla="*/ 2926080 w 3104585"/>
              <a:gd name="connsiteY325" fmla="*/ 929640 h 2264206"/>
              <a:gd name="connsiteX326" fmla="*/ 2918460 w 3104585"/>
              <a:gd name="connsiteY326" fmla="*/ 1234440 h 2264206"/>
              <a:gd name="connsiteX327" fmla="*/ 2903220 w 3104585"/>
              <a:gd name="connsiteY327" fmla="*/ 1181100 h 2264206"/>
              <a:gd name="connsiteX328" fmla="*/ 2933700 w 3104585"/>
              <a:gd name="connsiteY328" fmla="*/ 1089660 h 2264206"/>
              <a:gd name="connsiteX329" fmla="*/ 2948940 w 3104585"/>
              <a:gd name="connsiteY329" fmla="*/ 1066800 h 2264206"/>
              <a:gd name="connsiteX330" fmla="*/ 2910840 w 3104585"/>
              <a:gd name="connsiteY330" fmla="*/ 1158240 h 2264206"/>
              <a:gd name="connsiteX331" fmla="*/ 2880360 w 3104585"/>
              <a:gd name="connsiteY331" fmla="*/ 1219200 h 2264206"/>
              <a:gd name="connsiteX332" fmla="*/ 2887980 w 3104585"/>
              <a:gd name="connsiteY332" fmla="*/ 990600 h 2264206"/>
              <a:gd name="connsiteX333" fmla="*/ 2918460 w 3104585"/>
              <a:gd name="connsiteY333" fmla="*/ 944880 h 2264206"/>
              <a:gd name="connsiteX334" fmla="*/ 2933700 w 3104585"/>
              <a:gd name="connsiteY334" fmla="*/ 891540 h 2264206"/>
              <a:gd name="connsiteX335" fmla="*/ 2941320 w 3104585"/>
              <a:gd name="connsiteY335" fmla="*/ 1203960 h 2264206"/>
              <a:gd name="connsiteX336" fmla="*/ 2918460 w 3104585"/>
              <a:gd name="connsiteY336" fmla="*/ 1211580 h 2264206"/>
              <a:gd name="connsiteX337" fmla="*/ 2872740 w 3104585"/>
              <a:gd name="connsiteY337" fmla="*/ 998220 h 2264206"/>
              <a:gd name="connsiteX338" fmla="*/ 2918460 w 3104585"/>
              <a:gd name="connsiteY338" fmla="*/ 952500 h 2264206"/>
              <a:gd name="connsiteX339" fmla="*/ 2964180 w 3104585"/>
              <a:gd name="connsiteY339" fmla="*/ 1021080 h 2264206"/>
              <a:gd name="connsiteX340" fmla="*/ 2941320 w 3104585"/>
              <a:gd name="connsiteY340" fmla="*/ 1165860 h 2264206"/>
              <a:gd name="connsiteX341" fmla="*/ 2933700 w 3104585"/>
              <a:gd name="connsiteY341" fmla="*/ 1234440 h 2264206"/>
              <a:gd name="connsiteX342" fmla="*/ 2903220 w 3104585"/>
              <a:gd name="connsiteY342" fmla="*/ 1303020 h 2264206"/>
              <a:gd name="connsiteX343" fmla="*/ 2827020 w 3104585"/>
              <a:gd name="connsiteY343" fmla="*/ 1440180 h 2264206"/>
              <a:gd name="connsiteX344" fmla="*/ 2758440 w 3104585"/>
              <a:gd name="connsiteY344" fmla="*/ 1562100 h 2264206"/>
              <a:gd name="connsiteX345" fmla="*/ 2743200 w 3104585"/>
              <a:gd name="connsiteY345" fmla="*/ 1592580 h 2264206"/>
              <a:gd name="connsiteX346" fmla="*/ 2735580 w 3104585"/>
              <a:gd name="connsiteY346" fmla="*/ 1615440 h 2264206"/>
              <a:gd name="connsiteX347" fmla="*/ 2712720 w 3104585"/>
              <a:gd name="connsiteY347" fmla="*/ 1630680 h 2264206"/>
              <a:gd name="connsiteX348" fmla="*/ 2720340 w 3104585"/>
              <a:gd name="connsiteY348" fmla="*/ 1584960 h 2264206"/>
              <a:gd name="connsiteX349" fmla="*/ 2842260 w 3104585"/>
              <a:gd name="connsiteY349" fmla="*/ 1455420 h 2264206"/>
              <a:gd name="connsiteX350" fmla="*/ 2849880 w 3104585"/>
              <a:gd name="connsiteY350" fmla="*/ 1508760 h 2264206"/>
              <a:gd name="connsiteX351" fmla="*/ 2834640 w 3104585"/>
              <a:gd name="connsiteY351" fmla="*/ 1584960 h 2264206"/>
              <a:gd name="connsiteX352" fmla="*/ 2834640 w 3104585"/>
              <a:gd name="connsiteY352" fmla="*/ 1280160 h 2264206"/>
              <a:gd name="connsiteX353" fmla="*/ 2857500 w 3104585"/>
              <a:gd name="connsiteY353" fmla="*/ 1188720 h 2264206"/>
              <a:gd name="connsiteX354" fmla="*/ 2865120 w 3104585"/>
              <a:gd name="connsiteY354" fmla="*/ 1135380 h 2264206"/>
              <a:gd name="connsiteX355" fmla="*/ 2880360 w 3104585"/>
              <a:gd name="connsiteY355" fmla="*/ 1097280 h 2264206"/>
              <a:gd name="connsiteX356" fmla="*/ 2849880 w 3104585"/>
              <a:gd name="connsiteY356" fmla="*/ 1112520 h 2264206"/>
              <a:gd name="connsiteX357" fmla="*/ 2788920 w 3104585"/>
              <a:gd name="connsiteY357" fmla="*/ 1173480 h 2264206"/>
              <a:gd name="connsiteX358" fmla="*/ 2842260 w 3104585"/>
              <a:gd name="connsiteY358" fmla="*/ 1097280 h 2264206"/>
              <a:gd name="connsiteX359" fmla="*/ 2804160 w 3104585"/>
              <a:gd name="connsiteY359" fmla="*/ 1135380 h 2264206"/>
              <a:gd name="connsiteX360" fmla="*/ 2682240 w 3104585"/>
              <a:gd name="connsiteY360" fmla="*/ 1280160 h 2264206"/>
              <a:gd name="connsiteX361" fmla="*/ 2667000 w 3104585"/>
              <a:gd name="connsiteY361" fmla="*/ 1318260 h 2264206"/>
              <a:gd name="connsiteX362" fmla="*/ 2636520 w 3104585"/>
              <a:gd name="connsiteY362" fmla="*/ 1363980 h 2264206"/>
              <a:gd name="connsiteX363" fmla="*/ 2682240 w 3104585"/>
              <a:gd name="connsiteY363" fmla="*/ 1341120 h 2264206"/>
              <a:gd name="connsiteX364" fmla="*/ 2705100 w 3104585"/>
              <a:gd name="connsiteY364" fmla="*/ 1325880 h 2264206"/>
              <a:gd name="connsiteX365" fmla="*/ 2613660 w 3104585"/>
              <a:gd name="connsiteY365" fmla="*/ 1417320 h 2264206"/>
              <a:gd name="connsiteX366" fmla="*/ 2567940 w 3104585"/>
              <a:gd name="connsiteY366" fmla="*/ 1463040 h 2264206"/>
              <a:gd name="connsiteX367" fmla="*/ 2529840 w 3104585"/>
              <a:gd name="connsiteY367" fmla="*/ 1531620 h 2264206"/>
              <a:gd name="connsiteX368" fmla="*/ 2514600 w 3104585"/>
              <a:gd name="connsiteY368" fmla="*/ 1562100 h 2264206"/>
              <a:gd name="connsiteX369" fmla="*/ 2575560 w 3104585"/>
              <a:gd name="connsiteY369" fmla="*/ 1524000 h 2264206"/>
              <a:gd name="connsiteX370" fmla="*/ 2659380 w 3104585"/>
              <a:gd name="connsiteY370" fmla="*/ 1463040 h 2264206"/>
              <a:gd name="connsiteX371" fmla="*/ 2865120 w 3104585"/>
              <a:gd name="connsiteY371" fmla="*/ 1287780 h 2264206"/>
              <a:gd name="connsiteX372" fmla="*/ 2880360 w 3104585"/>
              <a:gd name="connsiteY372" fmla="*/ 1257300 h 2264206"/>
              <a:gd name="connsiteX373" fmla="*/ 2887980 w 3104585"/>
              <a:gd name="connsiteY373" fmla="*/ 1226820 h 2264206"/>
              <a:gd name="connsiteX374" fmla="*/ 2758440 w 3104585"/>
              <a:gd name="connsiteY374" fmla="*/ 1470660 h 2264206"/>
              <a:gd name="connsiteX375" fmla="*/ 2750820 w 3104585"/>
              <a:gd name="connsiteY375" fmla="*/ 1524000 h 2264206"/>
              <a:gd name="connsiteX376" fmla="*/ 2720340 w 3104585"/>
              <a:gd name="connsiteY376" fmla="*/ 1623060 h 2264206"/>
              <a:gd name="connsiteX377" fmla="*/ 2727960 w 3104585"/>
              <a:gd name="connsiteY377" fmla="*/ 1440180 h 2264206"/>
              <a:gd name="connsiteX378" fmla="*/ 2750820 w 3104585"/>
              <a:gd name="connsiteY378" fmla="*/ 1371600 h 2264206"/>
              <a:gd name="connsiteX379" fmla="*/ 2766060 w 3104585"/>
              <a:gd name="connsiteY379" fmla="*/ 1303020 h 2264206"/>
              <a:gd name="connsiteX380" fmla="*/ 2796540 w 3104585"/>
              <a:gd name="connsiteY380" fmla="*/ 1379220 h 2264206"/>
              <a:gd name="connsiteX381" fmla="*/ 2773680 w 3104585"/>
              <a:gd name="connsiteY381" fmla="*/ 1478280 h 2264206"/>
              <a:gd name="connsiteX382" fmla="*/ 2750820 w 3104585"/>
              <a:gd name="connsiteY382" fmla="*/ 1592580 h 2264206"/>
              <a:gd name="connsiteX383" fmla="*/ 2758440 w 3104585"/>
              <a:gd name="connsiteY383" fmla="*/ 1356360 h 2264206"/>
              <a:gd name="connsiteX384" fmla="*/ 2819400 w 3104585"/>
              <a:gd name="connsiteY384" fmla="*/ 1226820 h 2264206"/>
              <a:gd name="connsiteX385" fmla="*/ 2857500 w 3104585"/>
              <a:gd name="connsiteY385" fmla="*/ 1234440 h 2264206"/>
              <a:gd name="connsiteX386" fmla="*/ 2811780 w 3104585"/>
              <a:gd name="connsiteY386" fmla="*/ 1851660 h 2264206"/>
              <a:gd name="connsiteX387" fmla="*/ 2804160 w 3104585"/>
              <a:gd name="connsiteY387" fmla="*/ 1760220 h 2264206"/>
              <a:gd name="connsiteX388" fmla="*/ 2872740 w 3104585"/>
              <a:gd name="connsiteY388" fmla="*/ 1440180 h 2264206"/>
              <a:gd name="connsiteX389" fmla="*/ 2887980 w 3104585"/>
              <a:gd name="connsiteY389" fmla="*/ 1539240 h 2264206"/>
              <a:gd name="connsiteX390" fmla="*/ 2857500 w 3104585"/>
              <a:gd name="connsiteY390" fmla="*/ 1668780 h 2264206"/>
              <a:gd name="connsiteX391" fmla="*/ 2849880 w 3104585"/>
              <a:gd name="connsiteY391" fmla="*/ 1706880 h 2264206"/>
              <a:gd name="connsiteX392" fmla="*/ 2834640 w 3104585"/>
              <a:gd name="connsiteY392" fmla="*/ 1737360 h 2264206"/>
              <a:gd name="connsiteX393" fmla="*/ 2842260 w 3104585"/>
              <a:gd name="connsiteY393" fmla="*/ 1447800 h 2264206"/>
              <a:gd name="connsiteX394" fmla="*/ 2857500 w 3104585"/>
              <a:gd name="connsiteY394" fmla="*/ 1424940 h 2264206"/>
              <a:gd name="connsiteX395" fmla="*/ 2918460 w 3104585"/>
              <a:gd name="connsiteY395" fmla="*/ 1508760 h 2264206"/>
              <a:gd name="connsiteX396" fmla="*/ 2933700 w 3104585"/>
              <a:gd name="connsiteY396" fmla="*/ 1600200 h 2264206"/>
              <a:gd name="connsiteX397" fmla="*/ 2948940 w 3104585"/>
              <a:gd name="connsiteY397" fmla="*/ 1744980 h 2264206"/>
              <a:gd name="connsiteX398" fmla="*/ 2971800 w 3104585"/>
              <a:gd name="connsiteY398" fmla="*/ 1737360 h 2264206"/>
              <a:gd name="connsiteX399" fmla="*/ 2926080 w 3104585"/>
              <a:gd name="connsiteY399" fmla="*/ 1844040 h 2264206"/>
              <a:gd name="connsiteX400" fmla="*/ 2910840 w 3104585"/>
              <a:gd name="connsiteY400" fmla="*/ 1889760 h 2264206"/>
              <a:gd name="connsiteX401" fmla="*/ 2857500 w 3104585"/>
              <a:gd name="connsiteY401" fmla="*/ 1950720 h 2264206"/>
              <a:gd name="connsiteX402" fmla="*/ 2834640 w 3104585"/>
              <a:gd name="connsiteY402" fmla="*/ 1958340 h 2264206"/>
              <a:gd name="connsiteX403" fmla="*/ 2781300 w 3104585"/>
              <a:gd name="connsiteY403" fmla="*/ 1623060 h 2264206"/>
              <a:gd name="connsiteX404" fmla="*/ 2827020 w 3104585"/>
              <a:gd name="connsiteY404" fmla="*/ 1630680 h 2264206"/>
              <a:gd name="connsiteX405" fmla="*/ 2842260 w 3104585"/>
              <a:gd name="connsiteY405" fmla="*/ 1699260 h 2264206"/>
              <a:gd name="connsiteX406" fmla="*/ 2857500 w 3104585"/>
              <a:gd name="connsiteY406" fmla="*/ 1805940 h 2264206"/>
              <a:gd name="connsiteX407" fmla="*/ 2865120 w 3104585"/>
              <a:gd name="connsiteY407" fmla="*/ 1844040 h 2264206"/>
              <a:gd name="connsiteX408" fmla="*/ 2857500 w 3104585"/>
              <a:gd name="connsiteY408" fmla="*/ 1935480 h 2264206"/>
              <a:gd name="connsiteX409" fmla="*/ 2834640 w 3104585"/>
              <a:gd name="connsiteY409" fmla="*/ 1943100 h 2264206"/>
              <a:gd name="connsiteX410" fmla="*/ 2697480 w 3104585"/>
              <a:gd name="connsiteY410" fmla="*/ 1836420 h 2264206"/>
              <a:gd name="connsiteX411" fmla="*/ 2667000 w 3104585"/>
              <a:gd name="connsiteY411" fmla="*/ 1752600 h 2264206"/>
              <a:gd name="connsiteX412" fmla="*/ 2743200 w 3104585"/>
              <a:gd name="connsiteY412" fmla="*/ 1554480 h 2264206"/>
              <a:gd name="connsiteX413" fmla="*/ 2827020 w 3104585"/>
              <a:gd name="connsiteY413" fmla="*/ 1531620 h 2264206"/>
              <a:gd name="connsiteX414" fmla="*/ 2827020 w 3104585"/>
              <a:gd name="connsiteY414" fmla="*/ 1821180 h 2264206"/>
              <a:gd name="connsiteX415" fmla="*/ 2788920 w 3104585"/>
              <a:gd name="connsiteY415" fmla="*/ 1866900 h 2264206"/>
              <a:gd name="connsiteX416" fmla="*/ 2727960 w 3104585"/>
              <a:gd name="connsiteY416" fmla="*/ 1912620 h 2264206"/>
              <a:gd name="connsiteX417" fmla="*/ 2644140 w 3104585"/>
              <a:gd name="connsiteY417" fmla="*/ 1882140 h 2264206"/>
              <a:gd name="connsiteX418" fmla="*/ 2712720 w 3104585"/>
              <a:gd name="connsiteY418" fmla="*/ 1569720 h 2264206"/>
              <a:gd name="connsiteX419" fmla="*/ 2788920 w 3104585"/>
              <a:gd name="connsiteY419" fmla="*/ 1539240 h 2264206"/>
              <a:gd name="connsiteX420" fmla="*/ 2849880 w 3104585"/>
              <a:gd name="connsiteY420" fmla="*/ 1615440 h 2264206"/>
              <a:gd name="connsiteX421" fmla="*/ 2796540 w 3104585"/>
              <a:gd name="connsiteY421" fmla="*/ 2004060 h 2264206"/>
              <a:gd name="connsiteX422" fmla="*/ 2674620 w 3104585"/>
              <a:gd name="connsiteY422" fmla="*/ 1828800 h 2264206"/>
              <a:gd name="connsiteX423" fmla="*/ 2766060 w 3104585"/>
              <a:gd name="connsiteY423" fmla="*/ 1684020 h 2264206"/>
              <a:gd name="connsiteX424" fmla="*/ 2819400 w 3104585"/>
              <a:gd name="connsiteY424" fmla="*/ 1653540 h 2264206"/>
              <a:gd name="connsiteX425" fmla="*/ 2926080 w 3104585"/>
              <a:gd name="connsiteY425" fmla="*/ 1661160 h 2264206"/>
              <a:gd name="connsiteX426" fmla="*/ 2941320 w 3104585"/>
              <a:gd name="connsiteY426" fmla="*/ 1699260 h 2264206"/>
              <a:gd name="connsiteX427" fmla="*/ 2834640 w 3104585"/>
              <a:gd name="connsiteY427" fmla="*/ 2026920 h 2264206"/>
              <a:gd name="connsiteX428" fmla="*/ 2773680 w 3104585"/>
              <a:gd name="connsiteY428" fmla="*/ 2057400 h 2264206"/>
              <a:gd name="connsiteX429" fmla="*/ 2712720 w 3104585"/>
              <a:gd name="connsiteY429" fmla="*/ 2019300 h 2264206"/>
              <a:gd name="connsiteX430" fmla="*/ 2689860 w 3104585"/>
              <a:gd name="connsiteY430" fmla="*/ 1973580 h 2264206"/>
              <a:gd name="connsiteX431" fmla="*/ 2636520 w 3104585"/>
              <a:gd name="connsiteY431" fmla="*/ 1851660 h 2264206"/>
              <a:gd name="connsiteX432" fmla="*/ 2644140 w 3104585"/>
              <a:gd name="connsiteY432" fmla="*/ 1661160 h 2264206"/>
              <a:gd name="connsiteX433" fmla="*/ 2712720 w 3104585"/>
              <a:gd name="connsiteY433" fmla="*/ 1653540 h 2264206"/>
              <a:gd name="connsiteX434" fmla="*/ 2781300 w 3104585"/>
              <a:gd name="connsiteY434" fmla="*/ 1661160 h 2264206"/>
              <a:gd name="connsiteX435" fmla="*/ 2819400 w 3104585"/>
              <a:gd name="connsiteY435" fmla="*/ 1706880 h 2264206"/>
              <a:gd name="connsiteX436" fmla="*/ 2872740 w 3104585"/>
              <a:gd name="connsiteY436" fmla="*/ 1790700 h 2264206"/>
              <a:gd name="connsiteX437" fmla="*/ 2887980 w 3104585"/>
              <a:gd name="connsiteY437" fmla="*/ 1874520 h 2264206"/>
              <a:gd name="connsiteX438" fmla="*/ 2849880 w 3104585"/>
              <a:gd name="connsiteY438" fmla="*/ 1973580 h 2264206"/>
              <a:gd name="connsiteX439" fmla="*/ 2788920 w 3104585"/>
              <a:gd name="connsiteY439" fmla="*/ 2004060 h 2264206"/>
              <a:gd name="connsiteX440" fmla="*/ 2644140 w 3104585"/>
              <a:gd name="connsiteY440" fmla="*/ 2042160 h 2264206"/>
              <a:gd name="connsiteX441" fmla="*/ 2537460 w 3104585"/>
              <a:gd name="connsiteY441" fmla="*/ 1943100 h 2264206"/>
              <a:gd name="connsiteX442" fmla="*/ 2651760 w 3104585"/>
              <a:gd name="connsiteY442" fmla="*/ 1653540 h 2264206"/>
              <a:gd name="connsiteX443" fmla="*/ 2750820 w 3104585"/>
              <a:gd name="connsiteY443" fmla="*/ 1699260 h 2264206"/>
              <a:gd name="connsiteX444" fmla="*/ 2743200 w 3104585"/>
              <a:gd name="connsiteY444" fmla="*/ 2133600 h 2264206"/>
              <a:gd name="connsiteX445" fmla="*/ 2720340 w 3104585"/>
              <a:gd name="connsiteY445" fmla="*/ 2171700 h 2264206"/>
              <a:gd name="connsiteX446" fmla="*/ 2705100 w 3104585"/>
              <a:gd name="connsiteY446" fmla="*/ 2194560 h 2264206"/>
              <a:gd name="connsiteX447" fmla="*/ 2659380 w 3104585"/>
              <a:gd name="connsiteY447" fmla="*/ 2202180 h 2264206"/>
              <a:gd name="connsiteX448" fmla="*/ 2606040 w 3104585"/>
              <a:gd name="connsiteY448" fmla="*/ 2156460 h 2264206"/>
              <a:gd name="connsiteX449" fmla="*/ 2667000 w 3104585"/>
              <a:gd name="connsiteY449" fmla="*/ 1714500 h 2264206"/>
              <a:gd name="connsiteX450" fmla="*/ 2750820 w 3104585"/>
              <a:gd name="connsiteY450" fmla="*/ 1661160 h 2264206"/>
              <a:gd name="connsiteX451" fmla="*/ 2773680 w 3104585"/>
              <a:gd name="connsiteY451" fmla="*/ 1645920 h 2264206"/>
              <a:gd name="connsiteX452" fmla="*/ 2613660 w 3104585"/>
              <a:gd name="connsiteY452" fmla="*/ 1927860 h 2264206"/>
              <a:gd name="connsiteX453" fmla="*/ 2567940 w 3104585"/>
              <a:gd name="connsiteY453" fmla="*/ 1950720 h 2264206"/>
              <a:gd name="connsiteX454" fmla="*/ 2537460 w 3104585"/>
              <a:gd name="connsiteY454" fmla="*/ 1927860 h 2264206"/>
              <a:gd name="connsiteX455" fmla="*/ 2636520 w 3104585"/>
              <a:gd name="connsiteY455" fmla="*/ 1501140 h 2264206"/>
              <a:gd name="connsiteX456" fmla="*/ 2689860 w 3104585"/>
              <a:gd name="connsiteY456" fmla="*/ 1463040 h 2264206"/>
              <a:gd name="connsiteX457" fmla="*/ 2697480 w 3104585"/>
              <a:gd name="connsiteY457" fmla="*/ 1501140 h 2264206"/>
              <a:gd name="connsiteX458" fmla="*/ 2583180 w 3104585"/>
              <a:gd name="connsiteY458" fmla="*/ 1607820 h 2264206"/>
              <a:gd name="connsiteX459" fmla="*/ 2407920 w 3104585"/>
              <a:gd name="connsiteY459" fmla="*/ 1752600 h 2264206"/>
              <a:gd name="connsiteX460" fmla="*/ 2232660 w 3104585"/>
              <a:gd name="connsiteY460" fmla="*/ 1866900 h 2264206"/>
              <a:gd name="connsiteX461" fmla="*/ 2209800 w 3104585"/>
              <a:gd name="connsiteY461" fmla="*/ 1859280 h 2264206"/>
              <a:gd name="connsiteX462" fmla="*/ 2270760 w 3104585"/>
              <a:gd name="connsiteY462" fmla="*/ 1714500 h 2264206"/>
              <a:gd name="connsiteX463" fmla="*/ 2339340 w 3104585"/>
              <a:gd name="connsiteY463" fmla="*/ 1630680 h 2264206"/>
              <a:gd name="connsiteX464" fmla="*/ 2461260 w 3104585"/>
              <a:gd name="connsiteY464" fmla="*/ 1546860 h 2264206"/>
              <a:gd name="connsiteX465" fmla="*/ 2491740 w 3104585"/>
              <a:gd name="connsiteY465" fmla="*/ 1524000 h 2264206"/>
              <a:gd name="connsiteX466" fmla="*/ 2423160 w 3104585"/>
              <a:gd name="connsiteY466" fmla="*/ 1668780 h 2264206"/>
              <a:gd name="connsiteX467" fmla="*/ 2400300 w 3104585"/>
              <a:gd name="connsiteY467" fmla="*/ 1706880 h 2264206"/>
              <a:gd name="connsiteX468" fmla="*/ 2316480 w 3104585"/>
              <a:gd name="connsiteY468" fmla="*/ 1798320 h 2264206"/>
              <a:gd name="connsiteX469" fmla="*/ 2263140 w 3104585"/>
              <a:gd name="connsiteY469" fmla="*/ 1851660 h 2264206"/>
              <a:gd name="connsiteX470" fmla="*/ 2293620 w 3104585"/>
              <a:gd name="connsiteY470" fmla="*/ 1714500 h 2264206"/>
              <a:gd name="connsiteX471" fmla="*/ 2590800 w 3104585"/>
              <a:gd name="connsiteY471" fmla="*/ 1463040 h 2264206"/>
              <a:gd name="connsiteX472" fmla="*/ 2667000 w 3104585"/>
              <a:gd name="connsiteY472" fmla="*/ 1417320 h 2264206"/>
              <a:gd name="connsiteX473" fmla="*/ 2682240 w 3104585"/>
              <a:gd name="connsiteY473" fmla="*/ 1463040 h 2264206"/>
              <a:gd name="connsiteX474" fmla="*/ 2659380 w 3104585"/>
              <a:gd name="connsiteY474" fmla="*/ 1645920 h 2264206"/>
              <a:gd name="connsiteX475" fmla="*/ 2590800 w 3104585"/>
              <a:gd name="connsiteY475" fmla="*/ 1775460 h 2264206"/>
              <a:gd name="connsiteX476" fmla="*/ 2529840 w 3104585"/>
              <a:gd name="connsiteY476" fmla="*/ 1844040 h 2264206"/>
              <a:gd name="connsiteX477" fmla="*/ 2484120 w 3104585"/>
              <a:gd name="connsiteY477" fmla="*/ 1905000 h 2264206"/>
              <a:gd name="connsiteX478" fmla="*/ 2423160 w 3104585"/>
              <a:gd name="connsiteY478" fmla="*/ 1950720 h 2264206"/>
              <a:gd name="connsiteX479" fmla="*/ 2468880 w 3104585"/>
              <a:gd name="connsiteY479" fmla="*/ 1783080 h 2264206"/>
              <a:gd name="connsiteX480" fmla="*/ 2590800 w 3104585"/>
              <a:gd name="connsiteY480" fmla="*/ 1684020 h 2264206"/>
              <a:gd name="connsiteX481" fmla="*/ 2750820 w 3104585"/>
              <a:gd name="connsiteY481" fmla="*/ 1630680 h 2264206"/>
              <a:gd name="connsiteX482" fmla="*/ 2766060 w 3104585"/>
              <a:gd name="connsiteY482" fmla="*/ 1676400 h 2264206"/>
              <a:gd name="connsiteX483" fmla="*/ 2750820 w 3104585"/>
              <a:gd name="connsiteY483" fmla="*/ 1851660 h 2264206"/>
              <a:gd name="connsiteX484" fmla="*/ 2720340 w 3104585"/>
              <a:gd name="connsiteY484" fmla="*/ 1912620 h 2264206"/>
              <a:gd name="connsiteX485" fmla="*/ 2598420 w 3104585"/>
              <a:gd name="connsiteY485" fmla="*/ 2049780 h 2264206"/>
              <a:gd name="connsiteX486" fmla="*/ 2529840 w 3104585"/>
              <a:gd name="connsiteY486" fmla="*/ 2019300 h 2264206"/>
              <a:gd name="connsiteX487" fmla="*/ 2476500 w 3104585"/>
              <a:gd name="connsiteY487" fmla="*/ 1866900 h 2264206"/>
              <a:gd name="connsiteX488" fmla="*/ 2529840 w 3104585"/>
              <a:gd name="connsiteY488" fmla="*/ 1714500 h 2264206"/>
              <a:gd name="connsiteX489" fmla="*/ 2560320 w 3104585"/>
              <a:gd name="connsiteY489" fmla="*/ 1722120 h 2264206"/>
              <a:gd name="connsiteX490" fmla="*/ 2529840 w 3104585"/>
              <a:gd name="connsiteY490" fmla="*/ 1905000 h 2264206"/>
              <a:gd name="connsiteX491" fmla="*/ 2377440 w 3104585"/>
              <a:gd name="connsiteY491" fmla="*/ 2011680 h 2264206"/>
              <a:gd name="connsiteX492" fmla="*/ 2339340 w 3104585"/>
              <a:gd name="connsiteY492" fmla="*/ 2042160 h 2264206"/>
              <a:gd name="connsiteX493" fmla="*/ 2293620 w 3104585"/>
              <a:gd name="connsiteY493" fmla="*/ 2049780 h 2264206"/>
              <a:gd name="connsiteX494" fmla="*/ 2270760 w 3104585"/>
              <a:gd name="connsiteY494" fmla="*/ 2057400 h 2264206"/>
              <a:gd name="connsiteX495" fmla="*/ 2194560 w 3104585"/>
              <a:gd name="connsiteY495" fmla="*/ 2080260 h 2264206"/>
              <a:gd name="connsiteX496" fmla="*/ 2133600 w 3104585"/>
              <a:gd name="connsiteY496" fmla="*/ 2026920 h 2264206"/>
              <a:gd name="connsiteX497" fmla="*/ 2179320 w 3104585"/>
              <a:gd name="connsiteY497" fmla="*/ 1973580 h 2264206"/>
              <a:gd name="connsiteX498" fmla="*/ 2339340 w 3104585"/>
              <a:gd name="connsiteY498" fmla="*/ 1897380 h 2264206"/>
              <a:gd name="connsiteX499" fmla="*/ 2385060 w 3104585"/>
              <a:gd name="connsiteY499" fmla="*/ 1935480 h 2264206"/>
              <a:gd name="connsiteX500" fmla="*/ 2354580 w 3104585"/>
              <a:gd name="connsiteY500" fmla="*/ 2110740 h 2264206"/>
              <a:gd name="connsiteX501" fmla="*/ 2316480 w 3104585"/>
              <a:gd name="connsiteY501" fmla="*/ 2125980 h 2264206"/>
              <a:gd name="connsiteX502" fmla="*/ 2293620 w 3104585"/>
              <a:gd name="connsiteY502" fmla="*/ 2103120 h 2264206"/>
              <a:gd name="connsiteX503" fmla="*/ 2308860 w 3104585"/>
              <a:gd name="connsiteY503" fmla="*/ 1935480 h 2264206"/>
              <a:gd name="connsiteX504" fmla="*/ 2369820 w 3104585"/>
              <a:gd name="connsiteY504" fmla="*/ 1897380 h 2264206"/>
              <a:gd name="connsiteX505" fmla="*/ 2529840 w 3104585"/>
              <a:gd name="connsiteY505" fmla="*/ 1844040 h 2264206"/>
              <a:gd name="connsiteX506" fmla="*/ 2712720 w 3104585"/>
              <a:gd name="connsiteY506" fmla="*/ 1851660 h 2264206"/>
              <a:gd name="connsiteX507" fmla="*/ 2720340 w 3104585"/>
              <a:gd name="connsiteY507" fmla="*/ 1874520 h 2264206"/>
              <a:gd name="connsiteX508" fmla="*/ 2743200 w 3104585"/>
              <a:gd name="connsiteY508" fmla="*/ 1958340 h 2264206"/>
              <a:gd name="connsiteX509" fmla="*/ 2720340 w 3104585"/>
              <a:gd name="connsiteY509" fmla="*/ 2065020 h 2264206"/>
              <a:gd name="connsiteX510" fmla="*/ 2697480 w 3104585"/>
              <a:gd name="connsiteY510" fmla="*/ 2080260 h 2264206"/>
              <a:gd name="connsiteX511" fmla="*/ 2644140 w 3104585"/>
              <a:gd name="connsiteY511" fmla="*/ 2087880 h 2264206"/>
              <a:gd name="connsiteX512" fmla="*/ 2560320 w 3104585"/>
              <a:gd name="connsiteY512" fmla="*/ 2103120 h 2264206"/>
              <a:gd name="connsiteX513" fmla="*/ 2438400 w 3104585"/>
              <a:gd name="connsiteY513" fmla="*/ 2087880 h 2264206"/>
              <a:gd name="connsiteX514" fmla="*/ 2430780 w 3104585"/>
              <a:gd name="connsiteY514" fmla="*/ 2049780 h 2264206"/>
              <a:gd name="connsiteX515" fmla="*/ 2476500 w 3104585"/>
              <a:gd name="connsiteY515" fmla="*/ 1905000 h 2264206"/>
              <a:gd name="connsiteX516" fmla="*/ 2545080 w 3104585"/>
              <a:gd name="connsiteY516" fmla="*/ 1927860 h 2264206"/>
              <a:gd name="connsiteX517" fmla="*/ 2499360 w 3104585"/>
              <a:gd name="connsiteY517" fmla="*/ 1943100 h 2264206"/>
              <a:gd name="connsiteX518" fmla="*/ 2339340 w 3104585"/>
              <a:gd name="connsiteY518" fmla="*/ 1981200 h 2264206"/>
              <a:gd name="connsiteX519" fmla="*/ 2225040 w 3104585"/>
              <a:gd name="connsiteY519" fmla="*/ 1912620 h 2264206"/>
              <a:gd name="connsiteX520" fmla="*/ 2263140 w 3104585"/>
              <a:gd name="connsiteY520" fmla="*/ 1615440 h 2264206"/>
              <a:gd name="connsiteX521" fmla="*/ 2324100 w 3104585"/>
              <a:gd name="connsiteY521" fmla="*/ 1584960 h 2264206"/>
              <a:gd name="connsiteX522" fmla="*/ 2514600 w 3104585"/>
              <a:gd name="connsiteY522" fmla="*/ 1524000 h 2264206"/>
              <a:gd name="connsiteX523" fmla="*/ 2522220 w 3104585"/>
              <a:gd name="connsiteY523" fmla="*/ 1546860 h 2264206"/>
              <a:gd name="connsiteX524" fmla="*/ 2545080 w 3104585"/>
              <a:gd name="connsiteY524" fmla="*/ 1607820 h 2264206"/>
              <a:gd name="connsiteX525" fmla="*/ 2423160 w 3104585"/>
              <a:gd name="connsiteY525" fmla="*/ 1798320 h 2264206"/>
              <a:gd name="connsiteX526" fmla="*/ 2346960 w 3104585"/>
              <a:gd name="connsiteY526" fmla="*/ 1805940 h 2264206"/>
              <a:gd name="connsiteX527" fmla="*/ 2377440 w 3104585"/>
              <a:gd name="connsiteY527" fmla="*/ 1516380 h 2264206"/>
              <a:gd name="connsiteX528" fmla="*/ 2446020 w 3104585"/>
              <a:gd name="connsiteY528" fmla="*/ 1470660 h 2264206"/>
              <a:gd name="connsiteX529" fmla="*/ 2545080 w 3104585"/>
              <a:gd name="connsiteY529" fmla="*/ 1417320 h 2264206"/>
              <a:gd name="connsiteX530" fmla="*/ 2598420 w 3104585"/>
              <a:gd name="connsiteY530" fmla="*/ 1638300 h 2264206"/>
              <a:gd name="connsiteX531" fmla="*/ 2461260 w 3104585"/>
              <a:gd name="connsiteY531" fmla="*/ 1706880 h 2264206"/>
              <a:gd name="connsiteX532" fmla="*/ 2407920 w 3104585"/>
              <a:gd name="connsiteY532" fmla="*/ 1539240 h 2264206"/>
              <a:gd name="connsiteX533" fmla="*/ 2499360 w 3104585"/>
              <a:gd name="connsiteY533" fmla="*/ 1478280 h 2264206"/>
              <a:gd name="connsiteX534" fmla="*/ 2727960 w 3104585"/>
              <a:gd name="connsiteY534" fmla="*/ 1417320 h 2264206"/>
              <a:gd name="connsiteX535" fmla="*/ 2773680 w 3104585"/>
              <a:gd name="connsiteY535" fmla="*/ 1394460 h 2264206"/>
              <a:gd name="connsiteX536" fmla="*/ 2567940 w 3104585"/>
              <a:gd name="connsiteY536" fmla="*/ 1562100 h 2264206"/>
              <a:gd name="connsiteX537" fmla="*/ 2461260 w 3104585"/>
              <a:gd name="connsiteY537" fmla="*/ 1615440 h 2264206"/>
              <a:gd name="connsiteX538" fmla="*/ 2194560 w 3104585"/>
              <a:gd name="connsiteY538" fmla="*/ 1714500 h 2264206"/>
              <a:gd name="connsiteX539" fmla="*/ 2171700 w 3104585"/>
              <a:gd name="connsiteY539" fmla="*/ 1722120 h 2264206"/>
              <a:gd name="connsiteX540" fmla="*/ 2316480 w 3104585"/>
              <a:gd name="connsiteY540" fmla="*/ 1699260 h 2264206"/>
              <a:gd name="connsiteX541" fmla="*/ 2354580 w 3104585"/>
              <a:gd name="connsiteY541" fmla="*/ 1684020 h 2264206"/>
              <a:gd name="connsiteX542" fmla="*/ 2324100 w 3104585"/>
              <a:gd name="connsiteY542" fmla="*/ 1729740 h 2264206"/>
              <a:gd name="connsiteX543" fmla="*/ 2217420 w 3104585"/>
              <a:gd name="connsiteY543" fmla="*/ 1859280 h 2264206"/>
              <a:gd name="connsiteX544" fmla="*/ 1996440 w 3104585"/>
              <a:gd name="connsiteY544" fmla="*/ 1935480 h 2264206"/>
              <a:gd name="connsiteX545" fmla="*/ 1920240 w 3104585"/>
              <a:gd name="connsiteY545" fmla="*/ 1889760 h 2264206"/>
              <a:gd name="connsiteX546" fmla="*/ 1927860 w 3104585"/>
              <a:gd name="connsiteY546" fmla="*/ 1744980 h 2264206"/>
              <a:gd name="connsiteX547" fmla="*/ 2049780 w 3104585"/>
              <a:gd name="connsiteY547" fmla="*/ 1569720 h 2264206"/>
              <a:gd name="connsiteX548" fmla="*/ 2164080 w 3104585"/>
              <a:gd name="connsiteY548" fmla="*/ 1524000 h 2264206"/>
              <a:gd name="connsiteX549" fmla="*/ 2186940 w 3104585"/>
              <a:gd name="connsiteY549" fmla="*/ 1744980 h 2264206"/>
              <a:gd name="connsiteX550" fmla="*/ 2133600 w 3104585"/>
              <a:gd name="connsiteY550" fmla="*/ 1775460 h 2264206"/>
              <a:gd name="connsiteX551" fmla="*/ 1889760 w 3104585"/>
              <a:gd name="connsiteY551" fmla="*/ 1813560 h 2264206"/>
              <a:gd name="connsiteX552" fmla="*/ 1851660 w 3104585"/>
              <a:gd name="connsiteY552" fmla="*/ 1775460 h 2264206"/>
              <a:gd name="connsiteX553" fmla="*/ 1844040 w 3104585"/>
              <a:gd name="connsiteY553" fmla="*/ 1744980 h 2264206"/>
              <a:gd name="connsiteX554" fmla="*/ 1905000 w 3104585"/>
              <a:gd name="connsiteY554" fmla="*/ 1577340 h 2264206"/>
              <a:gd name="connsiteX555" fmla="*/ 2004060 w 3104585"/>
              <a:gd name="connsiteY555" fmla="*/ 1569720 h 2264206"/>
              <a:gd name="connsiteX556" fmla="*/ 2095500 w 3104585"/>
              <a:gd name="connsiteY556" fmla="*/ 1684020 h 2264206"/>
              <a:gd name="connsiteX557" fmla="*/ 1996440 w 3104585"/>
              <a:gd name="connsiteY557" fmla="*/ 1760220 h 2264206"/>
              <a:gd name="connsiteX558" fmla="*/ 1760220 w 3104585"/>
              <a:gd name="connsiteY558" fmla="*/ 1828800 h 2264206"/>
              <a:gd name="connsiteX559" fmla="*/ 1699260 w 3104585"/>
              <a:gd name="connsiteY559" fmla="*/ 1851660 h 2264206"/>
              <a:gd name="connsiteX560" fmla="*/ 1653540 w 3104585"/>
              <a:gd name="connsiteY560" fmla="*/ 1859280 h 2264206"/>
              <a:gd name="connsiteX561" fmla="*/ 1615440 w 3104585"/>
              <a:gd name="connsiteY561" fmla="*/ 1775460 h 2264206"/>
              <a:gd name="connsiteX562" fmla="*/ 1668780 w 3104585"/>
              <a:gd name="connsiteY562" fmla="*/ 1706880 h 2264206"/>
              <a:gd name="connsiteX563" fmla="*/ 1935480 w 3104585"/>
              <a:gd name="connsiteY563" fmla="*/ 1607820 h 2264206"/>
              <a:gd name="connsiteX564" fmla="*/ 2133600 w 3104585"/>
              <a:gd name="connsiteY564" fmla="*/ 1592580 h 2264206"/>
              <a:gd name="connsiteX565" fmla="*/ 2331720 w 3104585"/>
              <a:gd name="connsiteY565" fmla="*/ 1508760 h 2264206"/>
              <a:gd name="connsiteX566" fmla="*/ 2430780 w 3104585"/>
              <a:gd name="connsiteY566" fmla="*/ 1463040 h 2264206"/>
              <a:gd name="connsiteX567" fmla="*/ 2506980 w 3104585"/>
              <a:gd name="connsiteY567" fmla="*/ 1440180 h 2264206"/>
              <a:gd name="connsiteX568" fmla="*/ 2529840 w 3104585"/>
              <a:gd name="connsiteY568" fmla="*/ 1432560 h 2264206"/>
              <a:gd name="connsiteX569" fmla="*/ 2583180 w 3104585"/>
              <a:gd name="connsiteY569" fmla="*/ 1394460 h 2264206"/>
              <a:gd name="connsiteX570" fmla="*/ 2628900 w 3104585"/>
              <a:gd name="connsiteY570" fmla="*/ 1379220 h 2264206"/>
              <a:gd name="connsiteX571" fmla="*/ 2697480 w 3104585"/>
              <a:gd name="connsiteY571" fmla="*/ 1325880 h 2264206"/>
              <a:gd name="connsiteX572" fmla="*/ 2743200 w 3104585"/>
              <a:gd name="connsiteY572" fmla="*/ 1272540 h 2264206"/>
              <a:gd name="connsiteX573" fmla="*/ 2750820 w 3104585"/>
              <a:gd name="connsiteY573" fmla="*/ 1249680 h 2264206"/>
              <a:gd name="connsiteX574" fmla="*/ 2849880 w 3104585"/>
              <a:gd name="connsiteY574" fmla="*/ 1165860 h 2264206"/>
              <a:gd name="connsiteX575" fmla="*/ 2804160 w 3104585"/>
              <a:gd name="connsiteY575" fmla="*/ 1310640 h 2264206"/>
              <a:gd name="connsiteX576" fmla="*/ 2720340 w 3104585"/>
              <a:gd name="connsiteY576" fmla="*/ 1424940 h 2264206"/>
              <a:gd name="connsiteX577" fmla="*/ 2667000 w 3104585"/>
              <a:gd name="connsiteY577" fmla="*/ 1516380 h 2264206"/>
              <a:gd name="connsiteX578" fmla="*/ 2644140 w 3104585"/>
              <a:gd name="connsiteY578" fmla="*/ 1562100 h 2264206"/>
              <a:gd name="connsiteX579" fmla="*/ 2598420 w 3104585"/>
              <a:gd name="connsiteY579" fmla="*/ 1623060 h 2264206"/>
              <a:gd name="connsiteX580" fmla="*/ 2583180 w 3104585"/>
              <a:gd name="connsiteY580" fmla="*/ 1645920 h 2264206"/>
              <a:gd name="connsiteX581" fmla="*/ 2575560 w 3104585"/>
              <a:gd name="connsiteY581" fmla="*/ 1676400 h 2264206"/>
              <a:gd name="connsiteX582" fmla="*/ 2552700 w 3104585"/>
              <a:gd name="connsiteY582" fmla="*/ 1744980 h 2264206"/>
              <a:gd name="connsiteX583" fmla="*/ 2537460 w 3104585"/>
              <a:gd name="connsiteY583" fmla="*/ 1859280 h 2264206"/>
              <a:gd name="connsiteX584" fmla="*/ 2514600 w 3104585"/>
              <a:gd name="connsiteY584" fmla="*/ 1912620 h 2264206"/>
              <a:gd name="connsiteX585" fmla="*/ 2506980 w 3104585"/>
              <a:gd name="connsiteY585" fmla="*/ 1950720 h 2264206"/>
              <a:gd name="connsiteX586" fmla="*/ 2484120 w 3104585"/>
              <a:gd name="connsiteY586" fmla="*/ 1958340 h 2264206"/>
              <a:gd name="connsiteX587" fmla="*/ 2453640 w 3104585"/>
              <a:gd name="connsiteY587" fmla="*/ 1965960 h 2264206"/>
              <a:gd name="connsiteX588" fmla="*/ 2499360 w 3104585"/>
              <a:gd name="connsiteY588" fmla="*/ 1988820 h 2264206"/>
              <a:gd name="connsiteX589" fmla="*/ 2446020 w 3104585"/>
              <a:gd name="connsiteY589" fmla="*/ 1996440 h 2264206"/>
              <a:gd name="connsiteX590" fmla="*/ 2377440 w 3104585"/>
              <a:gd name="connsiteY590" fmla="*/ 2004060 h 2264206"/>
              <a:gd name="connsiteX591" fmla="*/ 2346960 w 3104585"/>
              <a:gd name="connsiteY591" fmla="*/ 2019300 h 2264206"/>
              <a:gd name="connsiteX592" fmla="*/ 2179320 w 3104585"/>
              <a:gd name="connsiteY592" fmla="*/ 2080260 h 2264206"/>
              <a:gd name="connsiteX593" fmla="*/ 2125980 w 3104585"/>
              <a:gd name="connsiteY593" fmla="*/ 2087880 h 2264206"/>
              <a:gd name="connsiteX594" fmla="*/ 1737360 w 3104585"/>
              <a:gd name="connsiteY594" fmla="*/ 2072640 h 2264206"/>
              <a:gd name="connsiteX595" fmla="*/ 1744980 w 3104585"/>
              <a:gd name="connsiteY595" fmla="*/ 1912620 h 2264206"/>
              <a:gd name="connsiteX596" fmla="*/ 2072640 w 3104585"/>
              <a:gd name="connsiteY596" fmla="*/ 1805940 h 2264206"/>
              <a:gd name="connsiteX597" fmla="*/ 2217420 w 3104585"/>
              <a:gd name="connsiteY597" fmla="*/ 1866900 h 2264206"/>
              <a:gd name="connsiteX598" fmla="*/ 2240280 w 3104585"/>
              <a:gd name="connsiteY598" fmla="*/ 1927860 h 2264206"/>
              <a:gd name="connsiteX599" fmla="*/ 2255520 w 3104585"/>
              <a:gd name="connsiteY599" fmla="*/ 2026920 h 2264206"/>
              <a:gd name="connsiteX600" fmla="*/ 2217420 w 3104585"/>
              <a:gd name="connsiteY600" fmla="*/ 2110740 h 2264206"/>
              <a:gd name="connsiteX601" fmla="*/ 2186940 w 3104585"/>
              <a:gd name="connsiteY601" fmla="*/ 2118360 h 2264206"/>
              <a:gd name="connsiteX602" fmla="*/ 2125980 w 3104585"/>
              <a:gd name="connsiteY602" fmla="*/ 2141220 h 2264206"/>
              <a:gd name="connsiteX603" fmla="*/ 1874520 w 3104585"/>
              <a:gd name="connsiteY603" fmla="*/ 2072640 h 2264206"/>
              <a:gd name="connsiteX604" fmla="*/ 1844040 w 3104585"/>
              <a:gd name="connsiteY604" fmla="*/ 2026920 h 2264206"/>
              <a:gd name="connsiteX605" fmla="*/ 1882140 w 3104585"/>
              <a:gd name="connsiteY605" fmla="*/ 1874520 h 2264206"/>
              <a:gd name="connsiteX606" fmla="*/ 2095500 w 3104585"/>
              <a:gd name="connsiteY606" fmla="*/ 1889760 h 2264206"/>
              <a:gd name="connsiteX607" fmla="*/ 2141220 w 3104585"/>
              <a:gd name="connsiteY607" fmla="*/ 1943100 h 2264206"/>
              <a:gd name="connsiteX608" fmla="*/ 2179320 w 3104585"/>
              <a:gd name="connsiteY608" fmla="*/ 2019300 h 2264206"/>
              <a:gd name="connsiteX609" fmla="*/ 2194560 w 3104585"/>
              <a:gd name="connsiteY609" fmla="*/ 2042160 h 2264206"/>
              <a:gd name="connsiteX610" fmla="*/ 2179320 w 3104585"/>
              <a:gd name="connsiteY610" fmla="*/ 2095500 h 2264206"/>
              <a:gd name="connsiteX611" fmla="*/ 2125980 w 3104585"/>
              <a:gd name="connsiteY611" fmla="*/ 2125980 h 2264206"/>
              <a:gd name="connsiteX612" fmla="*/ 2103120 w 3104585"/>
              <a:gd name="connsiteY612" fmla="*/ 2133600 h 2264206"/>
              <a:gd name="connsiteX613" fmla="*/ 2026920 w 3104585"/>
              <a:gd name="connsiteY613" fmla="*/ 2148840 h 2264206"/>
              <a:gd name="connsiteX614" fmla="*/ 1882140 w 3104585"/>
              <a:gd name="connsiteY614" fmla="*/ 2087880 h 2264206"/>
              <a:gd name="connsiteX615" fmla="*/ 1866900 w 3104585"/>
              <a:gd name="connsiteY615" fmla="*/ 2049780 h 2264206"/>
              <a:gd name="connsiteX616" fmla="*/ 1874520 w 3104585"/>
              <a:gd name="connsiteY616" fmla="*/ 1958340 h 2264206"/>
              <a:gd name="connsiteX617" fmla="*/ 1912620 w 3104585"/>
              <a:gd name="connsiteY617" fmla="*/ 1950720 h 2264206"/>
              <a:gd name="connsiteX618" fmla="*/ 2019300 w 3104585"/>
              <a:gd name="connsiteY618" fmla="*/ 1935480 h 2264206"/>
              <a:gd name="connsiteX619" fmla="*/ 2171700 w 3104585"/>
              <a:gd name="connsiteY619" fmla="*/ 2011680 h 2264206"/>
              <a:gd name="connsiteX620" fmla="*/ 2179320 w 3104585"/>
              <a:gd name="connsiteY620" fmla="*/ 2034540 h 2264206"/>
              <a:gd name="connsiteX621" fmla="*/ 2164080 w 3104585"/>
              <a:gd name="connsiteY621" fmla="*/ 2148840 h 2264206"/>
              <a:gd name="connsiteX622" fmla="*/ 2087880 w 3104585"/>
              <a:gd name="connsiteY622" fmla="*/ 2171700 h 2264206"/>
              <a:gd name="connsiteX623" fmla="*/ 1973580 w 3104585"/>
              <a:gd name="connsiteY623" fmla="*/ 2194560 h 2264206"/>
              <a:gd name="connsiteX624" fmla="*/ 1775460 w 3104585"/>
              <a:gd name="connsiteY624" fmla="*/ 2103120 h 2264206"/>
              <a:gd name="connsiteX625" fmla="*/ 1836420 w 3104585"/>
              <a:gd name="connsiteY625" fmla="*/ 1851660 h 2264206"/>
              <a:gd name="connsiteX626" fmla="*/ 2011680 w 3104585"/>
              <a:gd name="connsiteY626" fmla="*/ 1783080 h 2264206"/>
              <a:gd name="connsiteX627" fmla="*/ 2209800 w 3104585"/>
              <a:gd name="connsiteY627" fmla="*/ 1729740 h 2264206"/>
              <a:gd name="connsiteX628" fmla="*/ 2324100 w 3104585"/>
              <a:gd name="connsiteY628" fmla="*/ 1744980 h 2264206"/>
              <a:gd name="connsiteX629" fmla="*/ 2346960 w 3104585"/>
              <a:gd name="connsiteY629" fmla="*/ 1752600 h 2264206"/>
              <a:gd name="connsiteX630" fmla="*/ 2362200 w 3104585"/>
              <a:gd name="connsiteY630" fmla="*/ 1783080 h 2264206"/>
              <a:gd name="connsiteX631" fmla="*/ 2339340 w 3104585"/>
              <a:gd name="connsiteY631" fmla="*/ 1889760 h 2264206"/>
              <a:gd name="connsiteX632" fmla="*/ 2232660 w 3104585"/>
              <a:gd name="connsiteY632" fmla="*/ 1943100 h 2264206"/>
              <a:gd name="connsiteX633" fmla="*/ 2171700 w 3104585"/>
              <a:gd name="connsiteY633" fmla="*/ 1729740 h 2264206"/>
              <a:gd name="connsiteX634" fmla="*/ 2346960 w 3104585"/>
              <a:gd name="connsiteY634" fmla="*/ 1615440 h 2264206"/>
              <a:gd name="connsiteX635" fmla="*/ 2514600 w 3104585"/>
              <a:gd name="connsiteY635" fmla="*/ 1539240 h 2264206"/>
              <a:gd name="connsiteX636" fmla="*/ 2529840 w 3104585"/>
              <a:gd name="connsiteY636" fmla="*/ 1569720 h 2264206"/>
              <a:gd name="connsiteX637" fmla="*/ 2164080 w 3104585"/>
              <a:gd name="connsiteY637" fmla="*/ 1813560 h 2264206"/>
              <a:gd name="connsiteX638" fmla="*/ 2057400 w 3104585"/>
              <a:gd name="connsiteY638" fmla="*/ 1866900 h 2264206"/>
              <a:gd name="connsiteX639" fmla="*/ 1882140 w 3104585"/>
              <a:gd name="connsiteY639" fmla="*/ 1943100 h 2264206"/>
              <a:gd name="connsiteX640" fmla="*/ 1760220 w 3104585"/>
              <a:gd name="connsiteY640" fmla="*/ 1965960 h 2264206"/>
              <a:gd name="connsiteX641" fmla="*/ 1729740 w 3104585"/>
              <a:gd name="connsiteY641" fmla="*/ 1981200 h 2264206"/>
              <a:gd name="connsiteX642" fmla="*/ 1752600 w 3104585"/>
              <a:gd name="connsiteY642" fmla="*/ 1920240 h 2264206"/>
              <a:gd name="connsiteX643" fmla="*/ 2042160 w 3104585"/>
              <a:gd name="connsiteY643" fmla="*/ 1813560 h 2264206"/>
              <a:gd name="connsiteX644" fmla="*/ 1965960 w 3104585"/>
              <a:gd name="connsiteY644" fmla="*/ 1905000 h 2264206"/>
              <a:gd name="connsiteX645" fmla="*/ 1676400 w 3104585"/>
              <a:gd name="connsiteY645" fmla="*/ 2026920 h 2264206"/>
              <a:gd name="connsiteX646" fmla="*/ 1493520 w 3104585"/>
              <a:gd name="connsiteY646" fmla="*/ 2057400 h 2264206"/>
              <a:gd name="connsiteX647" fmla="*/ 1470660 w 3104585"/>
              <a:gd name="connsiteY647" fmla="*/ 1981200 h 2264206"/>
              <a:gd name="connsiteX648" fmla="*/ 1783080 w 3104585"/>
              <a:gd name="connsiteY648" fmla="*/ 1912620 h 2264206"/>
              <a:gd name="connsiteX649" fmla="*/ 1889760 w 3104585"/>
              <a:gd name="connsiteY649" fmla="*/ 1927860 h 2264206"/>
              <a:gd name="connsiteX650" fmla="*/ 1882140 w 3104585"/>
              <a:gd name="connsiteY650" fmla="*/ 1996440 h 2264206"/>
              <a:gd name="connsiteX651" fmla="*/ 1607820 w 3104585"/>
              <a:gd name="connsiteY651" fmla="*/ 2034540 h 2264206"/>
              <a:gd name="connsiteX652" fmla="*/ 1615440 w 3104585"/>
              <a:gd name="connsiteY652" fmla="*/ 1851660 h 2264206"/>
              <a:gd name="connsiteX653" fmla="*/ 1920240 w 3104585"/>
              <a:gd name="connsiteY653" fmla="*/ 1744980 h 2264206"/>
              <a:gd name="connsiteX654" fmla="*/ 1973580 w 3104585"/>
              <a:gd name="connsiteY654" fmla="*/ 1737360 h 2264206"/>
              <a:gd name="connsiteX655" fmla="*/ 2019300 w 3104585"/>
              <a:gd name="connsiteY655" fmla="*/ 1752600 h 2264206"/>
              <a:gd name="connsiteX656" fmla="*/ 2026920 w 3104585"/>
              <a:gd name="connsiteY656" fmla="*/ 1790700 h 2264206"/>
              <a:gd name="connsiteX657" fmla="*/ 2019300 w 3104585"/>
              <a:gd name="connsiteY657" fmla="*/ 1943100 h 2264206"/>
              <a:gd name="connsiteX658" fmla="*/ 1882140 w 3104585"/>
              <a:gd name="connsiteY658" fmla="*/ 1988820 h 2264206"/>
              <a:gd name="connsiteX659" fmla="*/ 1828800 w 3104585"/>
              <a:gd name="connsiteY659" fmla="*/ 2004060 h 2264206"/>
              <a:gd name="connsiteX660" fmla="*/ 1630680 w 3104585"/>
              <a:gd name="connsiteY660" fmla="*/ 2034540 h 2264206"/>
              <a:gd name="connsiteX661" fmla="*/ 1562100 w 3104585"/>
              <a:gd name="connsiteY661" fmla="*/ 2026920 h 2264206"/>
              <a:gd name="connsiteX662" fmla="*/ 1546860 w 3104585"/>
              <a:gd name="connsiteY662" fmla="*/ 1996440 h 2264206"/>
              <a:gd name="connsiteX663" fmla="*/ 1524000 w 3104585"/>
              <a:gd name="connsiteY663" fmla="*/ 1882140 h 2264206"/>
              <a:gd name="connsiteX664" fmla="*/ 1539240 w 3104585"/>
              <a:gd name="connsiteY664" fmla="*/ 1722120 h 2264206"/>
              <a:gd name="connsiteX665" fmla="*/ 1562100 w 3104585"/>
              <a:gd name="connsiteY665" fmla="*/ 1699260 h 2264206"/>
              <a:gd name="connsiteX666" fmla="*/ 1752600 w 3104585"/>
              <a:gd name="connsiteY666" fmla="*/ 1638300 h 2264206"/>
              <a:gd name="connsiteX667" fmla="*/ 1722120 w 3104585"/>
              <a:gd name="connsiteY667" fmla="*/ 1965960 h 2264206"/>
              <a:gd name="connsiteX668" fmla="*/ 1623060 w 3104585"/>
              <a:gd name="connsiteY668" fmla="*/ 2019300 h 2264206"/>
              <a:gd name="connsiteX669" fmla="*/ 1470660 w 3104585"/>
              <a:gd name="connsiteY669" fmla="*/ 2057400 h 2264206"/>
              <a:gd name="connsiteX670" fmla="*/ 1455420 w 3104585"/>
              <a:gd name="connsiteY670" fmla="*/ 1958340 h 2264206"/>
              <a:gd name="connsiteX671" fmla="*/ 1508760 w 3104585"/>
              <a:gd name="connsiteY671" fmla="*/ 1836420 h 2264206"/>
              <a:gd name="connsiteX672" fmla="*/ 1562100 w 3104585"/>
              <a:gd name="connsiteY672" fmla="*/ 1813560 h 2264206"/>
              <a:gd name="connsiteX673" fmla="*/ 1615440 w 3104585"/>
              <a:gd name="connsiteY673" fmla="*/ 1805940 h 2264206"/>
              <a:gd name="connsiteX674" fmla="*/ 1691640 w 3104585"/>
              <a:gd name="connsiteY674" fmla="*/ 1790700 h 2264206"/>
              <a:gd name="connsiteX675" fmla="*/ 1752600 w 3104585"/>
              <a:gd name="connsiteY675" fmla="*/ 1935480 h 2264206"/>
              <a:gd name="connsiteX676" fmla="*/ 1645920 w 3104585"/>
              <a:gd name="connsiteY676" fmla="*/ 1988820 h 2264206"/>
              <a:gd name="connsiteX677" fmla="*/ 1531620 w 3104585"/>
              <a:gd name="connsiteY677" fmla="*/ 2019300 h 2264206"/>
              <a:gd name="connsiteX678" fmla="*/ 1630680 w 3104585"/>
              <a:gd name="connsiteY678" fmla="*/ 1684020 h 2264206"/>
              <a:gd name="connsiteX679" fmla="*/ 1828800 w 3104585"/>
              <a:gd name="connsiteY679" fmla="*/ 1630680 h 2264206"/>
              <a:gd name="connsiteX680" fmla="*/ 1912620 w 3104585"/>
              <a:gd name="connsiteY680" fmla="*/ 1668780 h 2264206"/>
              <a:gd name="connsiteX681" fmla="*/ 1889760 w 3104585"/>
              <a:gd name="connsiteY681" fmla="*/ 1805940 h 2264206"/>
              <a:gd name="connsiteX682" fmla="*/ 1844040 w 3104585"/>
              <a:gd name="connsiteY682" fmla="*/ 1813560 h 2264206"/>
              <a:gd name="connsiteX683" fmla="*/ 1798320 w 3104585"/>
              <a:gd name="connsiteY683" fmla="*/ 1828800 h 2264206"/>
              <a:gd name="connsiteX684" fmla="*/ 1737360 w 3104585"/>
              <a:gd name="connsiteY684" fmla="*/ 1821180 h 2264206"/>
              <a:gd name="connsiteX685" fmla="*/ 1729740 w 3104585"/>
              <a:gd name="connsiteY685" fmla="*/ 1767840 h 2264206"/>
              <a:gd name="connsiteX686" fmla="*/ 1737360 w 3104585"/>
              <a:gd name="connsiteY686" fmla="*/ 1744980 h 2264206"/>
              <a:gd name="connsiteX687" fmla="*/ 1912620 w 3104585"/>
              <a:gd name="connsiteY687" fmla="*/ 1684020 h 2264206"/>
              <a:gd name="connsiteX688" fmla="*/ 2179320 w 3104585"/>
              <a:gd name="connsiteY688" fmla="*/ 1623060 h 2264206"/>
              <a:gd name="connsiteX689" fmla="*/ 2286000 w 3104585"/>
              <a:gd name="connsiteY689" fmla="*/ 1638300 h 2264206"/>
              <a:gd name="connsiteX690" fmla="*/ 2255520 w 3104585"/>
              <a:gd name="connsiteY690" fmla="*/ 1645920 h 2264206"/>
              <a:gd name="connsiteX691" fmla="*/ 2186940 w 3104585"/>
              <a:gd name="connsiteY691" fmla="*/ 1668780 h 2264206"/>
              <a:gd name="connsiteX692" fmla="*/ 2225040 w 3104585"/>
              <a:gd name="connsiteY692" fmla="*/ 1661160 h 2264206"/>
              <a:gd name="connsiteX693" fmla="*/ 2385060 w 3104585"/>
              <a:gd name="connsiteY693" fmla="*/ 1600200 h 2264206"/>
              <a:gd name="connsiteX694" fmla="*/ 2552700 w 3104585"/>
              <a:gd name="connsiteY694" fmla="*/ 1516380 h 2264206"/>
              <a:gd name="connsiteX695" fmla="*/ 2575560 w 3104585"/>
              <a:gd name="connsiteY695" fmla="*/ 1546860 h 2264206"/>
              <a:gd name="connsiteX696" fmla="*/ 2567940 w 3104585"/>
              <a:gd name="connsiteY696" fmla="*/ 1577340 h 2264206"/>
              <a:gd name="connsiteX697" fmla="*/ 2491740 w 3104585"/>
              <a:gd name="connsiteY697" fmla="*/ 1722120 h 2264206"/>
              <a:gd name="connsiteX698" fmla="*/ 2453640 w 3104585"/>
              <a:gd name="connsiteY698" fmla="*/ 1767840 h 2264206"/>
              <a:gd name="connsiteX699" fmla="*/ 2346960 w 3104585"/>
              <a:gd name="connsiteY699" fmla="*/ 1874520 h 2264206"/>
              <a:gd name="connsiteX700" fmla="*/ 2232660 w 3104585"/>
              <a:gd name="connsiteY700" fmla="*/ 1958340 h 2264206"/>
              <a:gd name="connsiteX701" fmla="*/ 2072640 w 3104585"/>
              <a:gd name="connsiteY701" fmla="*/ 1988820 h 2264206"/>
              <a:gd name="connsiteX702" fmla="*/ 1767840 w 3104585"/>
              <a:gd name="connsiteY702" fmla="*/ 1981200 h 2264206"/>
              <a:gd name="connsiteX703" fmla="*/ 1737360 w 3104585"/>
              <a:gd name="connsiteY703" fmla="*/ 1965960 h 2264206"/>
              <a:gd name="connsiteX704" fmla="*/ 1676400 w 3104585"/>
              <a:gd name="connsiteY704" fmla="*/ 1943100 h 2264206"/>
              <a:gd name="connsiteX705" fmla="*/ 2034540 w 3104585"/>
              <a:gd name="connsiteY705" fmla="*/ 1981200 h 2264206"/>
              <a:gd name="connsiteX706" fmla="*/ 1958340 w 3104585"/>
              <a:gd name="connsiteY706" fmla="*/ 2110740 h 2264206"/>
              <a:gd name="connsiteX707" fmla="*/ 1889760 w 3104585"/>
              <a:gd name="connsiteY707" fmla="*/ 2148840 h 2264206"/>
              <a:gd name="connsiteX708" fmla="*/ 1775460 w 3104585"/>
              <a:gd name="connsiteY708" fmla="*/ 2186940 h 2264206"/>
              <a:gd name="connsiteX709" fmla="*/ 1623060 w 3104585"/>
              <a:gd name="connsiteY709" fmla="*/ 2118360 h 2264206"/>
              <a:gd name="connsiteX710" fmla="*/ 1607820 w 3104585"/>
              <a:gd name="connsiteY710" fmla="*/ 2057400 h 2264206"/>
              <a:gd name="connsiteX711" fmla="*/ 1600200 w 3104585"/>
              <a:gd name="connsiteY711" fmla="*/ 2004060 h 2264206"/>
              <a:gd name="connsiteX712" fmla="*/ 1607820 w 3104585"/>
              <a:gd name="connsiteY712" fmla="*/ 1965960 h 2264206"/>
              <a:gd name="connsiteX713" fmla="*/ 1668780 w 3104585"/>
              <a:gd name="connsiteY713" fmla="*/ 1973580 h 2264206"/>
              <a:gd name="connsiteX714" fmla="*/ 1645920 w 3104585"/>
              <a:gd name="connsiteY714" fmla="*/ 2125980 h 2264206"/>
              <a:gd name="connsiteX715" fmla="*/ 1592580 w 3104585"/>
              <a:gd name="connsiteY715" fmla="*/ 2148840 h 2264206"/>
              <a:gd name="connsiteX716" fmla="*/ 1508760 w 3104585"/>
              <a:gd name="connsiteY716" fmla="*/ 2171700 h 2264206"/>
              <a:gd name="connsiteX717" fmla="*/ 1318260 w 3104585"/>
              <a:gd name="connsiteY717" fmla="*/ 2133600 h 2264206"/>
              <a:gd name="connsiteX718" fmla="*/ 1264920 w 3104585"/>
              <a:gd name="connsiteY718" fmla="*/ 2110740 h 2264206"/>
              <a:gd name="connsiteX719" fmla="*/ 1203960 w 3104585"/>
              <a:gd name="connsiteY719" fmla="*/ 1996440 h 2264206"/>
              <a:gd name="connsiteX720" fmla="*/ 1242060 w 3104585"/>
              <a:gd name="connsiteY720" fmla="*/ 1874520 h 2264206"/>
              <a:gd name="connsiteX721" fmla="*/ 1470660 w 3104585"/>
              <a:gd name="connsiteY721" fmla="*/ 1874520 h 2264206"/>
              <a:gd name="connsiteX722" fmla="*/ 1501140 w 3104585"/>
              <a:gd name="connsiteY722" fmla="*/ 1927860 h 2264206"/>
              <a:gd name="connsiteX723" fmla="*/ 1417320 w 3104585"/>
              <a:gd name="connsiteY723" fmla="*/ 2125980 h 2264206"/>
              <a:gd name="connsiteX724" fmla="*/ 1356360 w 3104585"/>
              <a:gd name="connsiteY724" fmla="*/ 2156460 h 2264206"/>
              <a:gd name="connsiteX725" fmla="*/ 1043940 w 3104585"/>
              <a:gd name="connsiteY725" fmla="*/ 2202180 h 2264206"/>
              <a:gd name="connsiteX726" fmla="*/ 982980 w 3104585"/>
              <a:gd name="connsiteY726" fmla="*/ 2110740 h 2264206"/>
              <a:gd name="connsiteX727" fmla="*/ 1021080 w 3104585"/>
              <a:gd name="connsiteY727" fmla="*/ 1805940 h 2264206"/>
              <a:gd name="connsiteX728" fmla="*/ 1318260 w 3104585"/>
              <a:gd name="connsiteY728" fmla="*/ 1691640 h 2264206"/>
              <a:gd name="connsiteX729" fmla="*/ 1402080 w 3104585"/>
              <a:gd name="connsiteY729" fmla="*/ 1714500 h 2264206"/>
              <a:gd name="connsiteX730" fmla="*/ 1432560 w 3104585"/>
              <a:gd name="connsiteY730" fmla="*/ 1958340 h 2264206"/>
              <a:gd name="connsiteX731" fmla="*/ 1379220 w 3104585"/>
              <a:gd name="connsiteY731" fmla="*/ 1965960 h 2264206"/>
              <a:gd name="connsiteX732" fmla="*/ 1211580 w 3104585"/>
              <a:gd name="connsiteY732" fmla="*/ 1684020 h 2264206"/>
              <a:gd name="connsiteX733" fmla="*/ 1242060 w 3104585"/>
              <a:gd name="connsiteY733" fmla="*/ 1638300 h 2264206"/>
              <a:gd name="connsiteX734" fmla="*/ 1432560 w 3104585"/>
              <a:gd name="connsiteY734" fmla="*/ 1615440 h 2264206"/>
              <a:gd name="connsiteX735" fmla="*/ 1546860 w 3104585"/>
              <a:gd name="connsiteY735" fmla="*/ 1638300 h 2264206"/>
              <a:gd name="connsiteX736" fmla="*/ 1524000 w 3104585"/>
              <a:gd name="connsiteY736" fmla="*/ 1790700 h 2264206"/>
              <a:gd name="connsiteX737" fmla="*/ 1379220 w 3104585"/>
              <a:gd name="connsiteY737" fmla="*/ 1821180 h 2264206"/>
              <a:gd name="connsiteX738" fmla="*/ 1280160 w 3104585"/>
              <a:gd name="connsiteY738" fmla="*/ 1783080 h 2264206"/>
              <a:gd name="connsiteX739" fmla="*/ 1356360 w 3104585"/>
              <a:gd name="connsiteY739" fmla="*/ 1668780 h 2264206"/>
              <a:gd name="connsiteX740" fmla="*/ 1447800 w 3104585"/>
              <a:gd name="connsiteY740" fmla="*/ 1653540 h 2264206"/>
              <a:gd name="connsiteX741" fmla="*/ 1623060 w 3104585"/>
              <a:gd name="connsiteY741" fmla="*/ 1638300 h 2264206"/>
              <a:gd name="connsiteX742" fmla="*/ 1722120 w 3104585"/>
              <a:gd name="connsiteY742" fmla="*/ 1668780 h 2264206"/>
              <a:gd name="connsiteX743" fmla="*/ 1653540 w 3104585"/>
              <a:gd name="connsiteY743" fmla="*/ 1828800 h 2264206"/>
              <a:gd name="connsiteX744" fmla="*/ 1554480 w 3104585"/>
              <a:gd name="connsiteY744" fmla="*/ 1851660 h 2264206"/>
              <a:gd name="connsiteX745" fmla="*/ 1371600 w 3104585"/>
              <a:gd name="connsiteY745" fmla="*/ 1821180 h 2264206"/>
              <a:gd name="connsiteX746" fmla="*/ 1394460 w 3104585"/>
              <a:gd name="connsiteY746" fmla="*/ 1722120 h 2264206"/>
              <a:gd name="connsiteX747" fmla="*/ 1478280 w 3104585"/>
              <a:gd name="connsiteY747" fmla="*/ 1691640 h 2264206"/>
              <a:gd name="connsiteX748" fmla="*/ 1684020 w 3104585"/>
              <a:gd name="connsiteY748" fmla="*/ 1661160 h 2264206"/>
              <a:gd name="connsiteX749" fmla="*/ 1714500 w 3104585"/>
              <a:gd name="connsiteY749" fmla="*/ 1645920 h 2264206"/>
              <a:gd name="connsiteX750" fmla="*/ 1752600 w 3104585"/>
              <a:gd name="connsiteY750" fmla="*/ 1653540 h 2264206"/>
              <a:gd name="connsiteX751" fmla="*/ 1638300 w 3104585"/>
              <a:gd name="connsiteY751" fmla="*/ 1805940 h 2264206"/>
              <a:gd name="connsiteX752" fmla="*/ 1524000 w 3104585"/>
              <a:gd name="connsiteY752" fmla="*/ 1844040 h 2264206"/>
              <a:gd name="connsiteX753" fmla="*/ 1531620 w 3104585"/>
              <a:gd name="connsiteY753" fmla="*/ 1752600 h 2264206"/>
              <a:gd name="connsiteX754" fmla="*/ 1714500 w 3104585"/>
              <a:gd name="connsiteY754" fmla="*/ 1676400 h 2264206"/>
              <a:gd name="connsiteX755" fmla="*/ 2019300 w 3104585"/>
              <a:gd name="connsiteY755" fmla="*/ 1546860 h 2264206"/>
              <a:gd name="connsiteX756" fmla="*/ 2072640 w 3104585"/>
              <a:gd name="connsiteY756" fmla="*/ 1539240 h 2264206"/>
              <a:gd name="connsiteX757" fmla="*/ 2346960 w 3104585"/>
              <a:gd name="connsiteY757" fmla="*/ 1516380 h 2264206"/>
              <a:gd name="connsiteX758" fmla="*/ 2781300 w 3104585"/>
              <a:gd name="connsiteY758" fmla="*/ 1493520 h 2264206"/>
              <a:gd name="connsiteX759" fmla="*/ 2910840 w 3104585"/>
              <a:gd name="connsiteY759" fmla="*/ 1470660 h 2264206"/>
              <a:gd name="connsiteX760" fmla="*/ 3009900 w 3104585"/>
              <a:gd name="connsiteY760" fmla="*/ 1455420 h 2264206"/>
              <a:gd name="connsiteX761" fmla="*/ 3025140 w 3104585"/>
              <a:gd name="connsiteY761" fmla="*/ 1379220 h 2264206"/>
              <a:gd name="connsiteX762" fmla="*/ 2994660 w 3104585"/>
              <a:gd name="connsiteY762" fmla="*/ 1348740 h 2264206"/>
              <a:gd name="connsiteX763" fmla="*/ 2865120 w 3104585"/>
              <a:gd name="connsiteY763" fmla="*/ 1371600 h 2264206"/>
              <a:gd name="connsiteX764" fmla="*/ 2758440 w 3104585"/>
              <a:gd name="connsiteY764" fmla="*/ 1386840 h 2264206"/>
              <a:gd name="connsiteX765" fmla="*/ 2628900 w 3104585"/>
              <a:gd name="connsiteY765" fmla="*/ 1447800 h 2264206"/>
              <a:gd name="connsiteX766" fmla="*/ 2567940 w 3104585"/>
              <a:gd name="connsiteY766" fmla="*/ 1463040 h 2264206"/>
              <a:gd name="connsiteX767" fmla="*/ 2400300 w 3104585"/>
              <a:gd name="connsiteY767" fmla="*/ 1516380 h 2264206"/>
              <a:gd name="connsiteX768" fmla="*/ 2202180 w 3104585"/>
              <a:gd name="connsiteY768" fmla="*/ 1607820 h 2264206"/>
              <a:gd name="connsiteX769" fmla="*/ 2148840 w 3104585"/>
              <a:gd name="connsiteY769" fmla="*/ 1638300 h 2264206"/>
              <a:gd name="connsiteX770" fmla="*/ 2118360 w 3104585"/>
              <a:gd name="connsiteY770" fmla="*/ 1668780 h 2264206"/>
              <a:gd name="connsiteX771" fmla="*/ 2080260 w 3104585"/>
              <a:gd name="connsiteY771" fmla="*/ 1676400 h 2264206"/>
              <a:gd name="connsiteX772" fmla="*/ 1965960 w 3104585"/>
              <a:gd name="connsiteY772" fmla="*/ 1722120 h 2264206"/>
              <a:gd name="connsiteX773" fmla="*/ 1927860 w 3104585"/>
              <a:gd name="connsiteY773" fmla="*/ 1729740 h 2264206"/>
              <a:gd name="connsiteX774" fmla="*/ 1668780 w 3104585"/>
              <a:gd name="connsiteY774" fmla="*/ 1813560 h 2264206"/>
              <a:gd name="connsiteX775" fmla="*/ 1554480 w 3104585"/>
              <a:gd name="connsiteY775" fmla="*/ 1859280 h 2264206"/>
              <a:gd name="connsiteX776" fmla="*/ 1501140 w 3104585"/>
              <a:gd name="connsiteY776" fmla="*/ 1866900 h 2264206"/>
              <a:gd name="connsiteX777" fmla="*/ 1463040 w 3104585"/>
              <a:gd name="connsiteY777" fmla="*/ 1882140 h 2264206"/>
              <a:gd name="connsiteX778" fmla="*/ 1402080 w 3104585"/>
              <a:gd name="connsiteY778" fmla="*/ 1889760 h 2264206"/>
              <a:gd name="connsiteX779" fmla="*/ 1234440 w 3104585"/>
              <a:gd name="connsiteY779" fmla="*/ 1905000 h 2264206"/>
              <a:gd name="connsiteX780" fmla="*/ 1089660 w 3104585"/>
              <a:gd name="connsiteY780" fmla="*/ 1790700 h 2264206"/>
              <a:gd name="connsiteX781" fmla="*/ 1120140 w 3104585"/>
              <a:gd name="connsiteY781" fmla="*/ 1630680 h 2264206"/>
              <a:gd name="connsiteX782" fmla="*/ 1181100 w 3104585"/>
              <a:gd name="connsiteY782" fmla="*/ 1562100 h 2264206"/>
              <a:gd name="connsiteX783" fmla="*/ 1325880 w 3104585"/>
              <a:gd name="connsiteY783" fmla="*/ 1470660 h 2264206"/>
              <a:gd name="connsiteX784" fmla="*/ 1363980 w 3104585"/>
              <a:gd name="connsiteY784" fmla="*/ 1455420 h 2264206"/>
              <a:gd name="connsiteX785" fmla="*/ 1432560 w 3104585"/>
              <a:gd name="connsiteY785" fmla="*/ 1447800 h 2264206"/>
              <a:gd name="connsiteX786" fmla="*/ 1546860 w 3104585"/>
              <a:gd name="connsiteY786" fmla="*/ 1455420 h 2264206"/>
              <a:gd name="connsiteX787" fmla="*/ 1584960 w 3104585"/>
              <a:gd name="connsiteY787" fmla="*/ 1508760 h 2264206"/>
              <a:gd name="connsiteX788" fmla="*/ 1668780 w 3104585"/>
              <a:gd name="connsiteY788" fmla="*/ 1714500 h 2264206"/>
              <a:gd name="connsiteX789" fmla="*/ 1661160 w 3104585"/>
              <a:gd name="connsiteY789" fmla="*/ 1866900 h 2264206"/>
              <a:gd name="connsiteX790" fmla="*/ 1607820 w 3104585"/>
              <a:gd name="connsiteY790" fmla="*/ 1889760 h 2264206"/>
              <a:gd name="connsiteX791" fmla="*/ 1386840 w 3104585"/>
              <a:gd name="connsiteY791" fmla="*/ 1927860 h 2264206"/>
              <a:gd name="connsiteX792" fmla="*/ 1219200 w 3104585"/>
              <a:gd name="connsiteY792" fmla="*/ 1912620 h 2264206"/>
              <a:gd name="connsiteX793" fmla="*/ 1219200 w 3104585"/>
              <a:gd name="connsiteY793" fmla="*/ 1676400 h 2264206"/>
              <a:gd name="connsiteX794" fmla="*/ 1257300 w 3104585"/>
              <a:gd name="connsiteY794" fmla="*/ 1661160 h 2264206"/>
              <a:gd name="connsiteX795" fmla="*/ 1394460 w 3104585"/>
              <a:gd name="connsiteY795" fmla="*/ 1714500 h 2264206"/>
              <a:gd name="connsiteX796" fmla="*/ 1348740 w 3104585"/>
              <a:gd name="connsiteY796" fmla="*/ 1859280 h 2264206"/>
              <a:gd name="connsiteX797" fmla="*/ 1089660 w 3104585"/>
              <a:gd name="connsiteY797" fmla="*/ 1912620 h 2264206"/>
              <a:gd name="connsiteX798" fmla="*/ 967740 w 3104585"/>
              <a:gd name="connsiteY798" fmla="*/ 1828800 h 2264206"/>
              <a:gd name="connsiteX799" fmla="*/ 982980 w 3104585"/>
              <a:gd name="connsiteY799" fmla="*/ 1752600 h 2264206"/>
              <a:gd name="connsiteX800" fmla="*/ 1150620 w 3104585"/>
              <a:gd name="connsiteY800" fmla="*/ 1767840 h 2264206"/>
              <a:gd name="connsiteX801" fmla="*/ 1219200 w 3104585"/>
              <a:gd name="connsiteY801" fmla="*/ 1836420 h 2264206"/>
              <a:gd name="connsiteX802" fmla="*/ 1226820 w 3104585"/>
              <a:gd name="connsiteY802" fmla="*/ 1866900 h 2264206"/>
              <a:gd name="connsiteX803" fmla="*/ 1158240 w 3104585"/>
              <a:gd name="connsiteY803" fmla="*/ 2011680 h 2264206"/>
              <a:gd name="connsiteX804" fmla="*/ 1104900 w 3104585"/>
              <a:gd name="connsiteY804" fmla="*/ 2026920 h 2264206"/>
              <a:gd name="connsiteX805" fmla="*/ 1021080 w 3104585"/>
              <a:gd name="connsiteY805" fmla="*/ 2034540 h 2264206"/>
              <a:gd name="connsiteX806" fmla="*/ 899160 w 3104585"/>
              <a:gd name="connsiteY806" fmla="*/ 1996440 h 2264206"/>
              <a:gd name="connsiteX807" fmla="*/ 1021080 w 3104585"/>
              <a:gd name="connsiteY807" fmla="*/ 1866900 h 2264206"/>
              <a:gd name="connsiteX808" fmla="*/ 1226820 w 3104585"/>
              <a:gd name="connsiteY808" fmla="*/ 1882140 h 2264206"/>
              <a:gd name="connsiteX809" fmla="*/ 1249680 w 3104585"/>
              <a:gd name="connsiteY809" fmla="*/ 1905000 h 2264206"/>
              <a:gd name="connsiteX810" fmla="*/ 1257300 w 3104585"/>
              <a:gd name="connsiteY810" fmla="*/ 1943100 h 2264206"/>
              <a:gd name="connsiteX811" fmla="*/ 1264920 w 3104585"/>
              <a:gd name="connsiteY811" fmla="*/ 1988820 h 2264206"/>
              <a:gd name="connsiteX812" fmla="*/ 1257300 w 3104585"/>
              <a:gd name="connsiteY812" fmla="*/ 2072640 h 2264206"/>
              <a:gd name="connsiteX813" fmla="*/ 1203960 w 3104585"/>
              <a:gd name="connsiteY813" fmla="*/ 2080260 h 2264206"/>
              <a:gd name="connsiteX814" fmla="*/ 1165860 w 3104585"/>
              <a:gd name="connsiteY814" fmla="*/ 2095500 h 2264206"/>
              <a:gd name="connsiteX815" fmla="*/ 1051560 w 3104585"/>
              <a:gd name="connsiteY815" fmla="*/ 2057400 h 2264206"/>
              <a:gd name="connsiteX816" fmla="*/ 1036320 w 3104585"/>
              <a:gd name="connsiteY816" fmla="*/ 1996440 h 2264206"/>
              <a:gd name="connsiteX817" fmla="*/ 1021080 w 3104585"/>
              <a:gd name="connsiteY817" fmla="*/ 1889760 h 2264206"/>
              <a:gd name="connsiteX818" fmla="*/ 1066800 w 3104585"/>
              <a:gd name="connsiteY818" fmla="*/ 1821180 h 2264206"/>
              <a:gd name="connsiteX819" fmla="*/ 1310640 w 3104585"/>
              <a:gd name="connsiteY819" fmla="*/ 1866900 h 2264206"/>
              <a:gd name="connsiteX820" fmla="*/ 1333500 w 3104585"/>
              <a:gd name="connsiteY820" fmla="*/ 1874520 h 2264206"/>
              <a:gd name="connsiteX821" fmla="*/ 1371600 w 3104585"/>
              <a:gd name="connsiteY821" fmla="*/ 1927860 h 2264206"/>
              <a:gd name="connsiteX822" fmla="*/ 1379220 w 3104585"/>
              <a:gd name="connsiteY822" fmla="*/ 1950720 h 2264206"/>
              <a:gd name="connsiteX823" fmla="*/ 1394460 w 3104585"/>
              <a:gd name="connsiteY823" fmla="*/ 1988820 h 2264206"/>
              <a:gd name="connsiteX824" fmla="*/ 1386840 w 3104585"/>
              <a:gd name="connsiteY824" fmla="*/ 2049780 h 2264206"/>
              <a:gd name="connsiteX825" fmla="*/ 1318260 w 3104585"/>
              <a:gd name="connsiteY825" fmla="*/ 2057400 h 2264206"/>
              <a:gd name="connsiteX826" fmla="*/ 1234440 w 3104585"/>
              <a:gd name="connsiteY826" fmla="*/ 2072640 h 2264206"/>
              <a:gd name="connsiteX827" fmla="*/ 1135380 w 3104585"/>
              <a:gd name="connsiteY827" fmla="*/ 2011680 h 2264206"/>
              <a:gd name="connsiteX828" fmla="*/ 1303020 w 3104585"/>
              <a:gd name="connsiteY828" fmla="*/ 1805940 h 2264206"/>
              <a:gd name="connsiteX829" fmla="*/ 1432560 w 3104585"/>
              <a:gd name="connsiteY829" fmla="*/ 1828800 h 2264206"/>
              <a:gd name="connsiteX830" fmla="*/ 1447800 w 3104585"/>
              <a:gd name="connsiteY830" fmla="*/ 1866900 h 2264206"/>
              <a:gd name="connsiteX831" fmla="*/ 1485900 w 3104585"/>
              <a:gd name="connsiteY831" fmla="*/ 1927860 h 2264206"/>
              <a:gd name="connsiteX832" fmla="*/ 1455420 w 3104585"/>
              <a:gd name="connsiteY832" fmla="*/ 2034540 h 2264206"/>
              <a:gd name="connsiteX833" fmla="*/ 1341120 w 3104585"/>
              <a:gd name="connsiteY833" fmla="*/ 2004060 h 2264206"/>
              <a:gd name="connsiteX834" fmla="*/ 1280160 w 3104585"/>
              <a:gd name="connsiteY834" fmla="*/ 1973580 h 2264206"/>
              <a:gd name="connsiteX835" fmla="*/ 1287780 w 3104585"/>
              <a:gd name="connsiteY835" fmla="*/ 1920240 h 2264206"/>
              <a:gd name="connsiteX836" fmla="*/ 1402080 w 3104585"/>
              <a:gd name="connsiteY836" fmla="*/ 1897380 h 2264206"/>
              <a:gd name="connsiteX837" fmla="*/ 1432560 w 3104585"/>
              <a:gd name="connsiteY837" fmla="*/ 1943100 h 2264206"/>
              <a:gd name="connsiteX838" fmla="*/ 1417320 w 3104585"/>
              <a:gd name="connsiteY838" fmla="*/ 2004060 h 2264206"/>
              <a:gd name="connsiteX839" fmla="*/ 1188720 w 3104585"/>
              <a:gd name="connsiteY839" fmla="*/ 2065020 h 2264206"/>
              <a:gd name="connsiteX840" fmla="*/ 967740 w 3104585"/>
              <a:gd name="connsiteY840" fmla="*/ 1965960 h 2264206"/>
              <a:gd name="connsiteX841" fmla="*/ 944880 w 3104585"/>
              <a:gd name="connsiteY841" fmla="*/ 1866900 h 2264206"/>
              <a:gd name="connsiteX842" fmla="*/ 914400 w 3104585"/>
              <a:gd name="connsiteY842" fmla="*/ 1668780 h 2264206"/>
              <a:gd name="connsiteX843" fmla="*/ 937260 w 3104585"/>
              <a:gd name="connsiteY843" fmla="*/ 1539240 h 2264206"/>
              <a:gd name="connsiteX844" fmla="*/ 1089660 w 3104585"/>
              <a:gd name="connsiteY844" fmla="*/ 1691640 h 2264206"/>
              <a:gd name="connsiteX845" fmla="*/ 1104900 w 3104585"/>
              <a:gd name="connsiteY845" fmla="*/ 1760220 h 2264206"/>
              <a:gd name="connsiteX846" fmla="*/ 1089660 w 3104585"/>
              <a:gd name="connsiteY846" fmla="*/ 1828800 h 2264206"/>
              <a:gd name="connsiteX847" fmla="*/ 1051560 w 3104585"/>
              <a:gd name="connsiteY847" fmla="*/ 1859280 h 2264206"/>
              <a:gd name="connsiteX848" fmla="*/ 990600 w 3104585"/>
              <a:gd name="connsiteY848" fmla="*/ 1882140 h 2264206"/>
              <a:gd name="connsiteX849" fmla="*/ 762000 w 3104585"/>
              <a:gd name="connsiteY849" fmla="*/ 1844040 h 2264206"/>
              <a:gd name="connsiteX850" fmla="*/ 693420 w 3104585"/>
              <a:gd name="connsiteY850" fmla="*/ 1783080 h 2264206"/>
              <a:gd name="connsiteX851" fmla="*/ 754380 w 3104585"/>
              <a:gd name="connsiteY851" fmla="*/ 1691640 h 2264206"/>
              <a:gd name="connsiteX852" fmla="*/ 1028700 w 3104585"/>
              <a:gd name="connsiteY852" fmla="*/ 1783080 h 2264206"/>
              <a:gd name="connsiteX853" fmla="*/ 1036320 w 3104585"/>
              <a:gd name="connsiteY853" fmla="*/ 1813560 h 2264206"/>
              <a:gd name="connsiteX854" fmla="*/ 990600 w 3104585"/>
              <a:gd name="connsiteY854" fmla="*/ 1943100 h 2264206"/>
              <a:gd name="connsiteX855" fmla="*/ 914400 w 3104585"/>
              <a:gd name="connsiteY855" fmla="*/ 1927860 h 2264206"/>
              <a:gd name="connsiteX856" fmla="*/ 899160 w 3104585"/>
              <a:gd name="connsiteY856" fmla="*/ 1600200 h 2264206"/>
              <a:gd name="connsiteX857" fmla="*/ 952500 w 3104585"/>
              <a:gd name="connsiteY857" fmla="*/ 1584960 h 2264206"/>
              <a:gd name="connsiteX858" fmla="*/ 1059180 w 3104585"/>
              <a:gd name="connsiteY858" fmla="*/ 1569720 h 2264206"/>
              <a:gd name="connsiteX859" fmla="*/ 1165860 w 3104585"/>
              <a:gd name="connsiteY859" fmla="*/ 1592580 h 2264206"/>
              <a:gd name="connsiteX860" fmla="*/ 1181100 w 3104585"/>
              <a:gd name="connsiteY860" fmla="*/ 1623060 h 2264206"/>
              <a:gd name="connsiteX861" fmla="*/ 1219200 w 3104585"/>
              <a:gd name="connsiteY861" fmla="*/ 1668780 h 2264206"/>
              <a:gd name="connsiteX862" fmla="*/ 1203960 w 3104585"/>
              <a:gd name="connsiteY862" fmla="*/ 1775460 h 2264206"/>
              <a:gd name="connsiteX863" fmla="*/ 1127760 w 3104585"/>
              <a:gd name="connsiteY863" fmla="*/ 1798320 h 2264206"/>
              <a:gd name="connsiteX864" fmla="*/ 990600 w 3104585"/>
              <a:gd name="connsiteY864" fmla="*/ 1767840 h 2264206"/>
              <a:gd name="connsiteX865" fmla="*/ 982980 w 3104585"/>
              <a:gd name="connsiteY865" fmla="*/ 1744980 h 2264206"/>
              <a:gd name="connsiteX866" fmla="*/ 1013460 w 3104585"/>
              <a:gd name="connsiteY866" fmla="*/ 1615440 h 2264206"/>
              <a:gd name="connsiteX867" fmla="*/ 1181100 w 3104585"/>
              <a:gd name="connsiteY867" fmla="*/ 1668780 h 2264206"/>
              <a:gd name="connsiteX868" fmla="*/ 1203960 w 3104585"/>
              <a:gd name="connsiteY868" fmla="*/ 1744980 h 2264206"/>
              <a:gd name="connsiteX869" fmla="*/ 1181100 w 3104585"/>
              <a:gd name="connsiteY869" fmla="*/ 1874520 h 2264206"/>
              <a:gd name="connsiteX870" fmla="*/ 1135380 w 3104585"/>
              <a:gd name="connsiteY870" fmla="*/ 1920240 h 2264206"/>
              <a:gd name="connsiteX871" fmla="*/ 975360 w 3104585"/>
              <a:gd name="connsiteY871" fmla="*/ 1958340 h 2264206"/>
              <a:gd name="connsiteX872" fmla="*/ 891540 w 3104585"/>
              <a:gd name="connsiteY872" fmla="*/ 1950720 h 2264206"/>
              <a:gd name="connsiteX873" fmla="*/ 883920 w 3104585"/>
              <a:gd name="connsiteY873" fmla="*/ 1905000 h 2264206"/>
              <a:gd name="connsiteX874" fmla="*/ 853440 w 3104585"/>
              <a:gd name="connsiteY874" fmla="*/ 1828800 h 2264206"/>
              <a:gd name="connsiteX875" fmla="*/ 899160 w 3104585"/>
              <a:gd name="connsiteY875" fmla="*/ 1760220 h 2264206"/>
              <a:gd name="connsiteX876" fmla="*/ 1158240 w 3104585"/>
              <a:gd name="connsiteY876" fmla="*/ 1859280 h 2264206"/>
              <a:gd name="connsiteX877" fmla="*/ 1188720 w 3104585"/>
              <a:gd name="connsiteY877" fmla="*/ 1897380 h 2264206"/>
              <a:gd name="connsiteX878" fmla="*/ 1173480 w 3104585"/>
              <a:gd name="connsiteY878" fmla="*/ 1958340 h 2264206"/>
              <a:gd name="connsiteX879" fmla="*/ 1104900 w 3104585"/>
              <a:gd name="connsiteY879" fmla="*/ 1965960 h 2264206"/>
              <a:gd name="connsiteX880" fmla="*/ 937260 w 3104585"/>
              <a:gd name="connsiteY880" fmla="*/ 1958340 h 2264206"/>
              <a:gd name="connsiteX881" fmla="*/ 914400 w 3104585"/>
              <a:gd name="connsiteY881" fmla="*/ 1821180 h 2264206"/>
              <a:gd name="connsiteX882" fmla="*/ 998220 w 3104585"/>
              <a:gd name="connsiteY882" fmla="*/ 1790700 h 2264206"/>
              <a:gd name="connsiteX883" fmla="*/ 1143000 w 3104585"/>
              <a:gd name="connsiteY883" fmla="*/ 1836420 h 2264206"/>
              <a:gd name="connsiteX884" fmla="*/ 1173480 w 3104585"/>
              <a:gd name="connsiteY884" fmla="*/ 1912620 h 2264206"/>
              <a:gd name="connsiteX885" fmla="*/ 1165860 w 3104585"/>
              <a:gd name="connsiteY885" fmla="*/ 2087880 h 2264206"/>
              <a:gd name="connsiteX886" fmla="*/ 1104900 w 3104585"/>
              <a:gd name="connsiteY886" fmla="*/ 2118360 h 2264206"/>
              <a:gd name="connsiteX887" fmla="*/ 975360 w 3104585"/>
              <a:gd name="connsiteY887" fmla="*/ 2141220 h 2264206"/>
              <a:gd name="connsiteX888" fmla="*/ 876300 w 3104585"/>
              <a:gd name="connsiteY888" fmla="*/ 2125980 h 2264206"/>
              <a:gd name="connsiteX889" fmla="*/ 853440 w 3104585"/>
              <a:gd name="connsiteY889" fmla="*/ 1950720 h 2264206"/>
              <a:gd name="connsiteX890" fmla="*/ 868680 w 3104585"/>
              <a:gd name="connsiteY890" fmla="*/ 2057400 h 2264206"/>
              <a:gd name="connsiteX891" fmla="*/ 838200 w 3104585"/>
              <a:gd name="connsiteY891" fmla="*/ 2072640 h 2264206"/>
              <a:gd name="connsiteX892" fmla="*/ 792480 w 3104585"/>
              <a:gd name="connsiteY892" fmla="*/ 2080260 h 2264206"/>
              <a:gd name="connsiteX893" fmla="*/ 762000 w 3104585"/>
              <a:gd name="connsiteY893" fmla="*/ 2087880 h 2264206"/>
              <a:gd name="connsiteX894" fmla="*/ 731520 w 3104585"/>
              <a:gd name="connsiteY894" fmla="*/ 1927860 h 2264206"/>
              <a:gd name="connsiteX895" fmla="*/ 746760 w 3104585"/>
              <a:gd name="connsiteY895" fmla="*/ 1866900 h 2264206"/>
              <a:gd name="connsiteX896" fmla="*/ 777240 w 3104585"/>
              <a:gd name="connsiteY896" fmla="*/ 1851660 h 2264206"/>
              <a:gd name="connsiteX897" fmla="*/ 830580 w 3104585"/>
              <a:gd name="connsiteY897" fmla="*/ 1859280 h 2264206"/>
              <a:gd name="connsiteX898" fmla="*/ 853440 w 3104585"/>
              <a:gd name="connsiteY898" fmla="*/ 1927860 h 2264206"/>
              <a:gd name="connsiteX899" fmla="*/ 868680 w 3104585"/>
              <a:gd name="connsiteY899" fmla="*/ 2049780 h 2264206"/>
              <a:gd name="connsiteX900" fmla="*/ 655320 w 3104585"/>
              <a:gd name="connsiteY900" fmla="*/ 2080260 h 2264206"/>
              <a:gd name="connsiteX901" fmla="*/ 624840 w 3104585"/>
              <a:gd name="connsiteY901" fmla="*/ 1920240 h 2264206"/>
              <a:gd name="connsiteX902" fmla="*/ 640080 w 3104585"/>
              <a:gd name="connsiteY902" fmla="*/ 1798320 h 2264206"/>
              <a:gd name="connsiteX903" fmla="*/ 662940 w 3104585"/>
              <a:gd name="connsiteY903" fmla="*/ 1790700 h 2264206"/>
              <a:gd name="connsiteX904" fmla="*/ 746760 w 3104585"/>
              <a:gd name="connsiteY904" fmla="*/ 1805940 h 2264206"/>
              <a:gd name="connsiteX905" fmla="*/ 746760 w 3104585"/>
              <a:gd name="connsiteY905" fmla="*/ 2133600 h 2264206"/>
              <a:gd name="connsiteX906" fmla="*/ 678180 w 3104585"/>
              <a:gd name="connsiteY906" fmla="*/ 2156460 h 2264206"/>
              <a:gd name="connsiteX907" fmla="*/ 632460 w 3104585"/>
              <a:gd name="connsiteY907" fmla="*/ 2125980 h 2264206"/>
              <a:gd name="connsiteX908" fmla="*/ 579120 w 3104585"/>
              <a:gd name="connsiteY908" fmla="*/ 1767840 h 2264206"/>
              <a:gd name="connsiteX909" fmla="*/ 632460 w 3104585"/>
              <a:gd name="connsiteY909" fmla="*/ 1691640 h 2264206"/>
              <a:gd name="connsiteX910" fmla="*/ 685800 w 3104585"/>
              <a:gd name="connsiteY910" fmla="*/ 1714500 h 2264206"/>
              <a:gd name="connsiteX911" fmla="*/ 670560 w 3104585"/>
              <a:gd name="connsiteY911" fmla="*/ 2049780 h 2264206"/>
              <a:gd name="connsiteX912" fmla="*/ 609600 w 3104585"/>
              <a:gd name="connsiteY912" fmla="*/ 2095500 h 2264206"/>
              <a:gd name="connsiteX913" fmla="*/ 556260 w 3104585"/>
              <a:gd name="connsiteY913" fmla="*/ 2103120 h 2264206"/>
              <a:gd name="connsiteX914" fmla="*/ 518160 w 3104585"/>
              <a:gd name="connsiteY914" fmla="*/ 2110740 h 2264206"/>
              <a:gd name="connsiteX915" fmla="*/ 411480 w 3104585"/>
              <a:gd name="connsiteY915" fmla="*/ 2065020 h 2264206"/>
              <a:gd name="connsiteX916" fmla="*/ 259080 w 3104585"/>
              <a:gd name="connsiteY916" fmla="*/ 1775460 h 2264206"/>
              <a:gd name="connsiteX917" fmla="*/ 251460 w 3104585"/>
              <a:gd name="connsiteY917" fmla="*/ 1668780 h 2264206"/>
              <a:gd name="connsiteX918" fmla="*/ 266700 w 3104585"/>
              <a:gd name="connsiteY918" fmla="*/ 1623060 h 2264206"/>
              <a:gd name="connsiteX919" fmla="*/ 388620 w 3104585"/>
              <a:gd name="connsiteY919" fmla="*/ 1760220 h 2264206"/>
              <a:gd name="connsiteX920" fmla="*/ 403860 w 3104585"/>
              <a:gd name="connsiteY920" fmla="*/ 1889760 h 2264206"/>
              <a:gd name="connsiteX921" fmla="*/ 381000 w 3104585"/>
              <a:gd name="connsiteY921" fmla="*/ 2095500 h 2264206"/>
              <a:gd name="connsiteX922" fmla="*/ 358140 w 3104585"/>
              <a:gd name="connsiteY922" fmla="*/ 2110740 h 2264206"/>
              <a:gd name="connsiteX923" fmla="*/ 236220 w 3104585"/>
              <a:gd name="connsiteY923" fmla="*/ 1737360 h 2264206"/>
              <a:gd name="connsiteX924" fmla="*/ 281940 w 3104585"/>
              <a:gd name="connsiteY924" fmla="*/ 1463040 h 2264206"/>
              <a:gd name="connsiteX925" fmla="*/ 327660 w 3104585"/>
              <a:gd name="connsiteY925" fmla="*/ 1882140 h 2264206"/>
              <a:gd name="connsiteX926" fmla="*/ 205740 w 3104585"/>
              <a:gd name="connsiteY926" fmla="*/ 1828800 h 2264206"/>
              <a:gd name="connsiteX927" fmla="*/ 205740 w 3104585"/>
              <a:gd name="connsiteY927" fmla="*/ 1531620 h 2264206"/>
              <a:gd name="connsiteX928" fmla="*/ 243840 w 3104585"/>
              <a:gd name="connsiteY928" fmla="*/ 1569720 h 2264206"/>
              <a:gd name="connsiteX929" fmla="*/ 251460 w 3104585"/>
              <a:gd name="connsiteY929" fmla="*/ 1699260 h 2264206"/>
              <a:gd name="connsiteX930" fmla="*/ 220980 w 3104585"/>
              <a:gd name="connsiteY930" fmla="*/ 2057400 h 2264206"/>
              <a:gd name="connsiteX931" fmla="*/ 144780 w 3104585"/>
              <a:gd name="connsiteY931" fmla="*/ 2011680 h 2264206"/>
              <a:gd name="connsiteX932" fmla="*/ 152400 w 3104585"/>
              <a:gd name="connsiteY932" fmla="*/ 1775460 h 2264206"/>
              <a:gd name="connsiteX933" fmla="*/ 160020 w 3104585"/>
              <a:gd name="connsiteY933" fmla="*/ 1805940 h 2264206"/>
              <a:gd name="connsiteX934" fmla="*/ 152400 w 3104585"/>
              <a:gd name="connsiteY934" fmla="*/ 2103120 h 2264206"/>
              <a:gd name="connsiteX935" fmla="*/ 83820 w 3104585"/>
              <a:gd name="connsiteY935" fmla="*/ 2065020 h 2264206"/>
              <a:gd name="connsiteX936" fmla="*/ 53340 w 3104585"/>
              <a:gd name="connsiteY936" fmla="*/ 1859280 h 2264206"/>
              <a:gd name="connsiteX937" fmla="*/ 22860 w 3104585"/>
              <a:gd name="connsiteY937" fmla="*/ 1676400 h 2264206"/>
              <a:gd name="connsiteX938" fmla="*/ 45720 w 3104585"/>
              <a:gd name="connsiteY938" fmla="*/ 1600200 h 2264206"/>
              <a:gd name="connsiteX939" fmla="*/ 76200 w 3104585"/>
              <a:gd name="connsiteY939" fmla="*/ 1645920 h 2264206"/>
              <a:gd name="connsiteX940" fmla="*/ 83820 w 3104585"/>
              <a:gd name="connsiteY940" fmla="*/ 1775460 h 2264206"/>
              <a:gd name="connsiteX941" fmla="*/ 205740 w 3104585"/>
              <a:gd name="connsiteY941" fmla="*/ 1409700 h 2264206"/>
              <a:gd name="connsiteX942" fmla="*/ 243840 w 3104585"/>
              <a:gd name="connsiteY942" fmla="*/ 1264920 h 2264206"/>
              <a:gd name="connsiteX943" fmla="*/ 259080 w 3104585"/>
              <a:gd name="connsiteY943" fmla="*/ 1181100 h 2264206"/>
              <a:gd name="connsiteX944" fmla="*/ 213360 w 3104585"/>
              <a:gd name="connsiteY944" fmla="*/ 1211580 h 2264206"/>
              <a:gd name="connsiteX945" fmla="*/ 175260 w 3104585"/>
              <a:gd name="connsiteY945" fmla="*/ 1318260 h 2264206"/>
              <a:gd name="connsiteX946" fmla="*/ 121920 w 3104585"/>
              <a:gd name="connsiteY946" fmla="*/ 1242060 h 2264206"/>
              <a:gd name="connsiteX947" fmla="*/ 68580 w 3104585"/>
              <a:gd name="connsiteY947" fmla="*/ 1036320 h 2264206"/>
              <a:gd name="connsiteX948" fmla="*/ 83820 w 3104585"/>
              <a:gd name="connsiteY948" fmla="*/ 1066800 h 2264206"/>
              <a:gd name="connsiteX949" fmla="*/ 114300 w 3104585"/>
              <a:gd name="connsiteY949" fmla="*/ 1158240 h 2264206"/>
              <a:gd name="connsiteX950" fmla="*/ 83820 w 3104585"/>
              <a:gd name="connsiteY950" fmla="*/ 906780 h 2264206"/>
              <a:gd name="connsiteX951" fmla="*/ 45720 w 3104585"/>
              <a:gd name="connsiteY951" fmla="*/ 838200 h 2264206"/>
              <a:gd name="connsiteX952" fmla="*/ 0 w 3104585"/>
              <a:gd name="connsiteY952" fmla="*/ 1036320 h 2264206"/>
              <a:gd name="connsiteX953" fmla="*/ 7620 w 3104585"/>
              <a:gd name="connsiteY953" fmla="*/ 1158240 h 2264206"/>
              <a:gd name="connsiteX954" fmla="*/ 99060 w 3104585"/>
              <a:gd name="connsiteY954" fmla="*/ 838200 h 2264206"/>
              <a:gd name="connsiteX955" fmla="*/ 144780 w 3104585"/>
              <a:gd name="connsiteY955" fmla="*/ 784860 h 2264206"/>
              <a:gd name="connsiteX956" fmla="*/ 190500 w 3104585"/>
              <a:gd name="connsiteY956" fmla="*/ 876300 h 2264206"/>
              <a:gd name="connsiteX957" fmla="*/ 259080 w 3104585"/>
              <a:gd name="connsiteY957" fmla="*/ 1074420 h 2264206"/>
              <a:gd name="connsiteX958" fmla="*/ 320040 w 3104585"/>
              <a:gd name="connsiteY958" fmla="*/ 922020 h 2264206"/>
              <a:gd name="connsiteX959" fmla="*/ 342900 w 3104585"/>
              <a:gd name="connsiteY959" fmla="*/ 739140 h 2264206"/>
              <a:gd name="connsiteX960" fmla="*/ 426720 w 3104585"/>
              <a:gd name="connsiteY960" fmla="*/ 701040 h 2264206"/>
              <a:gd name="connsiteX961" fmla="*/ 495300 w 3104585"/>
              <a:gd name="connsiteY961" fmla="*/ 594360 h 2264206"/>
              <a:gd name="connsiteX962" fmla="*/ 441960 w 3104585"/>
              <a:gd name="connsiteY962" fmla="*/ 678180 h 2264206"/>
              <a:gd name="connsiteX963" fmla="*/ 396240 w 3104585"/>
              <a:gd name="connsiteY963" fmla="*/ 723900 h 2264206"/>
              <a:gd name="connsiteX964" fmla="*/ 411480 w 3104585"/>
              <a:gd name="connsiteY964" fmla="*/ 685800 h 2264206"/>
              <a:gd name="connsiteX965" fmla="*/ 495300 w 3104585"/>
              <a:gd name="connsiteY965" fmla="*/ 609600 h 2264206"/>
              <a:gd name="connsiteX966" fmla="*/ 518160 w 3104585"/>
              <a:gd name="connsiteY966" fmla="*/ 579120 h 2264206"/>
              <a:gd name="connsiteX967" fmla="*/ 388620 w 3104585"/>
              <a:gd name="connsiteY967" fmla="*/ 952500 h 2264206"/>
              <a:gd name="connsiteX968" fmla="*/ 335280 w 3104585"/>
              <a:gd name="connsiteY968" fmla="*/ 1097280 h 2264206"/>
              <a:gd name="connsiteX969" fmla="*/ 327660 w 3104585"/>
              <a:gd name="connsiteY969" fmla="*/ 1143000 h 2264206"/>
              <a:gd name="connsiteX970" fmla="*/ 411480 w 3104585"/>
              <a:gd name="connsiteY970" fmla="*/ 922020 h 2264206"/>
              <a:gd name="connsiteX971" fmla="*/ 434340 w 3104585"/>
              <a:gd name="connsiteY971" fmla="*/ 990600 h 2264206"/>
              <a:gd name="connsiteX972" fmla="*/ 457200 w 3104585"/>
              <a:gd name="connsiteY972" fmla="*/ 1051560 h 2264206"/>
              <a:gd name="connsiteX973" fmla="*/ 449580 w 3104585"/>
              <a:gd name="connsiteY973" fmla="*/ 1485900 h 2264206"/>
              <a:gd name="connsiteX974" fmla="*/ 495300 w 3104585"/>
              <a:gd name="connsiteY974" fmla="*/ 1600200 h 2264206"/>
              <a:gd name="connsiteX975" fmla="*/ 502920 w 3104585"/>
              <a:gd name="connsiteY975" fmla="*/ 1638300 h 2264206"/>
              <a:gd name="connsiteX976" fmla="*/ 525780 w 3104585"/>
              <a:gd name="connsiteY976" fmla="*/ 1645920 h 2264206"/>
              <a:gd name="connsiteX977" fmla="*/ 472440 w 3104585"/>
              <a:gd name="connsiteY977" fmla="*/ 1409700 h 2264206"/>
              <a:gd name="connsiteX978" fmla="*/ 411480 w 3104585"/>
              <a:gd name="connsiteY978" fmla="*/ 1303020 h 2264206"/>
              <a:gd name="connsiteX979" fmla="*/ 365760 w 3104585"/>
              <a:gd name="connsiteY979" fmla="*/ 1249680 h 2264206"/>
              <a:gd name="connsiteX980" fmla="*/ 419100 w 3104585"/>
              <a:gd name="connsiteY980" fmla="*/ 1363980 h 2264206"/>
              <a:gd name="connsiteX981" fmla="*/ 457200 w 3104585"/>
              <a:gd name="connsiteY981" fmla="*/ 1455420 h 2264206"/>
              <a:gd name="connsiteX982" fmla="*/ 487680 w 3104585"/>
              <a:gd name="connsiteY982" fmla="*/ 1485900 h 2264206"/>
              <a:gd name="connsiteX983" fmla="*/ 434340 w 3104585"/>
              <a:gd name="connsiteY983" fmla="*/ 1394460 h 2264206"/>
              <a:gd name="connsiteX984" fmla="*/ 304800 w 3104585"/>
              <a:gd name="connsiteY984" fmla="*/ 1272540 h 2264206"/>
              <a:gd name="connsiteX985" fmla="*/ 327660 w 3104585"/>
              <a:gd name="connsiteY985" fmla="*/ 1295400 h 2264206"/>
              <a:gd name="connsiteX986" fmla="*/ 411480 w 3104585"/>
              <a:gd name="connsiteY986" fmla="*/ 1394460 h 2264206"/>
              <a:gd name="connsiteX987" fmla="*/ 434340 w 3104585"/>
              <a:gd name="connsiteY987" fmla="*/ 1409700 h 2264206"/>
              <a:gd name="connsiteX988" fmla="*/ 289560 w 3104585"/>
              <a:gd name="connsiteY988" fmla="*/ 1226820 h 2264206"/>
              <a:gd name="connsiteX989" fmla="*/ 198120 w 3104585"/>
              <a:gd name="connsiteY989" fmla="*/ 1013460 h 2264206"/>
              <a:gd name="connsiteX990" fmla="*/ 304800 w 3104585"/>
              <a:gd name="connsiteY990" fmla="*/ 1226820 h 2264206"/>
              <a:gd name="connsiteX991" fmla="*/ 312420 w 3104585"/>
              <a:gd name="connsiteY991" fmla="*/ 1264920 h 2264206"/>
              <a:gd name="connsiteX992" fmla="*/ 289560 w 3104585"/>
              <a:gd name="connsiteY992" fmla="*/ 1074420 h 2264206"/>
              <a:gd name="connsiteX993" fmla="*/ 266700 w 3104585"/>
              <a:gd name="connsiteY993" fmla="*/ 1013460 h 2264206"/>
              <a:gd name="connsiteX994" fmla="*/ 312420 w 3104585"/>
              <a:gd name="connsiteY994" fmla="*/ 1066800 h 2264206"/>
              <a:gd name="connsiteX995" fmla="*/ 525780 w 3104585"/>
              <a:gd name="connsiteY995" fmla="*/ 1440180 h 2264206"/>
              <a:gd name="connsiteX996" fmla="*/ 594360 w 3104585"/>
              <a:gd name="connsiteY996" fmla="*/ 1577340 h 2264206"/>
              <a:gd name="connsiteX997" fmla="*/ 617220 w 3104585"/>
              <a:gd name="connsiteY997" fmla="*/ 1653540 h 2264206"/>
              <a:gd name="connsiteX998" fmla="*/ 563880 w 3104585"/>
              <a:gd name="connsiteY998" fmla="*/ 1577340 h 2264206"/>
              <a:gd name="connsiteX999" fmla="*/ 480060 w 3104585"/>
              <a:gd name="connsiteY999" fmla="*/ 1402080 h 2264206"/>
              <a:gd name="connsiteX1000" fmla="*/ 411480 w 3104585"/>
              <a:gd name="connsiteY1000" fmla="*/ 1196340 h 2264206"/>
              <a:gd name="connsiteX1001" fmla="*/ 571500 w 3104585"/>
              <a:gd name="connsiteY1001" fmla="*/ 1242060 h 2264206"/>
              <a:gd name="connsiteX1002" fmla="*/ 655320 w 3104585"/>
              <a:gd name="connsiteY1002" fmla="*/ 1303020 h 2264206"/>
              <a:gd name="connsiteX1003" fmla="*/ 624840 w 3104585"/>
              <a:gd name="connsiteY1003" fmla="*/ 1310640 h 2264206"/>
              <a:gd name="connsiteX1004" fmla="*/ 586740 w 3104585"/>
              <a:gd name="connsiteY1004" fmla="*/ 1272540 h 2264206"/>
              <a:gd name="connsiteX1005" fmla="*/ 609600 w 3104585"/>
              <a:gd name="connsiteY1005" fmla="*/ 1310640 h 2264206"/>
              <a:gd name="connsiteX1006" fmla="*/ 678180 w 3104585"/>
              <a:gd name="connsiteY1006" fmla="*/ 1394460 h 2264206"/>
              <a:gd name="connsiteX1007" fmla="*/ 647700 w 3104585"/>
              <a:gd name="connsiteY1007" fmla="*/ 1402080 h 2264206"/>
              <a:gd name="connsiteX1008" fmla="*/ 480060 w 3104585"/>
              <a:gd name="connsiteY1008" fmla="*/ 1379220 h 2264206"/>
              <a:gd name="connsiteX1009" fmla="*/ 685800 w 3104585"/>
              <a:gd name="connsiteY1009" fmla="*/ 1508760 h 2264206"/>
              <a:gd name="connsiteX1010" fmla="*/ 708660 w 3104585"/>
              <a:gd name="connsiteY1010" fmla="*/ 1516380 h 2264206"/>
              <a:gd name="connsiteX1011" fmla="*/ 762000 w 3104585"/>
              <a:gd name="connsiteY1011" fmla="*/ 1531620 h 2264206"/>
              <a:gd name="connsiteX1012" fmla="*/ 990600 w 3104585"/>
              <a:gd name="connsiteY1012" fmla="*/ 1676400 h 2264206"/>
              <a:gd name="connsiteX1013" fmla="*/ 1043940 w 3104585"/>
              <a:gd name="connsiteY1013" fmla="*/ 1653540 h 2264206"/>
              <a:gd name="connsiteX1014" fmla="*/ 1013460 w 3104585"/>
              <a:gd name="connsiteY1014" fmla="*/ 1645920 h 2264206"/>
              <a:gd name="connsiteX1015" fmla="*/ 975360 w 3104585"/>
              <a:gd name="connsiteY1015" fmla="*/ 1638300 h 2264206"/>
              <a:gd name="connsiteX1016" fmla="*/ 952500 w 3104585"/>
              <a:gd name="connsiteY1016" fmla="*/ 1623060 h 2264206"/>
              <a:gd name="connsiteX1017" fmla="*/ 891540 w 3104585"/>
              <a:gd name="connsiteY1017" fmla="*/ 1607820 h 2264206"/>
              <a:gd name="connsiteX1018" fmla="*/ 807720 w 3104585"/>
              <a:gd name="connsiteY1018" fmla="*/ 1592580 h 2264206"/>
              <a:gd name="connsiteX1019" fmla="*/ 746760 w 3104585"/>
              <a:gd name="connsiteY1019" fmla="*/ 1501140 h 2264206"/>
              <a:gd name="connsiteX1020" fmla="*/ 731520 w 3104585"/>
              <a:gd name="connsiteY1020" fmla="*/ 1470660 h 2264206"/>
              <a:gd name="connsiteX1021" fmla="*/ 701040 w 3104585"/>
              <a:gd name="connsiteY1021" fmla="*/ 1463040 h 2264206"/>
              <a:gd name="connsiteX1022" fmla="*/ 731520 w 3104585"/>
              <a:gd name="connsiteY1022" fmla="*/ 1440180 h 2264206"/>
              <a:gd name="connsiteX1023" fmla="*/ 838200 w 3104585"/>
              <a:gd name="connsiteY1023" fmla="*/ 1455420 h 2264206"/>
              <a:gd name="connsiteX1024" fmla="*/ 868680 w 3104585"/>
              <a:gd name="connsiteY1024" fmla="*/ 1485900 h 2264206"/>
              <a:gd name="connsiteX1025" fmla="*/ 914400 w 3104585"/>
              <a:gd name="connsiteY1025" fmla="*/ 1501140 h 2264206"/>
              <a:gd name="connsiteX1026" fmla="*/ 937260 w 3104585"/>
              <a:gd name="connsiteY1026" fmla="*/ 1524000 h 2264206"/>
              <a:gd name="connsiteX1027" fmla="*/ 929640 w 3104585"/>
              <a:gd name="connsiteY1027" fmla="*/ 1653540 h 2264206"/>
              <a:gd name="connsiteX1028" fmla="*/ 899160 w 3104585"/>
              <a:gd name="connsiteY1028" fmla="*/ 1668780 h 2264206"/>
              <a:gd name="connsiteX1029" fmla="*/ 769620 w 3104585"/>
              <a:gd name="connsiteY1029" fmla="*/ 1699260 h 2264206"/>
              <a:gd name="connsiteX1030" fmla="*/ 571500 w 3104585"/>
              <a:gd name="connsiteY1030" fmla="*/ 1630680 h 2264206"/>
              <a:gd name="connsiteX1031" fmla="*/ 533400 w 3104585"/>
              <a:gd name="connsiteY1031" fmla="*/ 1607820 h 2264206"/>
              <a:gd name="connsiteX1032" fmla="*/ 487680 w 3104585"/>
              <a:gd name="connsiteY1032" fmla="*/ 1531620 h 2264206"/>
              <a:gd name="connsiteX1033" fmla="*/ 495300 w 3104585"/>
              <a:gd name="connsiteY1033" fmla="*/ 1455420 h 2264206"/>
              <a:gd name="connsiteX1034" fmla="*/ 541020 w 3104585"/>
              <a:gd name="connsiteY1034" fmla="*/ 1447800 h 2264206"/>
              <a:gd name="connsiteX1035" fmla="*/ 655320 w 3104585"/>
              <a:gd name="connsiteY1035" fmla="*/ 1508760 h 2264206"/>
              <a:gd name="connsiteX1036" fmla="*/ 800100 w 3104585"/>
              <a:gd name="connsiteY1036" fmla="*/ 1752600 h 2264206"/>
              <a:gd name="connsiteX1037" fmla="*/ 723900 w 3104585"/>
              <a:gd name="connsiteY1037" fmla="*/ 1981200 h 2264206"/>
              <a:gd name="connsiteX1038" fmla="*/ 609600 w 3104585"/>
              <a:gd name="connsiteY1038" fmla="*/ 1943100 h 2264206"/>
              <a:gd name="connsiteX1039" fmla="*/ 464820 w 3104585"/>
              <a:gd name="connsiteY1039" fmla="*/ 1653540 h 2264206"/>
              <a:gd name="connsiteX1040" fmla="*/ 609600 w 3104585"/>
              <a:gd name="connsiteY1040" fmla="*/ 1676400 h 2264206"/>
              <a:gd name="connsiteX1041" fmla="*/ 601980 w 3104585"/>
              <a:gd name="connsiteY1041" fmla="*/ 1836420 h 2264206"/>
              <a:gd name="connsiteX1042" fmla="*/ 426720 w 3104585"/>
              <a:gd name="connsiteY1042" fmla="*/ 1531620 h 2264206"/>
              <a:gd name="connsiteX1043" fmla="*/ 464820 w 3104585"/>
              <a:gd name="connsiteY1043" fmla="*/ 1394460 h 2264206"/>
              <a:gd name="connsiteX1044" fmla="*/ 510540 w 3104585"/>
              <a:gd name="connsiteY1044" fmla="*/ 1470660 h 2264206"/>
              <a:gd name="connsiteX1045" fmla="*/ 563880 w 3104585"/>
              <a:gd name="connsiteY1045" fmla="*/ 1767840 h 2264206"/>
              <a:gd name="connsiteX1046" fmla="*/ 426720 w 3104585"/>
              <a:gd name="connsiteY1046" fmla="*/ 1783080 h 2264206"/>
              <a:gd name="connsiteX1047" fmla="*/ 365760 w 3104585"/>
              <a:gd name="connsiteY1047" fmla="*/ 1607820 h 2264206"/>
              <a:gd name="connsiteX1048" fmla="*/ 373380 w 3104585"/>
              <a:gd name="connsiteY1048" fmla="*/ 1470660 h 2264206"/>
              <a:gd name="connsiteX1049" fmla="*/ 403860 w 3104585"/>
              <a:gd name="connsiteY1049" fmla="*/ 1455420 h 2264206"/>
              <a:gd name="connsiteX1050" fmla="*/ 480060 w 3104585"/>
              <a:gd name="connsiteY1050" fmla="*/ 1615440 h 2264206"/>
              <a:gd name="connsiteX1051" fmla="*/ 464820 w 3104585"/>
              <a:gd name="connsiteY1051" fmla="*/ 2164080 h 2264206"/>
              <a:gd name="connsiteX1052" fmla="*/ 419100 w 3104585"/>
              <a:gd name="connsiteY1052" fmla="*/ 2141220 h 2264206"/>
              <a:gd name="connsiteX1053" fmla="*/ 342900 w 3104585"/>
              <a:gd name="connsiteY1053" fmla="*/ 1706880 h 2264206"/>
              <a:gd name="connsiteX1054" fmla="*/ 480060 w 3104585"/>
              <a:gd name="connsiteY1054" fmla="*/ 1821180 h 2264206"/>
              <a:gd name="connsiteX1055" fmla="*/ 472440 w 3104585"/>
              <a:gd name="connsiteY1055" fmla="*/ 1859280 h 2264206"/>
              <a:gd name="connsiteX1056" fmla="*/ 419100 w 3104585"/>
              <a:gd name="connsiteY1056" fmla="*/ 1851660 h 2264206"/>
              <a:gd name="connsiteX1057" fmla="*/ 281940 w 3104585"/>
              <a:gd name="connsiteY1057" fmla="*/ 1371600 h 2264206"/>
              <a:gd name="connsiteX1058" fmla="*/ 297180 w 3104585"/>
              <a:gd name="connsiteY1058" fmla="*/ 1295400 h 2264206"/>
              <a:gd name="connsiteX1059" fmla="*/ 312420 w 3104585"/>
              <a:gd name="connsiteY1059" fmla="*/ 1402080 h 2264206"/>
              <a:gd name="connsiteX1060" fmla="*/ 228600 w 3104585"/>
              <a:gd name="connsiteY1060" fmla="*/ 1440180 h 2264206"/>
              <a:gd name="connsiteX1061" fmla="*/ 167640 w 3104585"/>
              <a:gd name="connsiteY1061" fmla="*/ 1059180 h 2264206"/>
              <a:gd name="connsiteX1062" fmla="*/ 160020 w 3104585"/>
              <a:gd name="connsiteY1062" fmla="*/ 822960 h 2264206"/>
              <a:gd name="connsiteX1063" fmla="*/ 106680 w 3104585"/>
              <a:gd name="connsiteY1063" fmla="*/ 784860 h 2264206"/>
              <a:gd name="connsiteX1064" fmla="*/ 83820 w 3104585"/>
              <a:gd name="connsiteY1064" fmla="*/ 906780 h 2264206"/>
              <a:gd name="connsiteX1065" fmla="*/ 60960 w 3104585"/>
              <a:gd name="connsiteY1065" fmla="*/ 1013460 h 2264206"/>
              <a:gd name="connsiteX1066" fmla="*/ 99060 w 3104585"/>
              <a:gd name="connsiteY1066" fmla="*/ 701040 h 2264206"/>
              <a:gd name="connsiteX1067" fmla="*/ 152400 w 3104585"/>
              <a:gd name="connsiteY1067" fmla="*/ 548640 h 2264206"/>
              <a:gd name="connsiteX1068" fmla="*/ 160020 w 3104585"/>
              <a:gd name="connsiteY1068" fmla="*/ 510540 h 2264206"/>
              <a:gd name="connsiteX1069" fmla="*/ 152400 w 3104585"/>
              <a:gd name="connsiteY1069" fmla="*/ 792480 h 2264206"/>
              <a:gd name="connsiteX1070" fmla="*/ 160020 w 3104585"/>
              <a:gd name="connsiteY1070" fmla="*/ 563880 h 2264206"/>
              <a:gd name="connsiteX1071" fmla="*/ 182880 w 3104585"/>
              <a:gd name="connsiteY1071" fmla="*/ 1021080 h 2264206"/>
              <a:gd name="connsiteX1072" fmla="*/ 243840 w 3104585"/>
              <a:gd name="connsiteY1072" fmla="*/ 1234440 h 2264206"/>
              <a:gd name="connsiteX1073" fmla="*/ 274320 w 3104585"/>
              <a:gd name="connsiteY1073" fmla="*/ 1295400 h 2264206"/>
              <a:gd name="connsiteX1074" fmla="*/ 289560 w 3104585"/>
              <a:gd name="connsiteY1074" fmla="*/ 1333500 h 2264206"/>
              <a:gd name="connsiteX1075" fmla="*/ 281940 w 3104585"/>
              <a:gd name="connsiteY1075" fmla="*/ 1112520 h 2264206"/>
              <a:gd name="connsiteX1076" fmla="*/ 381000 w 3104585"/>
              <a:gd name="connsiteY1076" fmla="*/ 1303020 h 2264206"/>
              <a:gd name="connsiteX1077" fmla="*/ 434340 w 3104585"/>
              <a:gd name="connsiteY1077" fmla="*/ 1417320 h 2264206"/>
              <a:gd name="connsiteX1078" fmla="*/ 472440 w 3104585"/>
              <a:gd name="connsiteY1078" fmla="*/ 1524000 h 2264206"/>
              <a:gd name="connsiteX1079" fmla="*/ 563880 w 3104585"/>
              <a:gd name="connsiteY1079" fmla="*/ 1623060 h 2264206"/>
              <a:gd name="connsiteX1080" fmla="*/ 601980 w 3104585"/>
              <a:gd name="connsiteY1080" fmla="*/ 1661160 h 2264206"/>
              <a:gd name="connsiteX1081" fmla="*/ 1097280 w 3104585"/>
              <a:gd name="connsiteY1081" fmla="*/ 1645920 h 2264206"/>
              <a:gd name="connsiteX1082" fmla="*/ 1181100 w 3104585"/>
              <a:gd name="connsiteY1082" fmla="*/ 1600200 h 2264206"/>
              <a:gd name="connsiteX1083" fmla="*/ 1257300 w 3104585"/>
              <a:gd name="connsiteY1083" fmla="*/ 1592580 h 2264206"/>
              <a:gd name="connsiteX1084" fmla="*/ 1562100 w 3104585"/>
              <a:gd name="connsiteY1084" fmla="*/ 1592580 h 2264206"/>
              <a:gd name="connsiteX1085" fmla="*/ 1981200 w 3104585"/>
              <a:gd name="connsiteY1085" fmla="*/ 1569720 h 2264206"/>
              <a:gd name="connsiteX1086" fmla="*/ 2087880 w 3104585"/>
              <a:gd name="connsiteY1086" fmla="*/ 1554480 h 2264206"/>
              <a:gd name="connsiteX1087" fmla="*/ 2133600 w 3104585"/>
              <a:gd name="connsiteY1087" fmla="*/ 1546860 h 2264206"/>
              <a:gd name="connsiteX1088" fmla="*/ 2316480 w 3104585"/>
              <a:gd name="connsiteY1088" fmla="*/ 1508760 h 2264206"/>
              <a:gd name="connsiteX1089" fmla="*/ 2423160 w 3104585"/>
              <a:gd name="connsiteY1089" fmla="*/ 1478280 h 2264206"/>
              <a:gd name="connsiteX1090" fmla="*/ 2552700 w 3104585"/>
              <a:gd name="connsiteY1090" fmla="*/ 1432560 h 2264206"/>
              <a:gd name="connsiteX1091" fmla="*/ 2834640 w 3104585"/>
              <a:gd name="connsiteY1091" fmla="*/ 1333500 h 2264206"/>
              <a:gd name="connsiteX1092" fmla="*/ 2880360 w 3104585"/>
              <a:gd name="connsiteY1092" fmla="*/ 1310640 h 2264206"/>
              <a:gd name="connsiteX1093" fmla="*/ 2857500 w 3104585"/>
              <a:gd name="connsiteY1093" fmla="*/ 1165860 h 2264206"/>
              <a:gd name="connsiteX1094" fmla="*/ 2849880 w 3104585"/>
              <a:gd name="connsiteY1094" fmla="*/ 1127760 h 2264206"/>
              <a:gd name="connsiteX1095" fmla="*/ 2842260 w 3104585"/>
              <a:gd name="connsiteY1095" fmla="*/ 1013460 h 2264206"/>
              <a:gd name="connsiteX1096" fmla="*/ 2834640 w 3104585"/>
              <a:gd name="connsiteY1096" fmla="*/ 883920 h 2264206"/>
              <a:gd name="connsiteX1097" fmla="*/ 2827020 w 3104585"/>
              <a:gd name="connsiteY1097" fmla="*/ 853440 h 2264206"/>
              <a:gd name="connsiteX1098" fmla="*/ 2819400 w 3104585"/>
              <a:gd name="connsiteY1098" fmla="*/ 807720 h 2264206"/>
              <a:gd name="connsiteX1099" fmla="*/ 2804160 w 3104585"/>
              <a:gd name="connsiteY1099" fmla="*/ 739140 h 2264206"/>
              <a:gd name="connsiteX1100" fmla="*/ 2743200 w 3104585"/>
              <a:gd name="connsiteY1100" fmla="*/ 701040 h 2264206"/>
              <a:gd name="connsiteX1101" fmla="*/ 2689860 w 3104585"/>
              <a:gd name="connsiteY1101" fmla="*/ 640080 h 2264206"/>
              <a:gd name="connsiteX1102" fmla="*/ 2438400 w 3104585"/>
              <a:gd name="connsiteY1102" fmla="*/ 563880 h 2264206"/>
              <a:gd name="connsiteX1103" fmla="*/ 2346960 w 3104585"/>
              <a:gd name="connsiteY1103" fmla="*/ 525780 h 2264206"/>
              <a:gd name="connsiteX1104" fmla="*/ 2301240 w 3104585"/>
              <a:gd name="connsiteY1104" fmla="*/ 510540 h 2264206"/>
              <a:gd name="connsiteX1105" fmla="*/ 2179320 w 3104585"/>
              <a:gd name="connsiteY1105" fmla="*/ 457200 h 2264206"/>
              <a:gd name="connsiteX1106" fmla="*/ 2148840 w 3104585"/>
              <a:gd name="connsiteY1106" fmla="*/ 441960 h 2264206"/>
              <a:gd name="connsiteX1107" fmla="*/ 2042160 w 3104585"/>
              <a:gd name="connsiteY1107" fmla="*/ 381000 h 2264206"/>
              <a:gd name="connsiteX1108" fmla="*/ 2034540 w 3104585"/>
              <a:gd name="connsiteY1108" fmla="*/ 358140 h 2264206"/>
              <a:gd name="connsiteX1109" fmla="*/ 2095500 w 3104585"/>
              <a:gd name="connsiteY1109" fmla="*/ 335280 h 2264206"/>
              <a:gd name="connsiteX1110" fmla="*/ 2308860 w 3104585"/>
              <a:gd name="connsiteY1110" fmla="*/ 350520 h 2264206"/>
              <a:gd name="connsiteX1111" fmla="*/ 2301240 w 3104585"/>
              <a:gd name="connsiteY1111" fmla="*/ 373380 h 2264206"/>
              <a:gd name="connsiteX1112" fmla="*/ 2247900 w 3104585"/>
              <a:gd name="connsiteY1112" fmla="*/ 381000 h 2264206"/>
              <a:gd name="connsiteX1113" fmla="*/ 2156460 w 3104585"/>
              <a:gd name="connsiteY1113" fmla="*/ 411480 h 2264206"/>
              <a:gd name="connsiteX1114" fmla="*/ 2278380 w 3104585"/>
              <a:gd name="connsiteY1114" fmla="*/ 419100 h 2264206"/>
              <a:gd name="connsiteX1115" fmla="*/ 2301240 w 3104585"/>
              <a:gd name="connsiteY1115" fmla="*/ 441960 h 2264206"/>
              <a:gd name="connsiteX1116" fmla="*/ 2354580 w 3104585"/>
              <a:gd name="connsiteY1116" fmla="*/ 464820 h 2264206"/>
              <a:gd name="connsiteX1117" fmla="*/ 2415540 w 3104585"/>
              <a:gd name="connsiteY1117" fmla="*/ 472440 h 2264206"/>
              <a:gd name="connsiteX1118" fmla="*/ 2270760 w 3104585"/>
              <a:gd name="connsiteY1118" fmla="*/ 457200 h 2264206"/>
              <a:gd name="connsiteX1119" fmla="*/ 2186940 w 3104585"/>
              <a:gd name="connsiteY1119" fmla="*/ 434340 h 2264206"/>
              <a:gd name="connsiteX1120" fmla="*/ 2156460 w 3104585"/>
              <a:gd name="connsiteY1120" fmla="*/ 419100 h 2264206"/>
              <a:gd name="connsiteX1121" fmla="*/ 2042160 w 3104585"/>
              <a:gd name="connsiteY1121" fmla="*/ 373380 h 2264206"/>
              <a:gd name="connsiteX1122" fmla="*/ 1775460 w 3104585"/>
              <a:gd name="connsiteY1122" fmla="*/ 350520 h 2264206"/>
              <a:gd name="connsiteX1123" fmla="*/ 1714500 w 3104585"/>
              <a:gd name="connsiteY1123" fmla="*/ 342900 h 2264206"/>
              <a:gd name="connsiteX1124" fmla="*/ 1257300 w 3104585"/>
              <a:gd name="connsiteY1124" fmla="*/ 350520 h 2264206"/>
              <a:gd name="connsiteX1125" fmla="*/ 1150620 w 3104585"/>
              <a:gd name="connsiteY1125" fmla="*/ 365760 h 2264206"/>
              <a:gd name="connsiteX1126" fmla="*/ 1089660 w 3104585"/>
              <a:gd name="connsiteY1126" fmla="*/ 373380 h 2264206"/>
              <a:gd name="connsiteX1127" fmla="*/ 1043940 w 3104585"/>
              <a:gd name="connsiteY1127" fmla="*/ 388620 h 2264206"/>
              <a:gd name="connsiteX1128" fmla="*/ 845820 w 3104585"/>
              <a:gd name="connsiteY1128" fmla="*/ 434340 h 2264206"/>
              <a:gd name="connsiteX1129" fmla="*/ 784860 w 3104585"/>
              <a:gd name="connsiteY1129" fmla="*/ 457200 h 2264206"/>
              <a:gd name="connsiteX1130" fmla="*/ 647700 w 3104585"/>
              <a:gd name="connsiteY1130" fmla="*/ 510540 h 2264206"/>
              <a:gd name="connsiteX1131" fmla="*/ 685800 w 3104585"/>
              <a:gd name="connsiteY1131" fmla="*/ 487680 h 2264206"/>
              <a:gd name="connsiteX1132" fmla="*/ 929640 w 3104585"/>
              <a:gd name="connsiteY1132" fmla="*/ 281940 h 2264206"/>
              <a:gd name="connsiteX1133" fmla="*/ 1028700 w 3104585"/>
              <a:gd name="connsiteY1133" fmla="*/ 259080 h 2264206"/>
              <a:gd name="connsiteX1134" fmla="*/ 1249680 w 3104585"/>
              <a:gd name="connsiteY1134" fmla="*/ 220980 h 2264206"/>
              <a:gd name="connsiteX1135" fmla="*/ 1402080 w 3104585"/>
              <a:gd name="connsiteY1135" fmla="*/ 167640 h 2264206"/>
              <a:gd name="connsiteX1136" fmla="*/ 1501140 w 3104585"/>
              <a:gd name="connsiteY1136" fmla="*/ 175260 h 2264206"/>
              <a:gd name="connsiteX1137" fmla="*/ 1127760 w 3104585"/>
              <a:gd name="connsiteY1137" fmla="*/ 259080 h 2264206"/>
              <a:gd name="connsiteX1138" fmla="*/ 922020 w 3104585"/>
              <a:gd name="connsiteY1138" fmla="*/ 274320 h 2264206"/>
              <a:gd name="connsiteX1139" fmla="*/ 868680 w 3104585"/>
              <a:gd name="connsiteY1139" fmla="*/ 281940 h 2264206"/>
              <a:gd name="connsiteX1140" fmla="*/ 838200 w 3104585"/>
              <a:gd name="connsiteY1140" fmla="*/ 297180 h 2264206"/>
              <a:gd name="connsiteX1141" fmla="*/ 670560 w 3104585"/>
              <a:gd name="connsiteY1141" fmla="*/ 312420 h 2264206"/>
              <a:gd name="connsiteX1142" fmla="*/ 411480 w 3104585"/>
              <a:gd name="connsiteY1142" fmla="*/ 304800 h 2264206"/>
              <a:gd name="connsiteX1143" fmla="*/ 388620 w 3104585"/>
              <a:gd name="connsiteY1143" fmla="*/ 297180 h 2264206"/>
              <a:gd name="connsiteX1144" fmla="*/ 426720 w 3104585"/>
              <a:gd name="connsiteY1144" fmla="*/ 251460 h 2264206"/>
              <a:gd name="connsiteX1145" fmla="*/ 502920 w 3104585"/>
              <a:gd name="connsiteY1145" fmla="*/ 220980 h 2264206"/>
              <a:gd name="connsiteX1146" fmla="*/ 525780 w 3104585"/>
              <a:gd name="connsiteY1146" fmla="*/ 213360 h 2264206"/>
              <a:gd name="connsiteX1147" fmla="*/ 601980 w 3104585"/>
              <a:gd name="connsiteY1147" fmla="*/ 228600 h 2264206"/>
              <a:gd name="connsiteX1148" fmla="*/ 449580 w 3104585"/>
              <a:gd name="connsiteY1148" fmla="*/ 518160 h 2264206"/>
              <a:gd name="connsiteX1149" fmla="*/ 381000 w 3104585"/>
              <a:gd name="connsiteY1149" fmla="*/ 548640 h 2264206"/>
              <a:gd name="connsiteX1150" fmla="*/ 304800 w 3104585"/>
              <a:gd name="connsiteY1150" fmla="*/ 449580 h 2264206"/>
              <a:gd name="connsiteX1151" fmla="*/ 297180 w 3104585"/>
              <a:gd name="connsiteY1151" fmla="*/ 381000 h 2264206"/>
              <a:gd name="connsiteX1152" fmla="*/ 304800 w 3104585"/>
              <a:gd name="connsiteY1152" fmla="*/ 335280 h 2264206"/>
              <a:gd name="connsiteX1153" fmla="*/ 205740 w 3104585"/>
              <a:gd name="connsiteY1153" fmla="*/ 594360 h 2264206"/>
              <a:gd name="connsiteX1154" fmla="*/ 152400 w 3104585"/>
              <a:gd name="connsiteY1154" fmla="*/ 617220 h 2264206"/>
              <a:gd name="connsiteX1155" fmla="*/ 144780 w 3104585"/>
              <a:gd name="connsiteY1155" fmla="*/ 571500 h 2264206"/>
              <a:gd name="connsiteX1156" fmla="*/ 114300 w 3104585"/>
              <a:gd name="connsiteY1156" fmla="*/ 182880 h 2264206"/>
              <a:gd name="connsiteX1157" fmla="*/ 91440 w 3104585"/>
              <a:gd name="connsiteY1157" fmla="*/ 297180 h 2264206"/>
              <a:gd name="connsiteX1158" fmla="*/ 45720 w 3104585"/>
              <a:gd name="connsiteY1158" fmla="*/ 510540 h 2264206"/>
              <a:gd name="connsiteX1159" fmla="*/ 68580 w 3104585"/>
              <a:gd name="connsiteY1159" fmla="*/ 449580 h 2264206"/>
              <a:gd name="connsiteX1160" fmla="*/ 91440 w 3104585"/>
              <a:gd name="connsiteY1160" fmla="*/ 342900 h 2264206"/>
              <a:gd name="connsiteX1161" fmla="*/ 144780 w 3104585"/>
              <a:gd name="connsiteY1161" fmla="*/ 411480 h 2264206"/>
              <a:gd name="connsiteX1162" fmla="*/ 167640 w 3104585"/>
              <a:gd name="connsiteY1162" fmla="*/ 853440 h 2264206"/>
              <a:gd name="connsiteX1163" fmla="*/ 175260 w 3104585"/>
              <a:gd name="connsiteY1163" fmla="*/ 876300 h 2264206"/>
              <a:gd name="connsiteX1164" fmla="*/ 228600 w 3104585"/>
              <a:gd name="connsiteY1164" fmla="*/ 998220 h 2264206"/>
              <a:gd name="connsiteX1165" fmla="*/ 236220 w 3104585"/>
              <a:gd name="connsiteY1165" fmla="*/ 1120140 h 2264206"/>
              <a:gd name="connsiteX1166" fmla="*/ 243840 w 3104585"/>
              <a:gd name="connsiteY1166" fmla="*/ 1287780 h 2264206"/>
              <a:gd name="connsiteX1167" fmla="*/ 274320 w 3104585"/>
              <a:gd name="connsiteY1167" fmla="*/ 1447800 h 2264206"/>
              <a:gd name="connsiteX1168" fmla="*/ 259080 w 3104585"/>
              <a:gd name="connsiteY1168" fmla="*/ 1744980 h 2264206"/>
              <a:gd name="connsiteX1169" fmla="*/ 152400 w 3104585"/>
              <a:gd name="connsiteY1169" fmla="*/ 1714500 h 2264206"/>
              <a:gd name="connsiteX1170" fmla="*/ 68580 w 3104585"/>
              <a:gd name="connsiteY1170" fmla="*/ 1417320 h 2264206"/>
              <a:gd name="connsiteX1171" fmla="*/ 53340 w 3104585"/>
              <a:gd name="connsiteY1171" fmla="*/ 1196340 h 2264206"/>
              <a:gd name="connsiteX1172" fmla="*/ 68580 w 3104585"/>
              <a:gd name="connsiteY1172" fmla="*/ 1264920 h 2264206"/>
              <a:gd name="connsiteX1173" fmla="*/ 68580 w 3104585"/>
              <a:gd name="connsiteY1173" fmla="*/ 1516380 h 2264206"/>
              <a:gd name="connsiteX1174" fmla="*/ 205740 w 3104585"/>
              <a:gd name="connsiteY1174" fmla="*/ 1752600 h 2264206"/>
              <a:gd name="connsiteX1175" fmla="*/ 228600 w 3104585"/>
              <a:gd name="connsiteY1175" fmla="*/ 1950720 h 2264206"/>
              <a:gd name="connsiteX1176" fmla="*/ 213360 w 3104585"/>
              <a:gd name="connsiteY1176" fmla="*/ 1874520 h 2264206"/>
              <a:gd name="connsiteX1177" fmla="*/ 251460 w 3104585"/>
              <a:gd name="connsiteY1177" fmla="*/ 1684020 h 2264206"/>
              <a:gd name="connsiteX1178" fmla="*/ 365760 w 3104585"/>
              <a:gd name="connsiteY1178" fmla="*/ 1965960 h 2264206"/>
              <a:gd name="connsiteX1179" fmla="*/ 350520 w 3104585"/>
              <a:gd name="connsiteY1179" fmla="*/ 2247900 h 2264206"/>
              <a:gd name="connsiteX1180" fmla="*/ 327660 w 3104585"/>
              <a:gd name="connsiteY1180" fmla="*/ 2263140 h 2264206"/>
              <a:gd name="connsiteX1181" fmla="*/ 175260 w 3104585"/>
              <a:gd name="connsiteY1181" fmla="*/ 2148840 h 2264206"/>
              <a:gd name="connsiteX1182" fmla="*/ 175260 w 3104585"/>
              <a:gd name="connsiteY1182" fmla="*/ 1706880 h 2264206"/>
              <a:gd name="connsiteX1183" fmla="*/ 251460 w 3104585"/>
              <a:gd name="connsiteY1183" fmla="*/ 1691640 h 2264206"/>
              <a:gd name="connsiteX1184" fmla="*/ 411480 w 3104585"/>
              <a:gd name="connsiteY1184" fmla="*/ 1790700 h 2264206"/>
              <a:gd name="connsiteX1185" fmla="*/ 472440 w 3104585"/>
              <a:gd name="connsiteY1185" fmla="*/ 1935480 h 2264206"/>
              <a:gd name="connsiteX1186" fmla="*/ 373380 w 3104585"/>
              <a:gd name="connsiteY1186" fmla="*/ 2026920 h 226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</a:cxnLst>
            <a:rect l="l" t="t" r="r" b="b"/>
            <a:pathLst>
              <a:path w="3104585" h="2264206">
                <a:moveTo>
                  <a:pt x="518160" y="541020"/>
                </a:moveTo>
                <a:cubicBezTo>
                  <a:pt x="535940" y="530860"/>
                  <a:pt x="554724" y="522283"/>
                  <a:pt x="571500" y="510540"/>
                </a:cubicBezTo>
                <a:cubicBezTo>
                  <a:pt x="580328" y="504360"/>
                  <a:pt x="585854" y="494296"/>
                  <a:pt x="594360" y="487680"/>
                </a:cubicBezTo>
                <a:cubicBezTo>
                  <a:pt x="608818" y="476435"/>
                  <a:pt x="624840" y="467360"/>
                  <a:pt x="640080" y="457200"/>
                </a:cubicBezTo>
                <a:cubicBezTo>
                  <a:pt x="645160" y="467360"/>
                  <a:pt x="655320" y="476321"/>
                  <a:pt x="655320" y="487680"/>
                </a:cubicBezTo>
                <a:cubicBezTo>
                  <a:pt x="655320" y="496838"/>
                  <a:pt x="646111" y="503648"/>
                  <a:pt x="640080" y="510540"/>
                </a:cubicBezTo>
                <a:cubicBezTo>
                  <a:pt x="628253" y="524057"/>
                  <a:pt x="611943" y="533696"/>
                  <a:pt x="601980" y="548640"/>
                </a:cubicBezTo>
                <a:cubicBezTo>
                  <a:pt x="596900" y="556260"/>
                  <a:pt x="616337" y="536801"/>
                  <a:pt x="624840" y="533400"/>
                </a:cubicBezTo>
                <a:cubicBezTo>
                  <a:pt x="637540" y="528320"/>
                  <a:pt x="673621" y="509615"/>
                  <a:pt x="662940" y="518160"/>
                </a:cubicBezTo>
                <a:cubicBezTo>
                  <a:pt x="612965" y="558140"/>
                  <a:pt x="586008" y="562460"/>
                  <a:pt x="533400" y="586740"/>
                </a:cubicBezTo>
                <a:cubicBezTo>
                  <a:pt x="517929" y="593880"/>
                  <a:pt x="502920" y="601980"/>
                  <a:pt x="487680" y="609600"/>
                </a:cubicBezTo>
                <a:cubicBezTo>
                  <a:pt x="495300" y="596900"/>
                  <a:pt x="500901" y="582745"/>
                  <a:pt x="510540" y="571500"/>
                </a:cubicBezTo>
                <a:cubicBezTo>
                  <a:pt x="516500" y="564547"/>
                  <a:pt x="535621" y="547375"/>
                  <a:pt x="533400" y="556260"/>
                </a:cubicBezTo>
                <a:cubicBezTo>
                  <a:pt x="528958" y="574029"/>
                  <a:pt x="514165" y="587522"/>
                  <a:pt x="502920" y="601980"/>
                </a:cubicBezTo>
                <a:cubicBezTo>
                  <a:pt x="489330" y="619453"/>
                  <a:pt x="445450" y="653681"/>
                  <a:pt x="434340" y="662940"/>
                </a:cubicBezTo>
                <a:cubicBezTo>
                  <a:pt x="424842" y="691433"/>
                  <a:pt x="416293" y="730719"/>
                  <a:pt x="411480" y="624840"/>
                </a:cubicBezTo>
                <a:cubicBezTo>
                  <a:pt x="409861" y="589226"/>
                  <a:pt x="416560" y="553720"/>
                  <a:pt x="419100" y="518160"/>
                </a:cubicBezTo>
                <a:cubicBezTo>
                  <a:pt x="424180" y="528320"/>
                  <a:pt x="437095" y="537620"/>
                  <a:pt x="434340" y="548640"/>
                </a:cubicBezTo>
                <a:cubicBezTo>
                  <a:pt x="428528" y="571887"/>
                  <a:pt x="409981" y="589969"/>
                  <a:pt x="396240" y="609600"/>
                </a:cubicBezTo>
                <a:cubicBezTo>
                  <a:pt x="346413" y="680781"/>
                  <a:pt x="334495" y="686123"/>
                  <a:pt x="297180" y="746760"/>
                </a:cubicBezTo>
                <a:cubicBezTo>
                  <a:pt x="259380" y="808186"/>
                  <a:pt x="287435" y="793188"/>
                  <a:pt x="243840" y="807720"/>
                </a:cubicBezTo>
                <a:cubicBezTo>
                  <a:pt x="235305" y="769314"/>
                  <a:pt x="214757" y="682620"/>
                  <a:pt x="213360" y="647700"/>
                </a:cubicBezTo>
                <a:cubicBezTo>
                  <a:pt x="212036" y="614609"/>
                  <a:pt x="218440" y="581660"/>
                  <a:pt x="220980" y="548640"/>
                </a:cubicBezTo>
                <a:cubicBezTo>
                  <a:pt x="228600" y="566420"/>
                  <a:pt x="243840" y="582636"/>
                  <a:pt x="243840" y="601980"/>
                </a:cubicBezTo>
                <a:cubicBezTo>
                  <a:pt x="243840" y="686257"/>
                  <a:pt x="236902" y="685118"/>
                  <a:pt x="198120" y="723900"/>
                </a:cubicBezTo>
                <a:cubicBezTo>
                  <a:pt x="147332" y="662954"/>
                  <a:pt x="106680" y="642575"/>
                  <a:pt x="106680" y="563880"/>
                </a:cubicBezTo>
                <a:cubicBezTo>
                  <a:pt x="106680" y="540462"/>
                  <a:pt x="116840" y="518160"/>
                  <a:pt x="121920" y="495300"/>
                </a:cubicBezTo>
                <a:cubicBezTo>
                  <a:pt x="129540" y="500380"/>
                  <a:pt x="138917" y="503505"/>
                  <a:pt x="144780" y="510540"/>
                </a:cubicBezTo>
                <a:cubicBezTo>
                  <a:pt x="152052" y="519266"/>
                  <a:pt x="153719" y="550471"/>
                  <a:pt x="160020" y="541020"/>
                </a:cubicBezTo>
                <a:cubicBezTo>
                  <a:pt x="174388" y="519467"/>
                  <a:pt x="168722" y="489884"/>
                  <a:pt x="175260" y="464820"/>
                </a:cubicBezTo>
                <a:cubicBezTo>
                  <a:pt x="201771" y="363193"/>
                  <a:pt x="209373" y="374302"/>
                  <a:pt x="228600" y="274320"/>
                </a:cubicBezTo>
                <a:cubicBezTo>
                  <a:pt x="253179" y="146508"/>
                  <a:pt x="221864" y="200604"/>
                  <a:pt x="259080" y="144780"/>
                </a:cubicBezTo>
                <a:cubicBezTo>
                  <a:pt x="298637" y="194226"/>
                  <a:pt x="345444" y="235368"/>
                  <a:pt x="281940" y="320040"/>
                </a:cubicBezTo>
                <a:cubicBezTo>
                  <a:pt x="264901" y="342758"/>
                  <a:pt x="226060" y="309880"/>
                  <a:pt x="198120" y="304800"/>
                </a:cubicBezTo>
                <a:cubicBezTo>
                  <a:pt x="180340" y="274320"/>
                  <a:pt x="159111" y="245605"/>
                  <a:pt x="144780" y="213360"/>
                </a:cubicBezTo>
                <a:cubicBezTo>
                  <a:pt x="138505" y="199241"/>
                  <a:pt x="140907" y="182629"/>
                  <a:pt x="137160" y="167640"/>
                </a:cubicBezTo>
                <a:cubicBezTo>
                  <a:pt x="133264" y="152055"/>
                  <a:pt x="127000" y="137160"/>
                  <a:pt x="121920" y="121920"/>
                </a:cubicBezTo>
                <a:cubicBezTo>
                  <a:pt x="124460" y="96520"/>
                  <a:pt x="118124" y="68552"/>
                  <a:pt x="129540" y="45720"/>
                </a:cubicBezTo>
                <a:cubicBezTo>
                  <a:pt x="133636" y="37529"/>
                  <a:pt x="148304" y="52769"/>
                  <a:pt x="152400" y="60960"/>
                </a:cubicBezTo>
                <a:cubicBezTo>
                  <a:pt x="161767" y="79694"/>
                  <a:pt x="162560" y="101600"/>
                  <a:pt x="167640" y="121920"/>
                </a:cubicBezTo>
                <a:cubicBezTo>
                  <a:pt x="167579" y="122183"/>
                  <a:pt x="166258" y="231294"/>
                  <a:pt x="121920" y="236220"/>
                </a:cubicBezTo>
                <a:cubicBezTo>
                  <a:pt x="106564" y="237926"/>
                  <a:pt x="91440" y="231140"/>
                  <a:pt x="76200" y="228600"/>
                </a:cubicBezTo>
                <a:cubicBezTo>
                  <a:pt x="78740" y="210820"/>
                  <a:pt x="68876" y="185223"/>
                  <a:pt x="83820" y="175260"/>
                </a:cubicBezTo>
                <a:cubicBezTo>
                  <a:pt x="100859" y="163901"/>
                  <a:pt x="140001" y="162967"/>
                  <a:pt x="144780" y="182880"/>
                </a:cubicBezTo>
                <a:cubicBezTo>
                  <a:pt x="159056" y="242362"/>
                  <a:pt x="135627" y="304892"/>
                  <a:pt x="129540" y="365760"/>
                </a:cubicBezTo>
                <a:cubicBezTo>
                  <a:pt x="128003" y="381134"/>
                  <a:pt x="126806" y="396823"/>
                  <a:pt x="121920" y="411480"/>
                </a:cubicBezTo>
                <a:cubicBezTo>
                  <a:pt x="119024" y="420168"/>
                  <a:pt x="103784" y="443028"/>
                  <a:pt x="106680" y="434340"/>
                </a:cubicBezTo>
                <a:cubicBezTo>
                  <a:pt x="120809" y="391953"/>
                  <a:pt x="141099" y="343915"/>
                  <a:pt x="182880" y="320040"/>
                </a:cubicBezTo>
                <a:cubicBezTo>
                  <a:pt x="201066" y="309648"/>
                  <a:pt x="223520" y="309880"/>
                  <a:pt x="243840" y="304800"/>
                </a:cubicBezTo>
                <a:cubicBezTo>
                  <a:pt x="256540" y="309880"/>
                  <a:pt x="271646" y="311033"/>
                  <a:pt x="281940" y="320040"/>
                </a:cubicBezTo>
                <a:cubicBezTo>
                  <a:pt x="293086" y="329793"/>
                  <a:pt x="292007" y="365603"/>
                  <a:pt x="304800" y="358140"/>
                </a:cubicBezTo>
                <a:cubicBezTo>
                  <a:pt x="337710" y="338943"/>
                  <a:pt x="344986" y="292105"/>
                  <a:pt x="373380" y="266700"/>
                </a:cubicBezTo>
                <a:cubicBezTo>
                  <a:pt x="387707" y="253881"/>
                  <a:pt x="477410" y="216673"/>
                  <a:pt x="502920" y="205740"/>
                </a:cubicBezTo>
                <a:cubicBezTo>
                  <a:pt x="553183" y="235898"/>
                  <a:pt x="569692" y="229176"/>
                  <a:pt x="518160" y="312420"/>
                </a:cubicBezTo>
                <a:cubicBezTo>
                  <a:pt x="499253" y="342962"/>
                  <a:pt x="441960" y="388620"/>
                  <a:pt x="441960" y="388620"/>
                </a:cubicBezTo>
                <a:cubicBezTo>
                  <a:pt x="434340" y="381000"/>
                  <a:pt x="419817" y="376512"/>
                  <a:pt x="419100" y="365760"/>
                </a:cubicBezTo>
                <a:cubicBezTo>
                  <a:pt x="413399" y="280251"/>
                  <a:pt x="415282" y="287025"/>
                  <a:pt x="457200" y="259080"/>
                </a:cubicBezTo>
                <a:cubicBezTo>
                  <a:pt x="462280" y="248920"/>
                  <a:pt x="461081" y="228600"/>
                  <a:pt x="472440" y="228600"/>
                </a:cubicBezTo>
                <a:cubicBezTo>
                  <a:pt x="485140" y="228600"/>
                  <a:pt x="496046" y="246402"/>
                  <a:pt x="495300" y="259080"/>
                </a:cubicBezTo>
                <a:cubicBezTo>
                  <a:pt x="493271" y="293568"/>
                  <a:pt x="480910" y="327568"/>
                  <a:pt x="464820" y="358140"/>
                </a:cubicBezTo>
                <a:cubicBezTo>
                  <a:pt x="454782" y="377212"/>
                  <a:pt x="433518" y="387840"/>
                  <a:pt x="419100" y="403860"/>
                </a:cubicBezTo>
                <a:cubicBezTo>
                  <a:pt x="410604" y="413300"/>
                  <a:pt x="403860" y="424180"/>
                  <a:pt x="396240" y="434340"/>
                </a:cubicBezTo>
                <a:cubicBezTo>
                  <a:pt x="373380" y="421640"/>
                  <a:pt x="333333" y="421768"/>
                  <a:pt x="327660" y="396240"/>
                </a:cubicBezTo>
                <a:cubicBezTo>
                  <a:pt x="297068" y="258578"/>
                  <a:pt x="376558" y="299880"/>
                  <a:pt x="426720" y="312420"/>
                </a:cubicBezTo>
                <a:cubicBezTo>
                  <a:pt x="416560" y="360680"/>
                  <a:pt x="410049" y="409855"/>
                  <a:pt x="396240" y="457200"/>
                </a:cubicBezTo>
                <a:cubicBezTo>
                  <a:pt x="392093" y="471418"/>
                  <a:pt x="385838" y="487291"/>
                  <a:pt x="373380" y="495300"/>
                </a:cubicBezTo>
                <a:cubicBezTo>
                  <a:pt x="348372" y="511377"/>
                  <a:pt x="317500" y="515620"/>
                  <a:pt x="289560" y="525780"/>
                </a:cubicBezTo>
                <a:cubicBezTo>
                  <a:pt x="254000" y="502920"/>
                  <a:pt x="188858" y="499049"/>
                  <a:pt x="182880" y="457200"/>
                </a:cubicBezTo>
                <a:cubicBezTo>
                  <a:pt x="154854" y="261020"/>
                  <a:pt x="261599" y="254905"/>
                  <a:pt x="381000" y="205740"/>
                </a:cubicBezTo>
                <a:cubicBezTo>
                  <a:pt x="396240" y="213360"/>
                  <a:pt x="417269" y="214423"/>
                  <a:pt x="426720" y="228600"/>
                </a:cubicBezTo>
                <a:cubicBezTo>
                  <a:pt x="439710" y="248085"/>
                  <a:pt x="441310" y="273771"/>
                  <a:pt x="441960" y="297180"/>
                </a:cubicBezTo>
                <a:cubicBezTo>
                  <a:pt x="443866" y="365781"/>
                  <a:pt x="436880" y="434340"/>
                  <a:pt x="434340" y="502920"/>
                </a:cubicBezTo>
                <a:cubicBezTo>
                  <a:pt x="419100" y="487680"/>
                  <a:pt x="391138" y="478605"/>
                  <a:pt x="388620" y="457200"/>
                </a:cubicBezTo>
                <a:cubicBezTo>
                  <a:pt x="380289" y="386387"/>
                  <a:pt x="384505" y="312464"/>
                  <a:pt x="403860" y="243840"/>
                </a:cubicBezTo>
                <a:cubicBezTo>
                  <a:pt x="413660" y="209095"/>
                  <a:pt x="444399" y="182756"/>
                  <a:pt x="472440" y="160020"/>
                </a:cubicBezTo>
                <a:cubicBezTo>
                  <a:pt x="652888" y="13711"/>
                  <a:pt x="616145" y="30719"/>
                  <a:pt x="754380" y="0"/>
                </a:cubicBezTo>
                <a:cubicBezTo>
                  <a:pt x="764540" y="35560"/>
                  <a:pt x="789447" y="69983"/>
                  <a:pt x="784860" y="106680"/>
                </a:cubicBezTo>
                <a:cubicBezTo>
                  <a:pt x="776192" y="176025"/>
                  <a:pt x="745566" y="241348"/>
                  <a:pt x="716280" y="304800"/>
                </a:cubicBezTo>
                <a:cubicBezTo>
                  <a:pt x="699450" y="341264"/>
                  <a:pt x="673950" y="373465"/>
                  <a:pt x="647700" y="403860"/>
                </a:cubicBezTo>
                <a:cubicBezTo>
                  <a:pt x="595213" y="464635"/>
                  <a:pt x="536263" y="497678"/>
                  <a:pt x="464820" y="533400"/>
                </a:cubicBezTo>
                <a:cubicBezTo>
                  <a:pt x="455453" y="538084"/>
                  <a:pt x="444500" y="538480"/>
                  <a:pt x="434340" y="541020"/>
                </a:cubicBezTo>
                <a:cubicBezTo>
                  <a:pt x="411480" y="528320"/>
                  <a:pt x="369458" y="528808"/>
                  <a:pt x="365760" y="502920"/>
                </a:cubicBezTo>
                <a:cubicBezTo>
                  <a:pt x="350274" y="394515"/>
                  <a:pt x="366650" y="338271"/>
                  <a:pt x="441960" y="304800"/>
                </a:cubicBezTo>
                <a:cubicBezTo>
                  <a:pt x="451530" y="300547"/>
                  <a:pt x="462280" y="299720"/>
                  <a:pt x="472440" y="297180"/>
                </a:cubicBezTo>
                <a:cubicBezTo>
                  <a:pt x="490220" y="302260"/>
                  <a:pt x="516800" y="296256"/>
                  <a:pt x="525780" y="312420"/>
                </a:cubicBezTo>
                <a:cubicBezTo>
                  <a:pt x="534760" y="328584"/>
                  <a:pt x="520231" y="350012"/>
                  <a:pt x="510540" y="365760"/>
                </a:cubicBezTo>
                <a:cubicBezTo>
                  <a:pt x="491919" y="396019"/>
                  <a:pt x="465581" y="414223"/>
                  <a:pt x="434340" y="426720"/>
                </a:cubicBezTo>
                <a:cubicBezTo>
                  <a:pt x="419425" y="432686"/>
                  <a:pt x="403860" y="436880"/>
                  <a:pt x="388620" y="441960"/>
                </a:cubicBezTo>
                <a:cubicBezTo>
                  <a:pt x="429260" y="386080"/>
                  <a:pt x="461682" y="323178"/>
                  <a:pt x="510540" y="274320"/>
                </a:cubicBezTo>
                <a:cubicBezTo>
                  <a:pt x="572262" y="212598"/>
                  <a:pt x="576657" y="246534"/>
                  <a:pt x="594360" y="281940"/>
                </a:cubicBezTo>
                <a:cubicBezTo>
                  <a:pt x="515828" y="412827"/>
                  <a:pt x="566619" y="378737"/>
                  <a:pt x="472440" y="419100"/>
                </a:cubicBezTo>
                <a:cubicBezTo>
                  <a:pt x="469900" y="408940"/>
                  <a:pt x="459308" y="397525"/>
                  <a:pt x="464820" y="388620"/>
                </a:cubicBezTo>
                <a:cubicBezTo>
                  <a:pt x="555743" y="241745"/>
                  <a:pt x="557712" y="264757"/>
                  <a:pt x="701040" y="205740"/>
                </a:cubicBezTo>
                <a:cubicBezTo>
                  <a:pt x="746760" y="215900"/>
                  <a:pt x="809816" y="198966"/>
                  <a:pt x="838200" y="236220"/>
                </a:cubicBezTo>
                <a:cubicBezTo>
                  <a:pt x="864549" y="270804"/>
                  <a:pt x="839107" y="325392"/>
                  <a:pt x="822960" y="365760"/>
                </a:cubicBezTo>
                <a:cubicBezTo>
                  <a:pt x="816632" y="381580"/>
                  <a:pt x="792711" y="381480"/>
                  <a:pt x="777240" y="388620"/>
                </a:cubicBezTo>
                <a:cubicBezTo>
                  <a:pt x="720092" y="414996"/>
                  <a:pt x="729893" y="409768"/>
                  <a:pt x="670560" y="426720"/>
                </a:cubicBezTo>
                <a:cubicBezTo>
                  <a:pt x="589176" y="417677"/>
                  <a:pt x="534626" y="433114"/>
                  <a:pt x="662940" y="304800"/>
                </a:cubicBezTo>
                <a:cubicBezTo>
                  <a:pt x="750507" y="217233"/>
                  <a:pt x="789149" y="228856"/>
                  <a:pt x="891540" y="220980"/>
                </a:cubicBezTo>
                <a:cubicBezTo>
                  <a:pt x="944880" y="210820"/>
                  <a:pt x="997298" y="192510"/>
                  <a:pt x="1051560" y="190500"/>
                </a:cubicBezTo>
                <a:cubicBezTo>
                  <a:pt x="1143441" y="187097"/>
                  <a:pt x="1075322" y="288658"/>
                  <a:pt x="1051560" y="312420"/>
                </a:cubicBezTo>
                <a:cubicBezTo>
                  <a:pt x="1037080" y="326900"/>
                  <a:pt x="1010920" y="317500"/>
                  <a:pt x="990600" y="320040"/>
                </a:cubicBezTo>
                <a:cubicBezTo>
                  <a:pt x="960120" y="309880"/>
                  <a:pt x="923041" y="311053"/>
                  <a:pt x="899160" y="289560"/>
                </a:cubicBezTo>
                <a:cubicBezTo>
                  <a:pt x="888993" y="280410"/>
                  <a:pt x="903128" y="259209"/>
                  <a:pt x="914400" y="251460"/>
                </a:cubicBezTo>
                <a:cubicBezTo>
                  <a:pt x="946281" y="229542"/>
                  <a:pt x="983234" y="213768"/>
                  <a:pt x="1021080" y="205740"/>
                </a:cubicBezTo>
                <a:cubicBezTo>
                  <a:pt x="1068355" y="195712"/>
                  <a:pt x="1117600" y="200660"/>
                  <a:pt x="1165860" y="198120"/>
                </a:cubicBezTo>
                <a:cubicBezTo>
                  <a:pt x="1173480" y="213360"/>
                  <a:pt x="1199364" y="230535"/>
                  <a:pt x="1188720" y="243840"/>
                </a:cubicBezTo>
                <a:cubicBezTo>
                  <a:pt x="1170148" y="267055"/>
                  <a:pt x="1133230" y="265306"/>
                  <a:pt x="1104900" y="274320"/>
                </a:cubicBezTo>
                <a:cubicBezTo>
                  <a:pt x="1006047" y="305773"/>
                  <a:pt x="1021225" y="297170"/>
                  <a:pt x="906780" y="304800"/>
                </a:cubicBezTo>
                <a:cubicBezTo>
                  <a:pt x="878840" y="287020"/>
                  <a:pt x="819091" y="284351"/>
                  <a:pt x="822960" y="251460"/>
                </a:cubicBezTo>
                <a:cubicBezTo>
                  <a:pt x="836936" y="132668"/>
                  <a:pt x="1024505" y="186048"/>
                  <a:pt x="1066800" y="190500"/>
                </a:cubicBezTo>
                <a:cubicBezTo>
                  <a:pt x="1059180" y="213360"/>
                  <a:pt x="1058398" y="239803"/>
                  <a:pt x="1043940" y="259080"/>
                </a:cubicBezTo>
                <a:cubicBezTo>
                  <a:pt x="1033717" y="272711"/>
                  <a:pt x="1014100" y="275764"/>
                  <a:pt x="998220" y="281940"/>
                </a:cubicBezTo>
                <a:cubicBezTo>
                  <a:pt x="968276" y="293585"/>
                  <a:pt x="936611" y="300488"/>
                  <a:pt x="906780" y="312420"/>
                </a:cubicBezTo>
                <a:cubicBezTo>
                  <a:pt x="885686" y="320857"/>
                  <a:pt x="867757" y="336994"/>
                  <a:pt x="845820" y="342900"/>
                </a:cubicBezTo>
                <a:cubicBezTo>
                  <a:pt x="801063" y="354950"/>
                  <a:pt x="754380" y="358140"/>
                  <a:pt x="708660" y="365760"/>
                </a:cubicBezTo>
                <a:cubicBezTo>
                  <a:pt x="688340" y="373380"/>
                  <a:pt x="625998" y="388620"/>
                  <a:pt x="647700" y="388620"/>
                </a:cubicBezTo>
                <a:cubicBezTo>
                  <a:pt x="676322" y="388620"/>
                  <a:pt x="830375" y="341046"/>
                  <a:pt x="853440" y="335280"/>
                </a:cubicBezTo>
                <a:cubicBezTo>
                  <a:pt x="939509" y="313763"/>
                  <a:pt x="1028354" y="246265"/>
                  <a:pt x="1112520" y="274320"/>
                </a:cubicBezTo>
                <a:cubicBezTo>
                  <a:pt x="1178335" y="296258"/>
                  <a:pt x="988111" y="337047"/>
                  <a:pt x="922020" y="358140"/>
                </a:cubicBezTo>
                <a:cubicBezTo>
                  <a:pt x="867913" y="375408"/>
                  <a:pt x="810141" y="377827"/>
                  <a:pt x="754380" y="388620"/>
                </a:cubicBezTo>
                <a:cubicBezTo>
                  <a:pt x="631683" y="412368"/>
                  <a:pt x="740174" y="397818"/>
                  <a:pt x="617220" y="411480"/>
                </a:cubicBezTo>
                <a:cubicBezTo>
                  <a:pt x="652780" y="383540"/>
                  <a:pt x="684728" y="350259"/>
                  <a:pt x="723900" y="327660"/>
                </a:cubicBezTo>
                <a:cubicBezTo>
                  <a:pt x="793435" y="287543"/>
                  <a:pt x="972747" y="275375"/>
                  <a:pt x="1021080" y="266700"/>
                </a:cubicBezTo>
                <a:cubicBezTo>
                  <a:pt x="1052004" y="261150"/>
                  <a:pt x="1081657" y="249719"/>
                  <a:pt x="1112520" y="243840"/>
                </a:cubicBezTo>
                <a:cubicBezTo>
                  <a:pt x="1135114" y="239536"/>
                  <a:pt x="1201672" y="225934"/>
                  <a:pt x="1181100" y="236220"/>
                </a:cubicBezTo>
                <a:cubicBezTo>
                  <a:pt x="1155700" y="248920"/>
                  <a:pt x="1125022" y="245391"/>
                  <a:pt x="1097280" y="251460"/>
                </a:cubicBezTo>
                <a:cubicBezTo>
                  <a:pt x="1043716" y="263177"/>
                  <a:pt x="990600" y="276860"/>
                  <a:pt x="937260" y="289560"/>
                </a:cubicBezTo>
                <a:cubicBezTo>
                  <a:pt x="982980" y="261620"/>
                  <a:pt x="1024184" y="224376"/>
                  <a:pt x="1074420" y="205740"/>
                </a:cubicBezTo>
                <a:cubicBezTo>
                  <a:pt x="1399935" y="84984"/>
                  <a:pt x="1531064" y="96613"/>
                  <a:pt x="1333500" y="129540"/>
                </a:cubicBezTo>
                <a:cubicBezTo>
                  <a:pt x="1267592" y="140525"/>
                  <a:pt x="1201335" y="149325"/>
                  <a:pt x="1135380" y="160020"/>
                </a:cubicBezTo>
                <a:cubicBezTo>
                  <a:pt x="1107348" y="164566"/>
                  <a:pt x="1079500" y="170180"/>
                  <a:pt x="1051560" y="175260"/>
                </a:cubicBezTo>
                <a:cubicBezTo>
                  <a:pt x="1117600" y="139700"/>
                  <a:pt x="1190474" y="114629"/>
                  <a:pt x="1249680" y="68580"/>
                </a:cubicBezTo>
                <a:cubicBezTo>
                  <a:pt x="1272540" y="50800"/>
                  <a:pt x="1335636" y="38408"/>
                  <a:pt x="1318260" y="15240"/>
                </a:cubicBezTo>
                <a:cubicBezTo>
                  <a:pt x="1299409" y="-9894"/>
                  <a:pt x="1257158" y="29932"/>
                  <a:pt x="1226820" y="38100"/>
                </a:cubicBezTo>
                <a:cubicBezTo>
                  <a:pt x="1191109" y="47715"/>
                  <a:pt x="1156176" y="60264"/>
                  <a:pt x="1120140" y="68580"/>
                </a:cubicBezTo>
                <a:cubicBezTo>
                  <a:pt x="818807" y="138118"/>
                  <a:pt x="909498" y="125594"/>
                  <a:pt x="678180" y="137160"/>
                </a:cubicBezTo>
                <a:cubicBezTo>
                  <a:pt x="833120" y="139700"/>
                  <a:pt x="1004399" y="75479"/>
                  <a:pt x="1143000" y="144780"/>
                </a:cubicBezTo>
                <a:cubicBezTo>
                  <a:pt x="1294264" y="220412"/>
                  <a:pt x="1086183" y="351565"/>
                  <a:pt x="1036320" y="373380"/>
                </a:cubicBezTo>
                <a:cubicBezTo>
                  <a:pt x="1014244" y="383038"/>
                  <a:pt x="990600" y="388620"/>
                  <a:pt x="967740" y="396240"/>
                </a:cubicBezTo>
                <a:cubicBezTo>
                  <a:pt x="909320" y="388620"/>
                  <a:pt x="846206" y="397557"/>
                  <a:pt x="792480" y="373380"/>
                </a:cubicBezTo>
                <a:cubicBezTo>
                  <a:pt x="776942" y="366388"/>
                  <a:pt x="800445" y="335935"/>
                  <a:pt x="815340" y="327660"/>
                </a:cubicBezTo>
                <a:cubicBezTo>
                  <a:pt x="849809" y="308510"/>
                  <a:pt x="891019" y="305131"/>
                  <a:pt x="929640" y="297180"/>
                </a:cubicBezTo>
                <a:cubicBezTo>
                  <a:pt x="977494" y="287328"/>
                  <a:pt x="1026626" y="284458"/>
                  <a:pt x="1074420" y="274320"/>
                </a:cubicBezTo>
                <a:cubicBezTo>
                  <a:pt x="1122894" y="264038"/>
                  <a:pt x="1192872" y="241475"/>
                  <a:pt x="1242060" y="220980"/>
                </a:cubicBezTo>
                <a:cubicBezTo>
                  <a:pt x="1252545" y="216611"/>
                  <a:pt x="1263089" y="212041"/>
                  <a:pt x="1272540" y="205740"/>
                </a:cubicBezTo>
                <a:cubicBezTo>
                  <a:pt x="1286072" y="196718"/>
                  <a:pt x="1294781" y="178864"/>
                  <a:pt x="1310640" y="175260"/>
                </a:cubicBezTo>
                <a:cubicBezTo>
                  <a:pt x="1352819" y="165674"/>
                  <a:pt x="1397000" y="170180"/>
                  <a:pt x="1440180" y="167640"/>
                </a:cubicBezTo>
                <a:cubicBezTo>
                  <a:pt x="1476281" y="149589"/>
                  <a:pt x="1515348" y="119341"/>
                  <a:pt x="1546860" y="198120"/>
                </a:cubicBezTo>
                <a:cubicBezTo>
                  <a:pt x="1553662" y="215126"/>
                  <a:pt x="1516380" y="218440"/>
                  <a:pt x="1501140" y="228600"/>
                </a:cubicBezTo>
                <a:cubicBezTo>
                  <a:pt x="1292979" y="214244"/>
                  <a:pt x="1312635" y="264208"/>
                  <a:pt x="1211580" y="144780"/>
                </a:cubicBezTo>
                <a:cubicBezTo>
                  <a:pt x="1204243" y="136109"/>
                  <a:pt x="1201420" y="124460"/>
                  <a:pt x="1196340" y="114300"/>
                </a:cubicBezTo>
                <a:cubicBezTo>
                  <a:pt x="1201420" y="96520"/>
                  <a:pt x="1197759" y="73245"/>
                  <a:pt x="1211580" y="60960"/>
                </a:cubicBezTo>
                <a:cubicBezTo>
                  <a:pt x="1225004" y="49028"/>
                  <a:pt x="1246959" y="53340"/>
                  <a:pt x="1264920" y="53340"/>
                </a:cubicBezTo>
                <a:cubicBezTo>
                  <a:pt x="1331009" y="53340"/>
                  <a:pt x="1397000" y="58420"/>
                  <a:pt x="1463040" y="60960"/>
                </a:cubicBezTo>
                <a:cubicBezTo>
                  <a:pt x="1470660" y="66040"/>
                  <a:pt x="1477949" y="71656"/>
                  <a:pt x="1485900" y="76200"/>
                </a:cubicBezTo>
                <a:cubicBezTo>
                  <a:pt x="1495763" y="81836"/>
                  <a:pt x="1508988" y="82815"/>
                  <a:pt x="1516380" y="91440"/>
                </a:cubicBezTo>
                <a:cubicBezTo>
                  <a:pt x="1525282" y="101825"/>
                  <a:pt x="1526540" y="116840"/>
                  <a:pt x="1531620" y="129540"/>
                </a:cubicBezTo>
                <a:cubicBezTo>
                  <a:pt x="1524000" y="157480"/>
                  <a:pt x="1530555" y="194289"/>
                  <a:pt x="1508760" y="213360"/>
                </a:cubicBezTo>
                <a:cubicBezTo>
                  <a:pt x="1459120" y="256795"/>
                  <a:pt x="1325597" y="226325"/>
                  <a:pt x="1280160" y="220980"/>
                </a:cubicBezTo>
                <a:cubicBezTo>
                  <a:pt x="1282700" y="193040"/>
                  <a:pt x="1276729" y="162947"/>
                  <a:pt x="1287780" y="137160"/>
                </a:cubicBezTo>
                <a:cubicBezTo>
                  <a:pt x="1296017" y="117940"/>
                  <a:pt x="1338978" y="111508"/>
                  <a:pt x="1356360" y="106680"/>
                </a:cubicBezTo>
                <a:lnTo>
                  <a:pt x="1463040" y="76200"/>
                </a:lnTo>
                <a:cubicBezTo>
                  <a:pt x="1496060" y="86360"/>
                  <a:pt x="1532322" y="89164"/>
                  <a:pt x="1562100" y="106680"/>
                </a:cubicBezTo>
                <a:cubicBezTo>
                  <a:pt x="1578577" y="116373"/>
                  <a:pt x="1606466" y="153754"/>
                  <a:pt x="1584960" y="175260"/>
                </a:cubicBezTo>
                <a:cubicBezTo>
                  <a:pt x="1574487" y="185733"/>
                  <a:pt x="1561277" y="194728"/>
                  <a:pt x="1546860" y="198120"/>
                </a:cubicBezTo>
                <a:cubicBezTo>
                  <a:pt x="1517087" y="205125"/>
                  <a:pt x="1485819" y="202362"/>
                  <a:pt x="1455420" y="205740"/>
                </a:cubicBezTo>
                <a:cubicBezTo>
                  <a:pt x="1440064" y="207446"/>
                  <a:pt x="1424940" y="210820"/>
                  <a:pt x="1409700" y="213360"/>
                </a:cubicBezTo>
                <a:cubicBezTo>
                  <a:pt x="1358900" y="200660"/>
                  <a:pt x="1226864" y="217870"/>
                  <a:pt x="1257300" y="175260"/>
                </a:cubicBezTo>
                <a:cubicBezTo>
                  <a:pt x="1303540" y="110523"/>
                  <a:pt x="1485900" y="106680"/>
                  <a:pt x="1485900" y="106680"/>
                </a:cubicBezTo>
                <a:cubicBezTo>
                  <a:pt x="1541780" y="129540"/>
                  <a:pt x="1603978" y="140782"/>
                  <a:pt x="1653540" y="175260"/>
                </a:cubicBezTo>
                <a:cubicBezTo>
                  <a:pt x="1668284" y="185517"/>
                  <a:pt x="1662355" y="210679"/>
                  <a:pt x="1661160" y="228600"/>
                </a:cubicBezTo>
                <a:cubicBezTo>
                  <a:pt x="1654827" y="323588"/>
                  <a:pt x="1632454" y="292253"/>
                  <a:pt x="1531620" y="312420"/>
                </a:cubicBezTo>
                <a:cubicBezTo>
                  <a:pt x="1435100" y="304800"/>
                  <a:pt x="1337824" y="303823"/>
                  <a:pt x="1242060" y="289560"/>
                </a:cubicBezTo>
                <a:cubicBezTo>
                  <a:pt x="1217317" y="285875"/>
                  <a:pt x="1196707" y="268371"/>
                  <a:pt x="1173480" y="259080"/>
                </a:cubicBezTo>
                <a:cubicBezTo>
                  <a:pt x="1158565" y="253114"/>
                  <a:pt x="1143000" y="248920"/>
                  <a:pt x="1127760" y="243840"/>
                </a:cubicBezTo>
                <a:cubicBezTo>
                  <a:pt x="1178560" y="200660"/>
                  <a:pt x="1220869" y="144792"/>
                  <a:pt x="1280160" y="114300"/>
                </a:cubicBezTo>
                <a:cubicBezTo>
                  <a:pt x="1314117" y="96836"/>
                  <a:pt x="1356478" y="110609"/>
                  <a:pt x="1394460" y="106680"/>
                </a:cubicBezTo>
                <a:cubicBezTo>
                  <a:pt x="1430190" y="102984"/>
                  <a:pt x="1465580" y="96520"/>
                  <a:pt x="1501140" y="91440"/>
                </a:cubicBezTo>
                <a:cubicBezTo>
                  <a:pt x="1554480" y="93980"/>
                  <a:pt x="1609031" y="87476"/>
                  <a:pt x="1661160" y="99060"/>
                </a:cubicBezTo>
                <a:cubicBezTo>
                  <a:pt x="1680526" y="103363"/>
                  <a:pt x="1708402" y="117380"/>
                  <a:pt x="1706880" y="137160"/>
                </a:cubicBezTo>
                <a:cubicBezTo>
                  <a:pt x="1704809" y="164081"/>
                  <a:pt x="1671320" y="177800"/>
                  <a:pt x="1653540" y="198120"/>
                </a:cubicBezTo>
                <a:cubicBezTo>
                  <a:pt x="1610360" y="190500"/>
                  <a:pt x="1558754" y="201994"/>
                  <a:pt x="1524000" y="175260"/>
                </a:cubicBezTo>
                <a:cubicBezTo>
                  <a:pt x="1507769" y="162774"/>
                  <a:pt x="1534114" y="124064"/>
                  <a:pt x="1554480" y="121920"/>
                </a:cubicBezTo>
                <a:cubicBezTo>
                  <a:pt x="1640699" y="112844"/>
                  <a:pt x="1727200" y="137160"/>
                  <a:pt x="1813560" y="144780"/>
                </a:cubicBezTo>
                <a:cubicBezTo>
                  <a:pt x="1750060" y="177800"/>
                  <a:pt x="1691157" y="221809"/>
                  <a:pt x="1623060" y="243840"/>
                </a:cubicBezTo>
                <a:cubicBezTo>
                  <a:pt x="1600779" y="251048"/>
                  <a:pt x="1531114" y="227042"/>
                  <a:pt x="1554480" y="228600"/>
                </a:cubicBezTo>
                <a:cubicBezTo>
                  <a:pt x="1615778" y="232687"/>
                  <a:pt x="1676400" y="243840"/>
                  <a:pt x="1737360" y="251460"/>
                </a:cubicBezTo>
                <a:cubicBezTo>
                  <a:pt x="1747520" y="259080"/>
                  <a:pt x="1756813" y="268019"/>
                  <a:pt x="1767840" y="274320"/>
                </a:cubicBezTo>
                <a:cubicBezTo>
                  <a:pt x="1774814" y="278305"/>
                  <a:pt x="1798393" y="279632"/>
                  <a:pt x="1790700" y="281940"/>
                </a:cubicBezTo>
                <a:cubicBezTo>
                  <a:pt x="1758700" y="291540"/>
                  <a:pt x="1724660" y="292100"/>
                  <a:pt x="1691640" y="297180"/>
                </a:cubicBezTo>
                <a:cubicBezTo>
                  <a:pt x="1708050" y="231539"/>
                  <a:pt x="1696244" y="234333"/>
                  <a:pt x="1752600" y="190500"/>
                </a:cubicBezTo>
                <a:cubicBezTo>
                  <a:pt x="1758940" y="185569"/>
                  <a:pt x="1767840" y="185420"/>
                  <a:pt x="1775460" y="182880"/>
                </a:cubicBezTo>
                <a:cubicBezTo>
                  <a:pt x="1800892" y="187966"/>
                  <a:pt x="1935753" y="192959"/>
                  <a:pt x="1943100" y="259080"/>
                </a:cubicBezTo>
                <a:cubicBezTo>
                  <a:pt x="1944874" y="275046"/>
                  <a:pt x="1912620" y="269240"/>
                  <a:pt x="1897380" y="274320"/>
                </a:cubicBezTo>
                <a:cubicBezTo>
                  <a:pt x="1859280" y="251460"/>
                  <a:pt x="1819379" y="231363"/>
                  <a:pt x="1783080" y="205740"/>
                </a:cubicBezTo>
                <a:cubicBezTo>
                  <a:pt x="1775598" y="200459"/>
                  <a:pt x="1761364" y="189356"/>
                  <a:pt x="1767840" y="182880"/>
                </a:cubicBezTo>
                <a:cubicBezTo>
                  <a:pt x="1783185" y="167535"/>
                  <a:pt x="1808480" y="167640"/>
                  <a:pt x="1828800" y="160020"/>
                </a:cubicBezTo>
                <a:cubicBezTo>
                  <a:pt x="1877060" y="162560"/>
                  <a:pt x="1927855" y="151997"/>
                  <a:pt x="1973580" y="167640"/>
                </a:cubicBezTo>
                <a:cubicBezTo>
                  <a:pt x="2027586" y="186116"/>
                  <a:pt x="2118360" y="259080"/>
                  <a:pt x="2118360" y="259080"/>
                </a:cubicBezTo>
                <a:cubicBezTo>
                  <a:pt x="2120695" y="266084"/>
                  <a:pt x="2142127" y="312420"/>
                  <a:pt x="2110740" y="312420"/>
                </a:cubicBezTo>
                <a:cubicBezTo>
                  <a:pt x="1998519" y="312420"/>
                  <a:pt x="1887220" y="292100"/>
                  <a:pt x="1775460" y="281940"/>
                </a:cubicBezTo>
                <a:cubicBezTo>
                  <a:pt x="1760220" y="271780"/>
                  <a:pt x="1743162" y="263923"/>
                  <a:pt x="1729740" y="251460"/>
                </a:cubicBezTo>
                <a:cubicBezTo>
                  <a:pt x="1673793" y="199509"/>
                  <a:pt x="1677794" y="200908"/>
                  <a:pt x="1653540" y="152400"/>
                </a:cubicBezTo>
                <a:cubicBezTo>
                  <a:pt x="1658620" y="116840"/>
                  <a:pt x="1647749" y="74840"/>
                  <a:pt x="1668780" y="45720"/>
                </a:cubicBezTo>
                <a:cubicBezTo>
                  <a:pt x="1705703" y="-5405"/>
                  <a:pt x="1861428" y="21286"/>
                  <a:pt x="1889760" y="22860"/>
                </a:cubicBezTo>
                <a:cubicBezTo>
                  <a:pt x="1930400" y="63500"/>
                  <a:pt x="1973120" y="102161"/>
                  <a:pt x="2011680" y="144780"/>
                </a:cubicBezTo>
                <a:cubicBezTo>
                  <a:pt x="2021617" y="155763"/>
                  <a:pt x="2026690" y="170321"/>
                  <a:pt x="2034540" y="182880"/>
                </a:cubicBezTo>
                <a:cubicBezTo>
                  <a:pt x="2039394" y="190646"/>
                  <a:pt x="2044700" y="198120"/>
                  <a:pt x="2049780" y="205740"/>
                </a:cubicBezTo>
                <a:cubicBezTo>
                  <a:pt x="2047240" y="228600"/>
                  <a:pt x="2065153" y="274925"/>
                  <a:pt x="2042160" y="274320"/>
                </a:cubicBezTo>
                <a:cubicBezTo>
                  <a:pt x="1823063" y="268554"/>
                  <a:pt x="1820950" y="258850"/>
                  <a:pt x="1737360" y="175260"/>
                </a:cubicBezTo>
                <a:cubicBezTo>
                  <a:pt x="1734820" y="162560"/>
                  <a:pt x="1724263" y="148896"/>
                  <a:pt x="1729740" y="137160"/>
                </a:cubicBezTo>
                <a:cubicBezTo>
                  <a:pt x="1789227" y="9688"/>
                  <a:pt x="1838639" y="62878"/>
                  <a:pt x="1981200" y="68580"/>
                </a:cubicBezTo>
                <a:cubicBezTo>
                  <a:pt x="2000069" y="80373"/>
                  <a:pt x="2058625" y="97356"/>
                  <a:pt x="2049780" y="137160"/>
                </a:cubicBezTo>
                <a:cubicBezTo>
                  <a:pt x="2046567" y="151618"/>
                  <a:pt x="2034540" y="162560"/>
                  <a:pt x="2026920" y="175260"/>
                </a:cubicBezTo>
                <a:cubicBezTo>
                  <a:pt x="1986280" y="165100"/>
                  <a:pt x="1941962" y="164493"/>
                  <a:pt x="1905000" y="144780"/>
                </a:cubicBezTo>
                <a:cubicBezTo>
                  <a:pt x="1895759" y="139852"/>
                  <a:pt x="1905215" y="121705"/>
                  <a:pt x="1912620" y="114300"/>
                </a:cubicBezTo>
                <a:cubicBezTo>
                  <a:pt x="1922292" y="104628"/>
                  <a:pt x="1937568" y="102818"/>
                  <a:pt x="1950720" y="99060"/>
                </a:cubicBezTo>
                <a:cubicBezTo>
                  <a:pt x="1990999" y="87552"/>
                  <a:pt x="2032000" y="78740"/>
                  <a:pt x="2072640" y="68580"/>
                </a:cubicBezTo>
                <a:cubicBezTo>
                  <a:pt x="2266265" y="86732"/>
                  <a:pt x="2274663" y="44661"/>
                  <a:pt x="2377440" y="137160"/>
                </a:cubicBezTo>
                <a:cubicBezTo>
                  <a:pt x="2384247" y="143286"/>
                  <a:pt x="2387600" y="152400"/>
                  <a:pt x="2392680" y="160020"/>
                </a:cubicBezTo>
                <a:cubicBezTo>
                  <a:pt x="2379980" y="185420"/>
                  <a:pt x="2373769" y="215286"/>
                  <a:pt x="2354580" y="236220"/>
                </a:cubicBezTo>
                <a:cubicBezTo>
                  <a:pt x="2343725" y="248062"/>
                  <a:pt x="2324909" y="250762"/>
                  <a:pt x="2308860" y="251460"/>
                </a:cubicBezTo>
                <a:cubicBezTo>
                  <a:pt x="2265646" y="253339"/>
                  <a:pt x="2222500" y="246380"/>
                  <a:pt x="2179320" y="243840"/>
                </a:cubicBezTo>
                <a:cubicBezTo>
                  <a:pt x="2197100" y="231140"/>
                  <a:pt x="2210863" y="207261"/>
                  <a:pt x="2232660" y="205740"/>
                </a:cubicBezTo>
                <a:cubicBezTo>
                  <a:pt x="2427221" y="192166"/>
                  <a:pt x="2427797" y="194586"/>
                  <a:pt x="2529840" y="228600"/>
                </a:cubicBezTo>
                <a:cubicBezTo>
                  <a:pt x="2527300" y="246380"/>
                  <a:pt x="2539803" y="278277"/>
                  <a:pt x="2522220" y="281940"/>
                </a:cubicBezTo>
                <a:cubicBezTo>
                  <a:pt x="2298302" y="328589"/>
                  <a:pt x="2329941" y="300738"/>
                  <a:pt x="2369820" y="220980"/>
                </a:cubicBezTo>
                <a:cubicBezTo>
                  <a:pt x="2385060" y="223520"/>
                  <a:pt x="2401421" y="222325"/>
                  <a:pt x="2415540" y="228600"/>
                </a:cubicBezTo>
                <a:cubicBezTo>
                  <a:pt x="2449440" y="243667"/>
                  <a:pt x="2444854" y="276908"/>
                  <a:pt x="2423160" y="304800"/>
                </a:cubicBezTo>
                <a:cubicBezTo>
                  <a:pt x="2414762" y="315597"/>
                  <a:pt x="2397760" y="314960"/>
                  <a:pt x="2385060" y="320040"/>
                </a:cubicBezTo>
                <a:cubicBezTo>
                  <a:pt x="2336800" y="299720"/>
                  <a:pt x="2276234" y="297149"/>
                  <a:pt x="2240280" y="259080"/>
                </a:cubicBezTo>
                <a:cubicBezTo>
                  <a:pt x="2222494" y="240248"/>
                  <a:pt x="2231568" y="192743"/>
                  <a:pt x="2255520" y="182880"/>
                </a:cubicBezTo>
                <a:cubicBezTo>
                  <a:pt x="2291448" y="168086"/>
                  <a:pt x="2331720" y="198120"/>
                  <a:pt x="2369820" y="205740"/>
                </a:cubicBezTo>
                <a:cubicBezTo>
                  <a:pt x="2385060" y="223520"/>
                  <a:pt x="2398981" y="242521"/>
                  <a:pt x="2415540" y="259080"/>
                </a:cubicBezTo>
                <a:cubicBezTo>
                  <a:pt x="2506980" y="350520"/>
                  <a:pt x="2402840" y="226060"/>
                  <a:pt x="2484120" y="327660"/>
                </a:cubicBezTo>
                <a:cubicBezTo>
                  <a:pt x="2486660" y="335280"/>
                  <a:pt x="2488920" y="342999"/>
                  <a:pt x="2491740" y="350520"/>
                </a:cubicBezTo>
                <a:cubicBezTo>
                  <a:pt x="2523155" y="434294"/>
                  <a:pt x="2527527" y="385376"/>
                  <a:pt x="2362200" y="411480"/>
                </a:cubicBezTo>
                <a:cubicBezTo>
                  <a:pt x="2268331" y="336385"/>
                  <a:pt x="2269276" y="352754"/>
                  <a:pt x="2225040" y="289560"/>
                </a:cubicBezTo>
                <a:cubicBezTo>
                  <a:pt x="2214536" y="274555"/>
                  <a:pt x="2204720" y="259080"/>
                  <a:pt x="2194560" y="243840"/>
                </a:cubicBezTo>
                <a:cubicBezTo>
                  <a:pt x="2199640" y="220980"/>
                  <a:pt x="2186701" y="179110"/>
                  <a:pt x="2209800" y="175260"/>
                </a:cubicBezTo>
                <a:cubicBezTo>
                  <a:pt x="2306939" y="159070"/>
                  <a:pt x="2372073" y="200373"/>
                  <a:pt x="2430780" y="259080"/>
                </a:cubicBezTo>
                <a:cubicBezTo>
                  <a:pt x="2447339" y="275639"/>
                  <a:pt x="2458804" y="297083"/>
                  <a:pt x="2476500" y="312420"/>
                </a:cubicBezTo>
                <a:cubicBezTo>
                  <a:pt x="2670366" y="480437"/>
                  <a:pt x="2480028" y="293088"/>
                  <a:pt x="2567940" y="381000"/>
                </a:cubicBezTo>
                <a:cubicBezTo>
                  <a:pt x="2609317" y="505130"/>
                  <a:pt x="2589461" y="423116"/>
                  <a:pt x="2255520" y="350520"/>
                </a:cubicBezTo>
                <a:cubicBezTo>
                  <a:pt x="2243110" y="347822"/>
                  <a:pt x="2235444" y="334943"/>
                  <a:pt x="2225040" y="327660"/>
                </a:cubicBezTo>
                <a:cubicBezTo>
                  <a:pt x="2210035" y="317156"/>
                  <a:pt x="2194560" y="307340"/>
                  <a:pt x="2179320" y="297180"/>
                </a:cubicBezTo>
                <a:cubicBezTo>
                  <a:pt x="2204720" y="287020"/>
                  <a:pt x="2228276" y="269177"/>
                  <a:pt x="2255520" y="266700"/>
                </a:cubicBezTo>
                <a:cubicBezTo>
                  <a:pt x="2330521" y="259882"/>
                  <a:pt x="2359961" y="288428"/>
                  <a:pt x="2415540" y="327660"/>
                </a:cubicBezTo>
                <a:cubicBezTo>
                  <a:pt x="2436291" y="342308"/>
                  <a:pt x="2456987" y="357119"/>
                  <a:pt x="2476500" y="373380"/>
                </a:cubicBezTo>
                <a:cubicBezTo>
                  <a:pt x="2533434" y="420825"/>
                  <a:pt x="2556466" y="445726"/>
                  <a:pt x="2606040" y="495300"/>
                </a:cubicBezTo>
                <a:cubicBezTo>
                  <a:pt x="2595880" y="518160"/>
                  <a:pt x="2599650" y="557135"/>
                  <a:pt x="2575560" y="563880"/>
                </a:cubicBezTo>
                <a:cubicBezTo>
                  <a:pt x="2523963" y="578327"/>
                  <a:pt x="2465846" y="567086"/>
                  <a:pt x="2415540" y="548640"/>
                </a:cubicBezTo>
                <a:cubicBezTo>
                  <a:pt x="2382427" y="536499"/>
                  <a:pt x="2353011" y="489137"/>
                  <a:pt x="2331720" y="457200"/>
                </a:cubicBezTo>
                <a:cubicBezTo>
                  <a:pt x="2346960" y="441960"/>
                  <a:pt x="2356000" y="413679"/>
                  <a:pt x="2377440" y="411480"/>
                </a:cubicBezTo>
                <a:cubicBezTo>
                  <a:pt x="2460976" y="402912"/>
                  <a:pt x="2545811" y="414561"/>
                  <a:pt x="2628900" y="426720"/>
                </a:cubicBezTo>
                <a:cubicBezTo>
                  <a:pt x="2651379" y="430010"/>
                  <a:pt x="2670236" y="445753"/>
                  <a:pt x="2689860" y="457200"/>
                </a:cubicBezTo>
                <a:cubicBezTo>
                  <a:pt x="2700830" y="463599"/>
                  <a:pt x="2710423" y="472126"/>
                  <a:pt x="2720340" y="480060"/>
                </a:cubicBezTo>
                <a:cubicBezTo>
                  <a:pt x="2770583" y="520255"/>
                  <a:pt x="2756216" y="503393"/>
                  <a:pt x="2781300" y="541020"/>
                </a:cubicBezTo>
                <a:cubicBezTo>
                  <a:pt x="2753237" y="546633"/>
                  <a:pt x="2717680" y="558140"/>
                  <a:pt x="2689860" y="541020"/>
                </a:cubicBezTo>
                <a:cubicBezTo>
                  <a:pt x="2669916" y="528747"/>
                  <a:pt x="2662130" y="502672"/>
                  <a:pt x="2644140" y="487680"/>
                </a:cubicBezTo>
                <a:cubicBezTo>
                  <a:pt x="2631050" y="476772"/>
                  <a:pt x="2613660" y="472440"/>
                  <a:pt x="2598420" y="464820"/>
                </a:cubicBezTo>
                <a:cubicBezTo>
                  <a:pt x="2580640" y="431800"/>
                  <a:pt x="2558248" y="400875"/>
                  <a:pt x="2545080" y="365760"/>
                </a:cubicBezTo>
                <a:cubicBezTo>
                  <a:pt x="2542260" y="358239"/>
                  <a:pt x="2544698" y="342204"/>
                  <a:pt x="2552700" y="342900"/>
                </a:cubicBezTo>
                <a:cubicBezTo>
                  <a:pt x="2609790" y="347864"/>
                  <a:pt x="2664460" y="368300"/>
                  <a:pt x="2720340" y="381000"/>
                </a:cubicBezTo>
                <a:cubicBezTo>
                  <a:pt x="2772335" y="415664"/>
                  <a:pt x="2781748" y="409239"/>
                  <a:pt x="2804160" y="449580"/>
                </a:cubicBezTo>
                <a:cubicBezTo>
                  <a:pt x="2812435" y="464475"/>
                  <a:pt x="2819400" y="480060"/>
                  <a:pt x="2827020" y="495300"/>
                </a:cubicBezTo>
                <a:cubicBezTo>
                  <a:pt x="2761707" y="538842"/>
                  <a:pt x="2799115" y="522691"/>
                  <a:pt x="2651760" y="457200"/>
                </a:cubicBezTo>
                <a:cubicBezTo>
                  <a:pt x="2631793" y="448326"/>
                  <a:pt x="2615482" y="432750"/>
                  <a:pt x="2598420" y="419100"/>
                </a:cubicBezTo>
                <a:cubicBezTo>
                  <a:pt x="2550183" y="380510"/>
                  <a:pt x="2533450" y="361750"/>
                  <a:pt x="2491740" y="320040"/>
                </a:cubicBezTo>
                <a:cubicBezTo>
                  <a:pt x="2489200" y="309880"/>
                  <a:pt x="2484120" y="300033"/>
                  <a:pt x="2484120" y="289560"/>
                </a:cubicBezTo>
                <a:cubicBezTo>
                  <a:pt x="2484120" y="207369"/>
                  <a:pt x="2505618" y="247043"/>
                  <a:pt x="2590800" y="266700"/>
                </a:cubicBezTo>
                <a:cubicBezTo>
                  <a:pt x="2659549" y="317116"/>
                  <a:pt x="2694513" y="333848"/>
                  <a:pt x="2743200" y="388620"/>
                </a:cubicBezTo>
                <a:cubicBezTo>
                  <a:pt x="2751637" y="398112"/>
                  <a:pt x="2758440" y="408940"/>
                  <a:pt x="2766060" y="419100"/>
                </a:cubicBezTo>
                <a:cubicBezTo>
                  <a:pt x="2771140" y="434340"/>
                  <a:pt x="2775334" y="449905"/>
                  <a:pt x="2781300" y="464820"/>
                </a:cubicBezTo>
                <a:cubicBezTo>
                  <a:pt x="2785519" y="475367"/>
                  <a:pt x="2793419" y="484378"/>
                  <a:pt x="2796540" y="495300"/>
                </a:cubicBezTo>
                <a:cubicBezTo>
                  <a:pt x="2803656" y="520206"/>
                  <a:pt x="2806700" y="546100"/>
                  <a:pt x="2811780" y="571500"/>
                </a:cubicBezTo>
                <a:cubicBezTo>
                  <a:pt x="2806700" y="594360"/>
                  <a:pt x="2806230" y="618761"/>
                  <a:pt x="2796540" y="640080"/>
                </a:cubicBezTo>
                <a:cubicBezTo>
                  <a:pt x="2792750" y="648417"/>
                  <a:pt x="2782838" y="655320"/>
                  <a:pt x="2773680" y="655320"/>
                </a:cubicBezTo>
                <a:cubicBezTo>
                  <a:pt x="2725153" y="655320"/>
                  <a:pt x="2677160" y="645160"/>
                  <a:pt x="2628900" y="640080"/>
                </a:cubicBezTo>
                <a:cubicBezTo>
                  <a:pt x="2626360" y="632460"/>
                  <a:pt x="2618740" y="624840"/>
                  <a:pt x="2621280" y="617220"/>
                </a:cubicBezTo>
                <a:cubicBezTo>
                  <a:pt x="2663840" y="489541"/>
                  <a:pt x="2698469" y="553331"/>
                  <a:pt x="2849880" y="571500"/>
                </a:cubicBezTo>
                <a:cubicBezTo>
                  <a:pt x="2857500" y="579120"/>
                  <a:pt x="2864686" y="587201"/>
                  <a:pt x="2872740" y="594360"/>
                </a:cubicBezTo>
                <a:cubicBezTo>
                  <a:pt x="2887567" y="607540"/>
                  <a:pt x="2905189" y="617715"/>
                  <a:pt x="2918460" y="632460"/>
                </a:cubicBezTo>
                <a:cubicBezTo>
                  <a:pt x="2928368" y="643469"/>
                  <a:pt x="2933105" y="658237"/>
                  <a:pt x="2941320" y="670560"/>
                </a:cubicBezTo>
                <a:cubicBezTo>
                  <a:pt x="2948365" y="681127"/>
                  <a:pt x="2956560" y="690880"/>
                  <a:pt x="2964180" y="701040"/>
                </a:cubicBezTo>
                <a:cubicBezTo>
                  <a:pt x="2938876" y="705257"/>
                  <a:pt x="2898044" y="717143"/>
                  <a:pt x="2872740" y="701040"/>
                </a:cubicBezTo>
                <a:cubicBezTo>
                  <a:pt x="2856003" y="690389"/>
                  <a:pt x="2847340" y="670560"/>
                  <a:pt x="2834640" y="655320"/>
                </a:cubicBezTo>
                <a:cubicBezTo>
                  <a:pt x="2785642" y="478926"/>
                  <a:pt x="2793580" y="565519"/>
                  <a:pt x="2804160" y="396240"/>
                </a:cubicBezTo>
                <a:cubicBezTo>
                  <a:pt x="2840052" y="444097"/>
                  <a:pt x="2834771" y="432500"/>
                  <a:pt x="2865120" y="510540"/>
                </a:cubicBezTo>
                <a:cubicBezTo>
                  <a:pt x="2871822" y="527774"/>
                  <a:pt x="2875495" y="546040"/>
                  <a:pt x="2880360" y="563880"/>
                </a:cubicBezTo>
                <a:cubicBezTo>
                  <a:pt x="2883116" y="573984"/>
                  <a:pt x="2883855" y="584734"/>
                  <a:pt x="2887980" y="594360"/>
                </a:cubicBezTo>
                <a:cubicBezTo>
                  <a:pt x="2891588" y="602778"/>
                  <a:pt x="2898140" y="609600"/>
                  <a:pt x="2903220" y="617220"/>
                </a:cubicBezTo>
                <a:cubicBezTo>
                  <a:pt x="2900680" y="632460"/>
                  <a:pt x="2911011" y="661839"/>
                  <a:pt x="2895600" y="662940"/>
                </a:cubicBezTo>
                <a:cubicBezTo>
                  <a:pt x="2846264" y="666464"/>
                  <a:pt x="2802737" y="629488"/>
                  <a:pt x="2766060" y="601980"/>
                </a:cubicBezTo>
                <a:cubicBezTo>
                  <a:pt x="2764217" y="597925"/>
                  <a:pt x="2698986" y="517407"/>
                  <a:pt x="2743200" y="495300"/>
                </a:cubicBezTo>
                <a:cubicBezTo>
                  <a:pt x="2757019" y="488390"/>
                  <a:pt x="2773680" y="490220"/>
                  <a:pt x="2788920" y="487680"/>
                </a:cubicBezTo>
                <a:cubicBezTo>
                  <a:pt x="2871583" y="501457"/>
                  <a:pt x="2833534" y="486574"/>
                  <a:pt x="2926080" y="579120"/>
                </a:cubicBezTo>
                <a:cubicBezTo>
                  <a:pt x="2972972" y="626012"/>
                  <a:pt x="2959868" y="619954"/>
                  <a:pt x="2987040" y="678180"/>
                </a:cubicBezTo>
                <a:cubicBezTo>
                  <a:pt x="3022989" y="755214"/>
                  <a:pt x="3017229" y="728154"/>
                  <a:pt x="3048000" y="815340"/>
                </a:cubicBezTo>
                <a:cubicBezTo>
                  <a:pt x="3066349" y="867328"/>
                  <a:pt x="3063439" y="880857"/>
                  <a:pt x="3078480" y="937260"/>
                </a:cubicBezTo>
                <a:cubicBezTo>
                  <a:pt x="3082619" y="952782"/>
                  <a:pt x="3088640" y="967740"/>
                  <a:pt x="3093720" y="982980"/>
                </a:cubicBezTo>
                <a:cubicBezTo>
                  <a:pt x="3091180" y="1021080"/>
                  <a:pt x="3124200" y="1099820"/>
                  <a:pt x="3086100" y="1097280"/>
                </a:cubicBezTo>
                <a:cubicBezTo>
                  <a:pt x="3008513" y="1092108"/>
                  <a:pt x="2976434" y="966403"/>
                  <a:pt x="2956560" y="906780"/>
                </a:cubicBezTo>
                <a:cubicBezTo>
                  <a:pt x="2954020" y="881380"/>
                  <a:pt x="2944504" y="855718"/>
                  <a:pt x="2948940" y="830580"/>
                </a:cubicBezTo>
                <a:cubicBezTo>
                  <a:pt x="2952499" y="810413"/>
                  <a:pt x="2963688" y="764130"/>
                  <a:pt x="2979420" y="777240"/>
                </a:cubicBezTo>
                <a:cubicBezTo>
                  <a:pt x="2989183" y="785376"/>
                  <a:pt x="3001022" y="938665"/>
                  <a:pt x="3002280" y="952500"/>
                </a:cubicBezTo>
                <a:cubicBezTo>
                  <a:pt x="2974340" y="955040"/>
                  <a:pt x="2937808" y="980436"/>
                  <a:pt x="2918460" y="960120"/>
                </a:cubicBezTo>
                <a:cubicBezTo>
                  <a:pt x="2881305" y="921107"/>
                  <a:pt x="2845432" y="776171"/>
                  <a:pt x="2827020" y="708660"/>
                </a:cubicBezTo>
                <a:cubicBezTo>
                  <a:pt x="2821940" y="734060"/>
                  <a:pt x="2836354" y="776669"/>
                  <a:pt x="2811780" y="784860"/>
                </a:cubicBezTo>
                <a:cubicBezTo>
                  <a:pt x="2773498" y="797621"/>
                  <a:pt x="2807284" y="706907"/>
                  <a:pt x="2811780" y="693420"/>
                </a:cubicBezTo>
                <a:cubicBezTo>
                  <a:pt x="2816789" y="720970"/>
                  <a:pt x="2824596" y="774241"/>
                  <a:pt x="2834640" y="807720"/>
                </a:cubicBezTo>
                <a:cubicBezTo>
                  <a:pt x="2839256" y="823107"/>
                  <a:pt x="2844800" y="838200"/>
                  <a:pt x="2849880" y="853440"/>
                </a:cubicBezTo>
                <a:cubicBezTo>
                  <a:pt x="2852420" y="805180"/>
                  <a:pt x="2832997" y="750315"/>
                  <a:pt x="2857500" y="708660"/>
                </a:cubicBezTo>
                <a:cubicBezTo>
                  <a:pt x="2869373" y="688476"/>
                  <a:pt x="2907141" y="710126"/>
                  <a:pt x="2926080" y="723900"/>
                </a:cubicBezTo>
                <a:cubicBezTo>
                  <a:pt x="2939072" y="733349"/>
                  <a:pt x="2936240" y="754380"/>
                  <a:pt x="2941320" y="769620"/>
                </a:cubicBezTo>
                <a:cubicBezTo>
                  <a:pt x="2961162" y="908517"/>
                  <a:pt x="2930976" y="710280"/>
                  <a:pt x="2971800" y="914400"/>
                </a:cubicBezTo>
                <a:cubicBezTo>
                  <a:pt x="2975816" y="934480"/>
                  <a:pt x="2985896" y="994787"/>
                  <a:pt x="2979420" y="975360"/>
                </a:cubicBezTo>
                <a:cubicBezTo>
                  <a:pt x="2970440" y="948419"/>
                  <a:pt x="2969260" y="919480"/>
                  <a:pt x="2964180" y="891540"/>
                </a:cubicBezTo>
                <a:cubicBezTo>
                  <a:pt x="3008742" y="861832"/>
                  <a:pt x="2999060" y="858250"/>
                  <a:pt x="3002280" y="967740"/>
                </a:cubicBezTo>
                <a:cubicBezTo>
                  <a:pt x="3003064" y="994404"/>
                  <a:pt x="3024245" y="1113415"/>
                  <a:pt x="2979420" y="1158240"/>
                </a:cubicBezTo>
                <a:cubicBezTo>
                  <a:pt x="2972944" y="1164716"/>
                  <a:pt x="2964751" y="1169384"/>
                  <a:pt x="2956560" y="1173480"/>
                </a:cubicBezTo>
                <a:cubicBezTo>
                  <a:pt x="2949376" y="1177072"/>
                  <a:pt x="2941320" y="1178560"/>
                  <a:pt x="2933700" y="1181100"/>
                </a:cubicBezTo>
                <a:cubicBezTo>
                  <a:pt x="2908300" y="1170940"/>
                  <a:pt x="2878673" y="1167943"/>
                  <a:pt x="2857500" y="1150620"/>
                </a:cubicBezTo>
                <a:cubicBezTo>
                  <a:pt x="2847476" y="1142419"/>
                  <a:pt x="2847911" y="1125321"/>
                  <a:pt x="2849880" y="1112520"/>
                </a:cubicBezTo>
                <a:cubicBezTo>
                  <a:pt x="2875221" y="947806"/>
                  <a:pt x="2845336" y="978086"/>
                  <a:pt x="2926080" y="929640"/>
                </a:cubicBezTo>
                <a:cubicBezTo>
                  <a:pt x="2971699" y="1043687"/>
                  <a:pt x="2960485" y="999103"/>
                  <a:pt x="2918460" y="1234440"/>
                </a:cubicBezTo>
                <a:cubicBezTo>
                  <a:pt x="2915209" y="1252644"/>
                  <a:pt x="2908300" y="1198880"/>
                  <a:pt x="2903220" y="1181100"/>
                </a:cubicBezTo>
                <a:cubicBezTo>
                  <a:pt x="2913380" y="1150620"/>
                  <a:pt x="2915878" y="1116393"/>
                  <a:pt x="2933700" y="1089660"/>
                </a:cubicBezTo>
                <a:cubicBezTo>
                  <a:pt x="2938780" y="1082040"/>
                  <a:pt x="2951836" y="1058112"/>
                  <a:pt x="2948940" y="1066800"/>
                </a:cubicBezTo>
                <a:cubicBezTo>
                  <a:pt x="2938498" y="1098126"/>
                  <a:pt x="2922434" y="1127322"/>
                  <a:pt x="2910840" y="1158240"/>
                </a:cubicBezTo>
                <a:cubicBezTo>
                  <a:pt x="2889440" y="1215308"/>
                  <a:pt x="2922480" y="1163041"/>
                  <a:pt x="2880360" y="1219200"/>
                </a:cubicBezTo>
                <a:cubicBezTo>
                  <a:pt x="2882900" y="1143000"/>
                  <a:pt x="2877491" y="1066117"/>
                  <a:pt x="2887980" y="990600"/>
                </a:cubicBezTo>
                <a:cubicBezTo>
                  <a:pt x="2890500" y="972458"/>
                  <a:pt x="2909565" y="960891"/>
                  <a:pt x="2918460" y="944880"/>
                </a:cubicBezTo>
                <a:cubicBezTo>
                  <a:pt x="2923429" y="935936"/>
                  <a:pt x="2931906" y="898714"/>
                  <a:pt x="2933700" y="891540"/>
                </a:cubicBezTo>
                <a:cubicBezTo>
                  <a:pt x="2988694" y="1001528"/>
                  <a:pt x="2968203" y="948576"/>
                  <a:pt x="2941320" y="1203960"/>
                </a:cubicBezTo>
                <a:cubicBezTo>
                  <a:pt x="2940479" y="1211948"/>
                  <a:pt x="2926080" y="1209040"/>
                  <a:pt x="2918460" y="1211580"/>
                </a:cubicBezTo>
                <a:cubicBezTo>
                  <a:pt x="2811857" y="1181122"/>
                  <a:pt x="2827656" y="1204317"/>
                  <a:pt x="2872740" y="998220"/>
                </a:cubicBezTo>
                <a:cubicBezTo>
                  <a:pt x="2877346" y="977165"/>
                  <a:pt x="2918460" y="952500"/>
                  <a:pt x="2918460" y="952500"/>
                </a:cubicBezTo>
                <a:cubicBezTo>
                  <a:pt x="2933700" y="975360"/>
                  <a:pt x="2961253" y="993762"/>
                  <a:pt x="2964180" y="1021080"/>
                </a:cubicBezTo>
                <a:cubicBezTo>
                  <a:pt x="2969385" y="1069660"/>
                  <a:pt x="2948230" y="1117493"/>
                  <a:pt x="2941320" y="1165860"/>
                </a:cubicBezTo>
                <a:cubicBezTo>
                  <a:pt x="2938067" y="1188630"/>
                  <a:pt x="2939856" y="1212278"/>
                  <a:pt x="2933700" y="1234440"/>
                </a:cubicBezTo>
                <a:cubicBezTo>
                  <a:pt x="2927005" y="1258543"/>
                  <a:pt x="2913929" y="1280412"/>
                  <a:pt x="2903220" y="1303020"/>
                </a:cubicBezTo>
                <a:cubicBezTo>
                  <a:pt x="2796925" y="1527421"/>
                  <a:pt x="2928672" y="1248171"/>
                  <a:pt x="2827020" y="1440180"/>
                </a:cubicBezTo>
                <a:cubicBezTo>
                  <a:pt x="2710356" y="1660546"/>
                  <a:pt x="2878606" y="1373268"/>
                  <a:pt x="2758440" y="1562100"/>
                </a:cubicBezTo>
                <a:cubicBezTo>
                  <a:pt x="2752342" y="1571683"/>
                  <a:pt x="2747675" y="1582139"/>
                  <a:pt x="2743200" y="1592580"/>
                </a:cubicBezTo>
                <a:cubicBezTo>
                  <a:pt x="2740036" y="1599963"/>
                  <a:pt x="2740598" y="1609168"/>
                  <a:pt x="2735580" y="1615440"/>
                </a:cubicBezTo>
                <a:cubicBezTo>
                  <a:pt x="2729859" y="1622591"/>
                  <a:pt x="2720340" y="1625600"/>
                  <a:pt x="2712720" y="1630680"/>
                </a:cubicBezTo>
                <a:cubicBezTo>
                  <a:pt x="2715260" y="1615440"/>
                  <a:pt x="2714065" y="1599079"/>
                  <a:pt x="2720340" y="1584960"/>
                </a:cubicBezTo>
                <a:cubicBezTo>
                  <a:pt x="2765827" y="1482615"/>
                  <a:pt x="2758419" y="1501998"/>
                  <a:pt x="2842260" y="1455420"/>
                </a:cubicBezTo>
                <a:cubicBezTo>
                  <a:pt x="2844800" y="1473200"/>
                  <a:pt x="2849880" y="1490799"/>
                  <a:pt x="2849880" y="1508760"/>
                </a:cubicBezTo>
                <a:cubicBezTo>
                  <a:pt x="2849880" y="1527443"/>
                  <a:pt x="2839675" y="1564820"/>
                  <a:pt x="2834640" y="1584960"/>
                </a:cubicBezTo>
                <a:cubicBezTo>
                  <a:pt x="2802042" y="1454568"/>
                  <a:pt x="2808786" y="1507675"/>
                  <a:pt x="2834640" y="1280160"/>
                </a:cubicBezTo>
                <a:cubicBezTo>
                  <a:pt x="2838187" y="1248943"/>
                  <a:pt x="2851028" y="1219464"/>
                  <a:pt x="2857500" y="1188720"/>
                </a:cubicBezTo>
                <a:cubicBezTo>
                  <a:pt x="2861200" y="1171145"/>
                  <a:pt x="2860764" y="1152804"/>
                  <a:pt x="2865120" y="1135380"/>
                </a:cubicBezTo>
                <a:cubicBezTo>
                  <a:pt x="2868437" y="1122110"/>
                  <a:pt x="2887947" y="1108661"/>
                  <a:pt x="2880360" y="1097280"/>
                </a:cubicBezTo>
                <a:cubicBezTo>
                  <a:pt x="2874059" y="1087829"/>
                  <a:pt x="2858606" y="1105248"/>
                  <a:pt x="2849880" y="1112520"/>
                </a:cubicBezTo>
                <a:cubicBezTo>
                  <a:pt x="2827804" y="1130917"/>
                  <a:pt x="2788920" y="1173480"/>
                  <a:pt x="2788920" y="1173480"/>
                </a:cubicBezTo>
                <a:lnTo>
                  <a:pt x="2842260" y="1097280"/>
                </a:lnTo>
                <a:cubicBezTo>
                  <a:pt x="2858868" y="1047455"/>
                  <a:pt x="2851676" y="1077065"/>
                  <a:pt x="2804160" y="1135380"/>
                </a:cubicBezTo>
                <a:cubicBezTo>
                  <a:pt x="2764306" y="1184291"/>
                  <a:pt x="2682240" y="1280160"/>
                  <a:pt x="2682240" y="1280160"/>
                </a:cubicBezTo>
                <a:cubicBezTo>
                  <a:pt x="2677160" y="1292860"/>
                  <a:pt x="2673550" y="1306252"/>
                  <a:pt x="2667000" y="1318260"/>
                </a:cubicBezTo>
                <a:cubicBezTo>
                  <a:pt x="2658229" y="1334340"/>
                  <a:pt x="2620137" y="1372171"/>
                  <a:pt x="2636520" y="1363980"/>
                </a:cubicBezTo>
                <a:cubicBezTo>
                  <a:pt x="2651760" y="1356360"/>
                  <a:pt x="2667345" y="1349395"/>
                  <a:pt x="2682240" y="1341120"/>
                </a:cubicBezTo>
                <a:cubicBezTo>
                  <a:pt x="2690246" y="1336672"/>
                  <a:pt x="2711226" y="1319073"/>
                  <a:pt x="2705100" y="1325880"/>
                </a:cubicBezTo>
                <a:cubicBezTo>
                  <a:pt x="2676264" y="1357920"/>
                  <a:pt x="2644140" y="1386840"/>
                  <a:pt x="2613660" y="1417320"/>
                </a:cubicBezTo>
                <a:cubicBezTo>
                  <a:pt x="2598420" y="1432560"/>
                  <a:pt x="2578407" y="1444200"/>
                  <a:pt x="2567940" y="1463040"/>
                </a:cubicBezTo>
                <a:cubicBezTo>
                  <a:pt x="2555240" y="1485900"/>
                  <a:pt x="2542238" y="1508595"/>
                  <a:pt x="2529840" y="1531620"/>
                </a:cubicBezTo>
                <a:cubicBezTo>
                  <a:pt x="2524455" y="1541621"/>
                  <a:pt x="2503395" y="1563967"/>
                  <a:pt x="2514600" y="1562100"/>
                </a:cubicBezTo>
                <a:cubicBezTo>
                  <a:pt x="2538236" y="1558161"/>
                  <a:pt x="2555784" y="1537531"/>
                  <a:pt x="2575560" y="1524000"/>
                </a:cubicBezTo>
                <a:cubicBezTo>
                  <a:pt x="2604072" y="1504491"/>
                  <a:pt x="2632610" y="1484879"/>
                  <a:pt x="2659380" y="1463040"/>
                </a:cubicBezTo>
                <a:cubicBezTo>
                  <a:pt x="2729187" y="1406092"/>
                  <a:pt x="2865120" y="1287780"/>
                  <a:pt x="2865120" y="1287780"/>
                </a:cubicBezTo>
                <a:cubicBezTo>
                  <a:pt x="2870200" y="1277620"/>
                  <a:pt x="2876372" y="1267936"/>
                  <a:pt x="2880360" y="1257300"/>
                </a:cubicBezTo>
                <a:cubicBezTo>
                  <a:pt x="2884037" y="1247494"/>
                  <a:pt x="2893176" y="1217727"/>
                  <a:pt x="2887980" y="1226820"/>
                </a:cubicBezTo>
                <a:cubicBezTo>
                  <a:pt x="2842316" y="1306731"/>
                  <a:pt x="2758440" y="1470660"/>
                  <a:pt x="2758440" y="1470660"/>
                </a:cubicBezTo>
                <a:cubicBezTo>
                  <a:pt x="2755900" y="1488440"/>
                  <a:pt x="2755754" y="1506731"/>
                  <a:pt x="2750820" y="1524000"/>
                </a:cubicBezTo>
                <a:cubicBezTo>
                  <a:pt x="2708366" y="1672590"/>
                  <a:pt x="2741929" y="1493525"/>
                  <a:pt x="2720340" y="1623060"/>
                </a:cubicBezTo>
                <a:cubicBezTo>
                  <a:pt x="2722880" y="1562100"/>
                  <a:pt x="2720618" y="1500750"/>
                  <a:pt x="2727960" y="1440180"/>
                </a:cubicBezTo>
                <a:cubicBezTo>
                  <a:pt x="2730860" y="1416259"/>
                  <a:pt x="2743734" y="1394631"/>
                  <a:pt x="2750820" y="1371600"/>
                </a:cubicBezTo>
                <a:cubicBezTo>
                  <a:pt x="2756969" y="1351615"/>
                  <a:pt x="2762090" y="1322872"/>
                  <a:pt x="2766060" y="1303020"/>
                </a:cubicBezTo>
                <a:cubicBezTo>
                  <a:pt x="2776220" y="1328420"/>
                  <a:pt x="2795352" y="1351889"/>
                  <a:pt x="2796540" y="1379220"/>
                </a:cubicBezTo>
                <a:cubicBezTo>
                  <a:pt x="2798012" y="1413076"/>
                  <a:pt x="2779486" y="1444893"/>
                  <a:pt x="2773680" y="1478280"/>
                </a:cubicBezTo>
                <a:cubicBezTo>
                  <a:pt x="2752955" y="1597452"/>
                  <a:pt x="2781834" y="1515046"/>
                  <a:pt x="2750820" y="1592580"/>
                </a:cubicBezTo>
                <a:cubicBezTo>
                  <a:pt x="2753360" y="1513840"/>
                  <a:pt x="2743922" y="1433792"/>
                  <a:pt x="2758440" y="1356360"/>
                </a:cubicBezTo>
                <a:cubicBezTo>
                  <a:pt x="2767235" y="1309455"/>
                  <a:pt x="2819400" y="1226820"/>
                  <a:pt x="2819400" y="1226820"/>
                </a:cubicBezTo>
                <a:cubicBezTo>
                  <a:pt x="2832100" y="1229360"/>
                  <a:pt x="2857500" y="1221488"/>
                  <a:pt x="2857500" y="1234440"/>
                </a:cubicBezTo>
                <a:cubicBezTo>
                  <a:pt x="2857500" y="1676516"/>
                  <a:pt x="2864863" y="1639328"/>
                  <a:pt x="2811780" y="1851660"/>
                </a:cubicBezTo>
                <a:cubicBezTo>
                  <a:pt x="2809240" y="1821180"/>
                  <a:pt x="2800001" y="1790522"/>
                  <a:pt x="2804160" y="1760220"/>
                </a:cubicBezTo>
                <a:cubicBezTo>
                  <a:pt x="2831536" y="1560765"/>
                  <a:pt x="2835938" y="1550586"/>
                  <a:pt x="2872740" y="1440180"/>
                </a:cubicBezTo>
                <a:cubicBezTo>
                  <a:pt x="2877820" y="1473200"/>
                  <a:pt x="2887980" y="1505832"/>
                  <a:pt x="2887980" y="1539240"/>
                </a:cubicBezTo>
                <a:cubicBezTo>
                  <a:pt x="2887980" y="1615593"/>
                  <a:pt x="2881912" y="1619957"/>
                  <a:pt x="2857500" y="1668780"/>
                </a:cubicBezTo>
                <a:cubicBezTo>
                  <a:pt x="2854960" y="1681480"/>
                  <a:pt x="2853976" y="1694593"/>
                  <a:pt x="2849880" y="1706880"/>
                </a:cubicBezTo>
                <a:cubicBezTo>
                  <a:pt x="2846288" y="1717656"/>
                  <a:pt x="2834974" y="1748714"/>
                  <a:pt x="2834640" y="1737360"/>
                </a:cubicBezTo>
                <a:cubicBezTo>
                  <a:pt x="2831801" y="1640848"/>
                  <a:pt x="2835214" y="1544096"/>
                  <a:pt x="2842260" y="1447800"/>
                </a:cubicBezTo>
                <a:cubicBezTo>
                  <a:pt x="2842928" y="1438666"/>
                  <a:pt x="2852420" y="1432560"/>
                  <a:pt x="2857500" y="1424940"/>
                </a:cubicBezTo>
                <a:cubicBezTo>
                  <a:pt x="2877820" y="1452880"/>
                  <a:pt x="2904685" y="1477077"/>
                  <a:pt x="2918460" y="1508760"/>
                </a:cubicBezTo>
                <a:cubicBezTo>
                  <a:pt x="2930781" y="1537098"/>
                  <a:pt x="2929746" y="1569554"/>
                  <a:pt x="2933700" y="1600200"/>
                </a:cubicBezTo>
                <a:cubicBezTo>
                  <a:pt x="2939910" y="1648328"/>
                  <a:pt x="2943860" y="1696720"/>
                  <a:pt x="2948940" y="1744980"/>
                </a:cubicBezTo>
                <a:cubicBezTo>
                  <a:pt x="3003647" y="1580860"/>
                  <a:pt x="3027142" y="1488320"/>
                  <a:pt x="2971800" y="1737360"/>
                </a:cubicBezTo>
                <a:cubicBezTo>
                  <a:pt x="2953483" y="1819789"/>
                  <a:pt x="2962912" y="1764237"/>
                  <a:pt x="2926080" y="1844040"/>
                </a:cubicBezTo>
                <a:cubicBezTo>
                  <a:pt x="2919348" y="1858626"/>
                  <a:pt x="2918024" y="1875392"/>
                  <a:pt x="2910840" y="1889760"/>
                </a:cubicBezTo>
                <a:cubicBezTo>
                  <a:pt x="2895600" y="1920240"/>
                  <a:pt x="2885440" y="1936750"/>
                  <a:pt x="2857500" y="1950720"/>
                </a:cubicBezTo>
                <a:cubicBezTo>
                  <a:pt x="2850316" y="1954312"/>
                  <a:pt x="2842260" y="1955800"/>
                  <a:pt x="2834640" y="1958340"/>
                </a:cubicBezTo>
                <a:cubicBezTo>
                  <a:pt x="2803212" y="1860128"/>
                  <a:pt x="2738093" y="1734163"/>
                  <a:pt x="2781300" y="1623060"/>
                </a:cubicBezTo>
                <a:cubicBezTo>
                  <a:pt x="2786900" y="1608660"/>
                  <a:pt x="2811780" y="1628140"/>
                  <a:pt x="2827020" y="1630680"/>
                </a:cubicBezTo>
                <a:cubicBezTo>
                  <a:pt x="2832100" y="1653540"/>
                  <a:pt x="2838248" y="1676189"/>
                  <a:pt x="2842260" y="1699260"/>
                </a:cubicBezTo>
                <a:cubicBezTo>
                  <a:pt x="2848415" y="1734650"/>
                  <a:pt x="2851898" y="1770459"/>
                  <a:pt x="2857500" y="1805940"/>
                </a:cubicBezTo>
                <a:cubicBezTo>
                  <a:pt x="2859520" y="1818733"/>
                  <a:pt x="2862580" y="1831340"/>
                  <a:pt x="2865120" y="1844040"/>
                </a:cubicBezTo>
                <a:cubicBezTo>
                  <a:pt x="2862580" y="1874520"/>
                  <a:pt x="2866495" y="1906247"/>
                  <a:pt x="2857500" y="1935480"/>
                </a:cubicBezTo>
                <a:cubicBezTo>
                  <a:pt x="2855138" y="1943157"/>
                  <a:pt x="2841469" y="1947328"/>
                  <a:pt x="2834640" y="1943100"/>
                </a:cubicBezTo>
                <a:cubicBezTo>
                  <a:pt x="2785392" y="1912613"/>
                  <a:pt x="2743200" y="1871980"/>
                  <a:pt x="2697480" y="1836420"/>
                </a:cubicBezTo>
                <a:cubicBezTo>
                  <a:pt x="2687320" y="1808480"/>
                  <a:pt x="2667000" y="1782330"/>
                  <a:pt x="2667000" y="1752600"/>
                </a:cubicBezTo>
                <a:cubicBezTo>
                  <a:pt x="2667000" y="1700466"/>
                  <a:pt x="2682148" y="1590393"/>
                  <a:pt x="2743200" y="1554480"/>
                </a:cubicBezTo>
                <a:cubicBezTo>
                  <a:pt x="2768162" y="1539796"/>
                  <a:pt x="2799080" y="1539240"/>
                  <a:pt x="2827020" y="1531620"/>
                </a:cubicBezTo>
                <a:cubicBezTo>
                  <a:pt x="2843596" y="1647654"/>
                  <a:pt x="2857699" y="1689697"/>
                  <a:pt x="2827020" y="1821180"/>
                </a:cubicBezTo>
                <a:cubicBezTo>
                  <a:pt x="2822512" y="1840499"/>
                  <a:pt x="2802265" y="1852221"/>
                  <a:pt x="2788920" y="1866900"/>
                </a:cubicBezTo>
                <a:cubicBezTo>
                  <a:pt x="2750851" y="1908776"/>
                  <a:pt x="2765305" y="1900172"/>
                  <a:pt x="2727960" y="1912620"/>
                </a:cubicBezTo>
                <a:cubicBezTo>
                  <a:pt x="2700020" y="1902460"/>
                  <a:pt x="2650825" y="1911109"/>
                  <a:pt x="2644140" y="1882140"/>
                </a:cubicBezTo>
                <a:cubicBezTo>
                  <a:pt x="2612309" y="1744206"/>
                  <a:pt x="2604502" y="1633377"/>
                  <a:pt x="2712720" y="1569720"/>
                </a:cubicBezTo>
                <a:cubicBezTo>
                  <a:pt x="2736300" y="1555850"/>
                  <a:pt x="2763520" y="1549400"/>
                  <a:pt x="2788920" y="1539240"/>
                </a:cubicBezTo>
                <a:cubicBezTo>
                  <a:pt x="2809240" y="1564640"/>
                  <a:pt x="2847179" y="1583024"/>
                  <a:pt x="2849880" y="1615440"/>
                </a:cubicBezTo>
                <a:cubicBezTo>
                  <a:pt x="2881356" y="1993153"/>
                  <a:pt x="2945925" y="1966714"/>
                  <a:pt x="2796540" y="2004060"/>
                </a:cubicBezTo>
                <a:cubicBezTo>
                  <a:pt x="2777917" y="1985437"/>
                  <a:pt x="2654571" y="1893401"/>
                  <a:pt x="2674620" y="1828800"/>
                </a:cubicBezTo>
                <a:cubicBezTo>
                  <a:pt x="2691538" y="1774286"/>
                  <a:pt x="2729707" y="1728026"/>
                  <a:pt x="2766060" y="1684020"/>
                </a:cubicBezTo>
                <a:cubicBezTo>
                  <a:pt x="2779102" y="1668232"/>
                  <a:pt x="2801620" y="1663700"/>
                  <a:pt x="2819400" y="1653540"/>
                </a:cubicBezTo>
                <a:lnTo>
                  <a:pt x="2926080" y="1661160"/>
                </a:lnTo>
                <a:cubicBezTo>
                  <a:pt x="2938887" y="1665963"/>
                  <a:pt x="2943059" y="1685693"/>
                  <a:pt x="2941320" y="1699260"/>
                </a:cubicBezTo>
                <a:cubicBezTo>
                  <a:pt x="2937491" y="1729127"/>
                  <a:pt x="2923932" y="1973345"/>
                  <a:pt x="2834640" y="2026920"/>
                </a:cubicBezTo>
                <a:cubicBezTo>
                  <a:pt x="2789652" y="2053913"/>
                  <a:pt x="2810591" y="2045096"/>
                  <a:pt x="2773680" y="2057400"/>
                </a:cubicBezTo>
                <a:cubicBezTo>
                  <a:pt x="2753360" y="2044700"/>
                  <a:pt x="2729664" y="2036244"/>
                  <a:pt x="2712720" y="2019300"/>
                </a:cubicBezTo>
                <a:cubicBezTo>
                  <a:pt x="2700672" y="2007252"/>
                  <a:pt x="2696911" y="1989092"/>
                  <a:pt x="2689860" y="1973580"/>
                </a:cubicBezTo>
                <a:cubicBezTo>
                  <a:pt x="2671504" y="1933197"/>
                  <a:pt x="2654300" y="1892300"/>
                  <a:pt x="2636520" y="1851660"/>
                </a:cubicBezTo>
                <a:cubicBezTo>
                  <a:pt x="2627998" y="1792008"/>
                  <a:pt x="2612564" y="1715701"/>
                  <a:pt x="2644140" y="1661160"/>
                </a:cubicBezTo>
                <a:cubicBezTo>
                  <a:pt x="2655664" y="1641255"/>
                  <a:pt x="2689860" y="1656080"/>
                  <a:pt x="2712720" y="1653540"/>
                </a:cubicBezTo>
                <a:cubicBezTo>
                  <a:pt x="2735580" y="1656080"/>
                  <a:pt x="2760728" y="1650874"/>
                  <a:pt x="2781300" y="1661160"/>
                </a:cubicBezTo>
                <a:cubicBezTo>
                  <a:pt x="2799044" y="1670032"/>
                  <a:pt x="2807960" y="1690673"/>
                  <a:pt x="2819400" y="1706880"/>
                </a:cubicBezTo>
                <a:cubicBezTo>
                  <a:pt x="2838498" y="1733936"/>
                  <a:pt x="2854960" y="1762760"/>
                  <a:pt x="2872740" y="1790700"/>
                </a:cubicBezTo>
                <a:cubicBezTo>
                  <a:pt x="2877820" y="1818640"/>
                  <a:pt x="2891502" y="1846341"/>
                  <a:pt x="2887980" y="1874520"/>
                </a:cubicBezTo>
                <a:cubicBezTo>
                  <a:pt x="2883592" y="1909625"/>
                  <a:pt x="2871370" y="1945477"/>
                  <a:pt x="2849880" y="1973580"/>
                </a:cubicBezTo>
                <a:cubicBezTo>
                  <a:pt x="2836080" y="1991627"/>
                  <a:pt x="2810473" y="1996876"/>
                  <a:pt x="2788920" y="2004060"/>
                </a:cubicBezTo>
                <a:cubicBezTo>
                  <a:pt x="2741578" y="2019841"/>
                  <a:pt x="2692400" y="2029460"/>
                  <a:pt x="2644140" y="2042160"/>
                </a:cubicBezTo>
                <a:cubicBezTo>
                  <a:pt x="2608580" y="2009140"/>
                  <a:pt x="2542488" y="1991365"/>
                  <a:pt x="2537460" y="1943100"/>
                </a:cubicBezTo>
                <a:cubicBezTo>
                  <a:pt x="2513025" y="1708527"/>
                  <a:pt x="2541992" y="1708424"/>
                  <a:pt x="2651760" y="1653540"/>
                </a:cubicBezTo>
                <a:cubicBezTo>
                  <a:pt x="2684780" y="1668780"/>
                  <a:pt x="2731816" y="1668253"/>
                  <a:pt x="2750820" y="1699260"/>
                </a:cubicBezTo>
                <a:cubicBezTo>
                  <a:pt x="2838296" y="1841984"/>
                  <a:pt x="2782034" y="1989916"/>
                  <a:pt x="2743200" y="2133600"/>
                </a:cubicBezTo>
                <a:cubicBezTo>
                  <a:pt x="2739336" y="2147898"/>
                  <a:pt x="2728190" y="2159141"/>
                  <a:pt x="2720340" y="2171700"/>
                </a:cubicBezTo>
                <a:cubicBezTo>
                  <a:pt x="2715486" y="2179466"/>
                  <a:pt x="2713291" y="2190464"/>
                  <a:pt x="2705100" y="2194560"/>
                </a:cubicBezTo>
                <a:cubicBezTo>
                  <a:pt x="2691281" y="2201470"/>
                  <a:pt x="2674620" y="2199640"/>
                  <a:pt x="2659380" y="2202180"/>
                </a:cubicBezTo>
                <a:cubicBezTo>
                  <a:pt x="2641600" y="2186940"/>
                  <a:pt x="2611306" y="2179278"/>
                  <a:pt x="2606040" y="2156460"/>
                </a:cubicBezTo>
                <a:cubicBezTo>
                  <a:pt x="2568387" y="1993297"/>
                  <a:pt x="2574497" y="1855456"/>
                  <a:pt x="2667000" y="1714500"/>
                </a:cubicBezTo>
                <a:cubicBezTo>
                  <a:pt x="2685170" y="1686812"/>
                  <a:pt x="2723265" y="1679530"/>
                  <a:pt x="2750820" y="1661160"/>
                </a:cubicBezTo>
                <a:lnTo>
                  <a:pt x="2773680" y="1645920"/>
                </a:lnTo>
                <a:cubicBezTo>
                  <a:pt x="2724930" y="1740711"/>
                  <a:pt x="2711215" y="1873663"/>
                  <a:pt x="2613660" y="1927860"/>
                </a:cubicBezTo>
                <a:cubicBezTo>
                  <a:pt x="2598765" y="1936135"/>
                  <a:pt x="2583180" y="1943100"/>
                  <a:pt x="2567940" y="1950720"/>
                </a:cubicBezTo>
                <a:cubicBezTo>
                  <a:pt x="2557780" y="1943100"/>
                  <a:pt x="2537211" y="1940558"/>
                  <a:pt x="2537460" y="1927860"/>
                </a:cubicBezTo>
                <a:cubicBezTo>
                  <a:pt x="2542941" y="1648336"/>
                  <a:pt x="2497228" y="1621860"/>
                  <a:pt x="2636520" y="1501140"/>
                </a:cubicBezTo>
                <a:cubicBezTo>
                  <a:pt x="2653032" y="1486830"/>
                  <a:pt x="2672080" y="1475740"/>
                  <a:pt x="2689860" y="1463040"/>
                </a:cubicBezTo>
                <a:cubicBezTo>
                  <a:pt x="2692400" y="1475740"/>
                  <a:pt x="2702907" y="1489381"/>
                  <a:pt x="2697480" y="1501140"/>
                </a:cubicBezTo>
                <a:cubicBezTo>
                  <a:pt x="2676509" y="1546577"/>
                  <a:pt x="2619556" y="1578485"/>
                  <a:pt x="2583180" y="1607820"/>
                </a:cubicBezTo>
                <a:cubicBezTo>
                  <a:pt x="2524195" y="1655388"/>
                  <a:pt x="2467441" y="1705705"/>
                  <a:pt x="2407920" y="1752600"/>
                </a:cubicBezTo>
                <a:cubicBezTo>
                  <a:pt x="2354960" y="1794326"/>
                  <a:pt x="2289344" y="1832017"/>
                  <a:pt x="2232660" y="1866900"/>
                </a:cubicBezTo>
                <a:cubicBezTo>
                  <a:pt x="2225040" y="1864360"/>
                  <a:pt x="2211542" y="1867121"/>
                  <a:pt x="2209800" y="1859280"/>
                </a:cubicBezTo>
                <a:cubicBezTo>
                  <a:pt x="2197905" y="1805753"/>
                  <a:pt x="2244629" y="1750431"/>
                  <a:pt x="2270760" y="1714500"/>
                </a:cubicBezTo>
                <a:cubicBezTo>
                  <a:pt x="2291993" y="1685304"/>
                  <a:pt x="2313813" y="1656207"/>
                  <a:pt x="2339340" y="1630680"/>
                </a:cubicBezTo>
                <a:cubicBezTo>
                  <a:pt x="2370304" y="1599716"/>
                  <a:pt x="2425144" y="1570937"/>
                  <a:pt x="2461260" y="1546860"/>
                </a:cubicBezTo>
                <a:cubicBezTo>
                  <a:pt x="2471827" y="1539815"/>
                  <a:pt x="2481580" y="1531620"/>
                  <a:pt x="2491740" y="1524000"/>
                </a:cubicBezTo>
                <a:cubicBezTo>
                  <a:pt x="2468880" y="1572260"/>
                  <a:pt x="2447041" y="1621017"/>
                  <a:pt x="2423160" y="1668780"/>
                </a:cubicBezTo>
                <a:cubicBezTo>
                  <a:pt x="2416536" y="1682027"/>
                  <a:pt x="2409715" y="1695447"/>
                  <a:pt x="2400300" y="1706880"/>
                </a:cubicBezTo>
                <a:cubicBezTo>
                  <a:pt x="2374015" y="1738798"/>
                  <a:pt x="2343837" y="1767316"/>
                  <a:pt x="2316480" y="1798320"/>
                </a:cubicBezTo>
                <a:cubicBezTo>
                  <a:pt x="2271229" y="1849605"/>
                  <a:pt x="2304629" y="1824001"/>
                  <a:pt x="2263140" y="1851660"/>
                </a:cubicBezTo>
                <a:cubicBezTo>
                  <a:pt x="2226224" y="1790134"/>
                  <a:pt x="2219992" y="1804490"/>
                  <a:pt x="2293620" y="1714500"/>
                </a:cubicBezTo>
                <a:cubicBezTo>
                  <a:pt x="2415354" y="1565713"/>
                  <a:pt x="2445343" y="1566072"/>
                  <a:pt x="2590800" y="1463040"/>
                </a:cubicBezTo>
                <a:cubicBezTo>
                  <a:pt x="2654083" y="1418214"/>
                  <a:pt x="2601602" y="1443479"/>
                  <a:pt x="2667000" y="1417320"/>
                </a:cubicBezTo>
                <a:cubicBezTo>
                  <a:pt x="2672080" y="1432560"/>
                  <a:pt x="2682775" y="1446985"/>
                  <a:pt x="2682240" y="1463040"/>
                </a:cubicBezTo>
                <a:cubicBezTo>
                  <a:pt x="2680193" y="1524440"/>
                  <a:pt x="2672128" y="1585823"/>
                  <a:pt x="2659380" y="1645920"/>
                </a:cubicBezTo>
                <a:cubicBezTo>
                  <a:pt x="2652858" y="1676669"/>
                  <a:pt x="2609888" y="1750499"/>
                  <a:pt x="2590800" y="1775460"/>
                </a:cubicBezTo>
                <a:cubicBezTo>
                  <a:pt x="2572221" y="1799756"/>
                  <a:pt x="2549284" y="1820430"/>
                  <a:pt x="2529840" y="1844040"/>
                </a:cubicBezTo>
                <a:cubicBezTo>
                  <a:pt x="2513693" y="1863647"/>
                  <a:pt x="2501283" y="1886276"/>
                  <a:pt x="2484120" y="1905000"/>
                </a:cubicBezTo>
                <a:cubicBezTo>
                  <a:pt x="2469898" y="1920515"/>
                  <a:pt x="2442080" y="1938107"/>
                  <a:pt x="2423160" y="1950720"/>
                </a:cubicBezTo>
                <a:cubicBezTo>
                  <a:pt x="2427253" y="1932985"/>
                  <a:pt x="2452501" y="1809286"/>
                  <a:pt x="2468880" y="1783080"/>
                </a:cubicBezTo>
                <a:cubicBezTo>
                  <a:pt x="2487842" y="1752742"/>
                  <a:pt x="2560089" y="1697328"/>
                  <a:pt x="2590800" y="1684020"/>
                </a:cubicBezTo>
                <a:cubicBezTo>
                  <a:pt x="2642390" y="1661664"/>
                  <a:pt x="2750820" y="1630680"/>
                  <a:pt x="2750820" y="1630680"/>
                </a:cubicBezTo>
                <a:cubicBezTo>
                  <a:pt x="2755900" y="1645920"/>
                  <a:pt x="2766060" y="1660336"/>
                  <a:pt x="2766060" y="1676400"/>
                </a:cubicBezTo>
                <a:cubicBezTo>
                  <a:pt x="2766060" y="1735040"/>
                  <a:pt x="2761963" y="1794088"/>
                  <a:pt x="2750820" y="1851660"/>
                </a:cubicBezTo>
                <a:cubicBezTo>
                  <a:pt x="2746503" y="1873965"/>
                  <a:pt x="2732471" y="1893412"/>
                  <a:pt x="2720340" y="1912620"/>
                </a:cubicBezTo>
                <a:cubicBezTo>
                  <a:pt x="2666099" y="1998501"/>
                  <a:pt x="2667717" y="1989145"/>
                  <a:pt x="2598420" y="2049780"/>
                </a:cubicBezTo>
                <a:cubicBezTo>
                  <a:pt x="2575560" y="2039620"/>
                  <a:pt x="2548937" y="2035459"/>
                  <a:pt x="2529840" y="2019300"/>
                </a:cubicBezTo>
                <a:cubicBezTo>
                  <a:pt x="2494805" y="1989655"/>
                  <a:pt x="2483680" y="1898013"/>
                  <a:pt x="2476500" y="1866900"/>
                </a:cubicBezTo>
                <a:cubicBezTo>
                  <a:pt x="2494280" y="1816100"/>
                  <a:pt x="2502873" y="1761079"/>
                  <a:pt x="2529840" y="1714500"/>
                </a:cubicBezTo>
                <a:cubicBezTo>
                  <a:pt x="2535087" y="1705437"/>
                  <a:pt x="2558766" y="1711763"/>
                  <a:pt x="2560320" y="1722120"/>
                </a:cubicBezTo>
                <a:cubicBezTo>
                  <a:pt x="2568151" y="1774327"/>
                  <a:pt x="2572590" y="1858364"/>
                  <a:pt x="2529840" y="1905000"/>
                </a:cubicBezTo>
                <a:cubicBezTo>
                  <a:pt x="2472288" y="1967784"/>
                  <a:pt x="2453043" y="1962761"/>
                  <a:pt x="2377440" y="2011680"/>
                </a:cubicBezTo>
                <a:cubicBezTo>
                  <a:pt x="2363785" y="2020515"/>
                  <a:pt x="2354146" y="2035430"/>
                  <a:pt x="2339340" y="2042160"/>
                </a:cubicBezTo>
                <a:cubicBezTo>
                  <a:pt x="2325275" y="2048553"/>
                  <a:pt x="2308702" y="2046428"/>
                  <a:pt x="2293620" y="2049780"/>
                </a:cubicBezTo>
                <a:cubicBezTo>
                  <a:pt x="2285779" y="2051522"/>
                  <a:pt x="2278552" y="2055452"/>
                  <a:pt x="2270760" y="2057400"/>
                </a:cubicBezTo>
                <a:cubicBezTo>
                  <a:pt x="2202076" y="2074571"/>
                  <a:pt x="2262820" y="2052956"/>
                  <a:pt x="2194560" y="2080260"/>
                </a:cubicBezTo>
                <a:cubicBezTo>
                  <a:pt x="2174240" y="2062480"/>
                  <a:pt x="2137418" y="2053649"/>
                  <a:pt x="2133600" y="2026920"/>
                </a:cubicBezTo>
                <a:cubicBezTo>
                  <a:pt x="2130288" y="2003738"/>
                  <a:pt x="2161624" y="1988917"/>
                  <a:pt x="2179320" y="1973580"/>
                </a:cubicBezTo>
                <a:cubicBezTo>
                  <a:pt x="2238890" y="1921952"/>
                  <a:pt x="2263633" y="1922616"/>
                  <a:pt x="2339340" y="1897380"/>
                </a:cubicBezTo>
                <a:cubicBezTo>
                  <a:pt x="2354580" y="1910080"/>
                  <a:pt x="2381314" y="1915999"/>
                  <a:pt x="2385060" y="1935480"/>
                </a:cubicBezTo>
                <a:cubicBezTo>
                  <a:pt x="2402559" y="2026475"/>
                  <a:pt x="2417489" y="2079285"/>
                  <a:pt x="2354580" y="2110740"/>
                </a:cubicBezTo>
                <a:cubicBezTo>
                  <a:pt x="2342346" y="2116857"/>
                  <a:pt x="2329180" y="2120900"/>
                  <a:pt x="2316480" y="2125980"/>
                </a:cubicBezTo>
                <a:cubicBezTo>
                  <a:pt x="2308860" y="2118360"/>
                  <a:pt x="2294051" y="2113888"/>
                  <a:pt x="2293620" y="2103120"/>
                </a:cubicBezTo>
                <a:cubicBezTo>
                  <a:pt x="2291377" y="2047054"/>
                  <a:pt x="2289372" y="1988097"/>
                  <a:pt x="2308860" y="1935480"/>
                </a:cubicBezTo>
                <a:cubicBezTo>
                  <a:pt x="2317182" y="1913009"/>
                  <a:pt x="2347678" y="1906542"/>
                  <a:pt x="2369820" y="1897380"/>
                </a:cubicBezTo>
                <a:cubicBezTo>
                  <a:pt x="2421773" y="1875882"/>
                  <a:pt x="2476500" y="1861820"/>
                  <a:pt x="2529840" y="1844040"/>
                </a:cubicBezTo>
                <a:cubicBezTo>
                  <a:pt x="2590800" y="1846580"/>
                  <a:pt x="2652473" y="1842021"/>
                  <a:pt x="2712720" y="1851660"/>
                </a:cubicBezTo>
                <a:cubicBezTo>
                  <a:pt x="2720651" y="1852929"/>
                  <a:pt x="2718133" y="1866797"/>
                  <a:pt x="2720340" y="1874520"/>
                </a:cubicBezTo>
                <a:cubicBezTo>
                  <a:pt x="2728296" y="1902366"/>
                  <a:pt x="2735580" y="1930400"/>
                  <a:pt x="2743200" y="1958340"/>
                </a:cubicBezTo>
                <a:cubicBezTo>
                  <a:pt x="2735580" y="1993900"/>
                  <a:pt x="2733109" y="2030968"/>
                  <a:pt x="2720340" y="2065020"/>
                </a:cubicBezTo>
                <a:cubicBezTo>
                  <a:pt x="2717124" y="2073595"/>
                  <a:pt x="2706252" y="2077628"/>
                  <a:pt x="2697480" y="2080260"/>
                </a:cubicBezTo>
                <a:cubicBezTo>
                  <a:pt x="2680277" y="2085421"/>
                  <a:pt x="2661856" y="2084927"/>
                  <a:pt x="2644140" y="2087880"/>
                </a:cubicBezTo>
                <a:cubicBezTo>
                  <a:pt x="2616128" y="2092549"/>
                  <a:pt x="2588260" y="2098040"/>
                  <a:pt x="2560320" y="2103120"/>
                </a:cubicBezTo>
                <a:cubicBezTo>
                  <a:pt x="2519680" y="2098040"/>
                  <a:pt x="2476271" y="2103474"/>
                  <a:pt x="2438400" y="2087880"/>
                </a:cubicBezTo>
                <a:cubicBezTo>
                  <a:pt x="2426424" y="2082949"/>
                  <a:pt x="2428138" y="2062459"/>
                  <a:pt x="2430780" y="2049780"/>
                </a:cubicBezTo>
                <a:cubicBezTo>
                  <a:pt x="2441102" y="2000235"/>
                  <a:pt x="2461260" y="1953260"/>
                  <a:pt x="2476500" y="1905000"/>
                </a:cubicBezTo>
                <a:cubicBezTo>
                  <a:pt x="2499360" y="1912620"/>
                  <a:pt x="2532682" y="1907197"/>
                  <a:pt x="2545080" y="1927860"/>
                </a:cubicBezTo>
                <a:cubicBezTo>
                  <a:pt x="2553345" y="1941635"/>
                  <a:pt x="2514945" y="1939204"/>
                  <a:pt x="2499360" y="1943100"/>
                </a:cubicBezTo>
                <a:cubicBezTo>
                  <a:pt x="2249838" y="2005481"/>
                  <a:pt x="2491085" y="1937844"/>
                  <a:pt x="2339340" y="1981200"/>
                </a:cubicBezTo>
                <a:cubicBezTo>
                  <a:pt x="2301240" y="1958340"/>
                  <a:pt x="2252424" y="1947610"/>
                  <a:pt x="2225040" y="1912620"/>
                </a:cubicBezTo>
                <a:cubicBezTo>
                  <a:pt x="2164512" y="1835279"/>
                  <a:pt x="2234542" y="1667274"/>
                  <a:pt x="2263140" y="1615440"/>
                </a:cubicBezTo>
                <a:cubicBezTo>
                  <a:pt x="2274115" y="1595548"/>
                  <a:pt x="2302749" y="1592724"/>
                  <a:pt x="2324100" y="1584960"/>
                </a:cubicBezTo>
                <a:cubicBezTo>
                  <a:pt x="2386758" y="1562175"/>
                  <a:pt x="2514600" y="1524000"/>
                  <a:pt x="2514600" y="1524000"/>
                </a:cubicBezTo>
                <a:cubicBezTo>
                  <a:pt x="2517140" y="1531620"/>
                  <a:pt x="2519475" y="1539311"/>
                  <a:pt x="2522220" y="1546860"/>
                </a:cubicBezTo>
                <a:cubicBezTo>
                  <a:pt x="2529636" y="1567255"/>
                  <a:pt x="2546744" y="1586182"/>
                  <a:pt x="2545080" y="1607820"/>
                </a:cubicBezTo>
                <a:cubicBezTo>
                  <a:pt x="2536692" y="1716869"/>
                  <a:pt x="2520090" y="1761394"/>
                  <a:pt x="2423160" y="1798320"/>
                </a:cubicBezTo>
                <a:cubicBezTo>
                  <a:pt x="2399306" y="1807407"/>
                  <a:pt x="2372360" y="1803400"/>
                  <a:pt x="2346960" y="1805940"/>
                </a:cubicBezTo>
                <a:cubicBezTo>
                  <a:pt x="2210168" y="1766856"/>
                  <a:pt x="2244358" y="1795853"/>
                  <a:pt x="2377440" y="1516380"/>
                </a:cubicBezTo>
                <a:cubicBezTo>
                  <a:pt x="2389252" y="1491575"/>
                  <a:pt x="2422074" y="1484130"/>
                  <a:pt x="2446020" y="1470660"/>
                </a:cubicBezTo>
                <a:cubicBezTo>
                  <a:pt x="2606421" y="1380435"/>
                  <a:pt x="2397834" y="1515484"/>
                  <a:pt x="2545080" y="1417320"/>
                </a:cubicBezTo>
                <a:cubicBezTo>
                  <a:pt x="2655512" y="1444928"/>
                  <a:pt x="2662862" y="1425641"/>
                  <a:pt x="2598420" y="1638300"/>
                </a:cubicBezTo>
                <a:cubicBezTo>
                  <a:pt x="2588462" y="1671163"/>
                  <a:pt x="2486905" y="1698332"/>
                  <a:pt x="2461260" y="1706880"/>
                </a:cubicBezTo>
                <a:cubicBezTo>
                  <a:pt x="2367315" y="1672718"/>
                  <a:pt x="2317601" y="1686008"/>
                  <a:pt x="2407920" y="1539240"/>
                </a:cubicBezTo>
                <a:cubicBezTo>
                  <a:pt x="2427119" y="1508042"/>
                  <a:pt x="2465637" y="1492587"/>
                  <a:pt x="2499360" y="1478280"/>
                </a:cubicBezTo>
                <a:cubicBezTo>
                  <a:pt x="2556729" y="1453942"/>
                  <a:pt x="2658064" y="1432852"/>
                  <a:pt x="2727960" y="1417320"/>
                </a:cubicBezTo>
                <a:cubicBezTo>
                  <a:pt x="2743200" y="1409700"/>
                  <a:pt x="2773680" y="1377421"/>
                  <a:pt x="2773680" y="1394460"/>
                </a:cubicBezTo>
                <a:cubicBezTo>
                  <a:pt x="2773680" y="1478803"/>
                  <a:pt x="2593301" y="1548333"/>
                  <a:pt x="2567940" y="1562100"/>
                </a:cubicBezTo>
                <a:cubicBezTo>
                  <a:pt x="2532999" y="1581068"/>
                  <a:pt x="2497483" y="1599053"/>
                  <a:pt x="2461260" y="1615440"/>
                </a:cubicBezTo>
                <a:cubicBezTo>
                  <a:pt x="2249074" y="1711429"/>
                  <a:pt x="2320394" y="1696524"/>
                  <a:pt x="2194560" y="1714500"/>
                </a:cubicBezTo>
                <a:cubicBezTo>
                  <a:pt x="2186940" y="1717040"/>
                  <a:pt x="2164516" y="1725712"/>
                  <a:pt x="2171700" y="1722120"/>
                </a:cubicBezTo>
                <a:cubicBezTo>
                  <a:pt x="2226287" y="1694826"/>
                  <a:pt x="2239457" y="1704762"/>
                  <a:pt x="2316480" y="1699260"/>
                </a:cubicBezTo>
                <a:cubicBezTo>
                  <a:pt x="2329180" y="1694180"/>
                  <a:pt x="2351263" y="1670750"/>
                  <a:pt x="2354580" y="1684020"/>
                </a:cubicBezTo>
                <a:cubicBezTo>
                  <a:pt x="2359022" y="1701789"/>
                  <a:pt x="2334824" y="1714891"/>
                  <a:pt x="2324100" y="1729740"/>
                </a:cubicBezTo>
                <a:cubicBezTo>
                  <a:pt x="2321568" y="1733246"/>
                  <a:pt x="2246245" y="1842465"/>
                  <a:pt x="2217420" y="1859280"/>
                </a:cubicBezTo>
                <a:cubicBezTo>
                  <a:pt x="2087649" y="1934980"/>
                  <a:pt x="2107573" y="1924367"/>
                  <a:pt x="1996440" y="1935480"/>
                </a:cubicBezTo>
                <a:cubicBezTo>
                  <a:pt x="1971040" y="1920240"/>
                  <a:pt x="1930273" y="1917630"/>
                  <a:pt x="1920240" y="1889760"/>
                </a:cubicBezTo>
                <a:cubicBezTo>
                  <a:pt x="1903871" y="1844290"/>
                  <a:pt x="1915825" y="1791784"/>
                  <a:pt x="1927860" y="1744980"/>
                </a:cubicBezTo>
                <a:cubicBezTo>
                  <a:pt x="1945560" y="1676146"/>
                  <a:pt x="1987508" y="1607083"/>
                  <a:pt x="2049780" y="1569720"/>
                </a:cubicBezTo>
                <a:cubicBezTo>
                  <a:pt x="2080672" y="1551185"/>
                  <a:pt x="2126426" y="1536551"/>
                  <a:pt x="2164080" y="1524000"/>
                </a:cubicBezTo>
                <a:cubicBezTo>
                  <a:pt x="2284307" y="1539028"/>
                  <a:pt x="2272456" y="1516938"/>
                  <a:pt x="2186940" y="1744980"/>
                </a:cubicBezTo>
                <a:cubicBezTo>
                  <a:pt x="2179750" y="1764154"/>
                  <a:pt x="2153173" y="1769438"/>
                  <a:pt x="2133600" y="1775460"/>
                </a:cubicBezTo>
                <a:cubicBezTo>
                  <a:pt x="2031018" y="1807024"/>
                  <a:pt x="1987894" y="1806011"/>
                  <a:pt x="1889760" y="1813560"/>
                </a:cubicBezTo>
                <a:cubicBezTo>
                  <a:pt x="1877060" y="1800860"/>
                  <a:pt x="1861623" y="1790404"/>
                  <a:pt x="1851660" y="1775460"/>
                </a:cubicBezTo>
                <a:cubicBezTo>
                  <a:pt x="1845851" y="1766746"/>
                  <a:pt x="1841317" y="1755093"/>
                  <a:pt x="1844040" y="1744980"/>
                </a:cubicBezTo>
                <a:cubicBezTo>
                  <a:pt x="1859498" y="1687565"/>
                  <a:pt x="1864908" y="1621250"/>
                  <a:pt x="1905000" y="1577340"/>
                </a:cubicBezTo>
                <a:cubicBezTo>
                  <a:pt x="1927330" y="1552883"/>
                  <a:pt x="1971040" y="1572260"/>
                  <a:pt x="2004060" y="1569720"/>
                </a:cubicBezTo>
                <a:cubicBezTo>
                  <a:pt x="2075080" y="1575183"/>
                  <a:pt x="2173928" y="1549572"/>
                  <a:pt x="2095500" y="1684020"/>
                </a:cubicBezTo>
                <a:cubicBezTo>
                  <a:pt x="2074509" y="1720004"/>
                  <a:pt x="2033258" y="1740728"/>
                  <a:pt x="1996440" y="1760220"/>
                </a:cubicBezTo>
                <a:cubicBezTo>
                  <a:pt x="1876136" y="1823910"/>
                  <a:pt x="1864787" y="1818343"/>
                  <a:pt x="1760220" y="1828800"/>
                </a:cubicBezTo>
                <a:cubicBezTo>
                  <a:pt x="1739900" y="1836420"/>
                  <a:pt x="1720127" y="1845698"/>
                  <a:pt x="1699260" y="1851660"/>
                </a:cubicBezTo>
                <a:cubicBezTo>
                  <a:pt x="1684404" y="1855905"/>
                  <a:pt x="1664972" y="1869673"/>
                  <a:pt x="1653540" y="1859280"/>
                </a:cubicBezTo>
                <a:cubicBezTo>
                  <a:pt x="1630831" y="1838635"/>
                  <a:pt x="1628140" y="1803400"/>
                  <a:pt x="1615440" y="1775460"/>
                </a:cubicBezTo>
                <a:cubicBezTo>
                  <a:pt x="1633220" y="1752600"/>
                  <a:pt x="1643947" y="1721780"/>
                  <a:pt x="1668780" y="1706880"/>
                </a:cubicBezTo>
                <a:cubicBezTo>
                  <a:pt x="1764122" y="1649675"/>
                  <a:pt x="1836768" y="1616794"/>
                  <a:pt x="1935480" y="1607820"/>
                </a:cubicBezTo>
                <a:cubicBezTo>
                  <a:pt x="2001443" y="1601823"/>
                  <a:pt x="2067560" y="1597660"/>
                  <a:pt x="2133600" y="1592580"/>
                </a:cubicBezTo>
                <a:lnTo>
                  <a:pt x="2331720" y="1508760"/>
                </a:lnTo>
                <a:cubicBezTo>
                  <a:pt x="2384062" y="1485668"/>
                  <a:pt x="2384141" y="1478586"/>
                  <a:pt x="2430780" y="1463040"/>
                </a:cubicBezTo>
                <a:cubicBezTo>
                  <a:pt x="2455938" y="1454654"/>
                  <a:pt x="2481634" y="1447979"/>
                  <a:pt x="2506980" y="1440180"/>
                </a:cubicBezTo>
                <a:cubicBezTo>
                  <a:pt x="2514657" y="1437818"/>
                  <a:pt x="2522220" y="1435100"/>
                  <a:pt x="2529840" y="1432560"/>
                </a:cubicBezTo>
                <a:cubicBezTo>
                  <a:pt x="2533934" y="1429490"/>
                  <a:pt x="2574064" y="1398512"/>
                  <a:pt x="2583180" y="1394460"/>
                </a:cubicBezTo>
                <a:cubicBezTo>
                  <a:pt x="2597860" y="1387936"/>
                  <a:pt x="2613660" y="1384300"/>
                  <a:pt x="2628900" y="1379220"/>
                </a:cubicBezTo>
                <a:cubicBezTo>
                  <a:pt x="2651760" y="1361440"/>
                  <a:pt x="2680104" y="1349048"/>
                  <a:pt x="2697480" y="1325880"/>
                </a:cubicBezTo>
                <a:cubicBezTo>
                  <a:pt x="2726806" y="1286779"/>
                  <a:pt x="2711360" y="1304380"/>
                  <a:pt x="2743200" y="1272540"/>
                </a:cubicBezTo>
                <a:cubicBezTo>
                  <a:pt x="2745740" y="1264920"/>
                  <a:pt x="2745140" y="1255360"/>
                  <a:pt x="2750820" y="1249680"/>
                </a:cubicBezTo>
                <a:cubicBezTo>
                  <a:pt x="2781406" y="1219094"/>
                  <a:pt x="2849880" y="1165860"/>
                  <a:pt x="2849880" y="1165860"/>
                </a:cubicBezTo>
                <a:cubicBezTo>
                  <a:pt x="2882988" y="1232076"/>
                  <a:pt x="2875950" y="1197287"/>
                  <a:pt x="2804160" y="1310640"/>
                </a:cubicBezTo>
                <a:cubicBezTo>
                  <a:pt x="2778881" y="1350555"/>
                  <a:pt x="2744146" y="1384129"/>
                  <a:pt x="2720340" y="1424940"/>
                </a:cubicBezTo>
                <a:cubicBezTo>
                  <a:pt x="2702560" y="1455420"/>
                  <a:pt x="2684137" y="1485534"/>
                  <a:pt x="2667000" y="1516380"/>
                </a:cubicBezTo>
                <a:cubicBezTo>
                  <a:pt x="2658725" y="1531275"/>
                  <a:pt x="2653354" y="1547767"/>
                  <a:pt x="2644140" y="1562100"/>
                </a:cubicBezTo>
                <a:cubicBezTo>
                  <a:pt x="2630405" y="1583466"/>
                  <a:pt x="2613360" y="1602518"/>
                  <a:pt x="2598420" y="1623060"/>
                </a:cubicBezTo>
                <a:cubicBezTo>
                  <a:pt x="2593033" y="1630466"/>
                  <a:pt x="2588260" y="1638300"/>
                  <a:pt x="2583180" y="1645920"/>
                </a:cubicBezTo>
                <a:cubicBezTo>
                  <a:pt x="2580640" y="1656080"/>
                  <a:pt x="2578640" y="1666390"/>
                  <a:pt x="2575560" y="1676400"/>
                </a:cubicBezTo>
                <a:cubicBezTo>
                  <a:pt x="2568474" y="1699431"/>
                  <a:pt x="2557615" y="1721390"/>
                  <a:pt x="2552700" y="1744980"/>
                </a:cubicBezTo>
                <a:cubicBezTo>
                  <a:pt x="2544861" y="1782609"/>
                  <a:pt x="2543779" y="1821366"/>
                  <a:pt x="2537460" y="1859280"/>
                </a:cubicBezTo>
                <a:cubicBezTo>
                  <a:pt x="2534657" y="1876098"/>
                  <a:pt x="2521540" y="1898740"/>
                  <a:pt x="2514600" y="1912620"/>
                </a:cubicBezTo>
                <a:cubicBezTo>
                  <a:pt x="2512060" y="1925320"/>
                  <a:pt x="2514164" y="1939944"/>
                  <a:pt x="2506980" y="1950720"/>
                </a:cubicBezTo>
                <a:cubicBezTo>
                  <a:pt x="2502525" y="1957403"/>
                  <a:pt x="2491843" y="1956133"/>
                  <a:pt x="2484120" y="1958340"/>
                </a:cubicBezTo>
                <a:cubicBezTo>
                  <a:pt x="2474050" y="1961217"/>
                  <a:pt x="2463800" y="1963420"/>
                  <a:pt x="2453640" y="1965960"/>
                </a:cubicBezTo>
                <a:cubicBezTo>
                  <a:pt x="2468880" y="1973580"/>
                  <a:pt x="2503493" y="1972290"/>
                  <a:pt x="2499360" y="1988820"/>
                </a:cubicBezTo>
                <a:cubicBezTo>
                  <a:pt x="2495004" y="2006244"/>
                  <a:pt x="2463842" y="1994212"/>
                  <a:pt x="2446020" y="1996440"/>
                </a:cubicBezTo>
                <a:cubicBezTo>
                  <a:pt x="2423197" y="1999293"/>
                  <a:pt x="2400300" y="2001520"/>
                  <a:pt x="2377440" y="2004060"/>
                </a:cubicBezTo>
                <a:cubicBezTo>
                  <a:pt x="2367280" y="2009140"/>
                  <a:pt x="2357367" y="2014747"/>
                  <a:pt x="2346960" y="2019300"/>
                </a:cubicBezTo>
                <a:cubicBezTo>
                  <a:pt x="2285949" y="2045992"/>
                  <a:pt x="2243051" y="2065264"/>
                  <a:pt x="2179320" y="2080260"/>
                </a:cubicBezTo>
                <a:cubicBezTo>
                  <a:pt x="2161837" y="2084374"/>
                  <a:pt x="2143760" y="2085340"/>
                  <a:pt x="2125980" y="2087880"/>
                </a:cubicBezTo>
                <a:lnTo>
                  <a:pt x="1737360" y="2072640"/>
                </a:lnTo>
                <a:cubicBezTo>
                  <a:pt x="1679474" y="2059776"/>
                  <a:pt x="1735128" y="1918430"/>
                  <a:pt x="1744980" y="1912620"/>
                </a:cubicBezTo>
                <a:cubicBezTo>
                  <a:pt x="1823288" y="1866438"/>
                  <a:pt x="1966909" y="1832373"/>
                  <a:pt x="2072640" y="1805940"/>
                </a:cubicBezTo>
                <a:cubicBezTo>
                  <a:pt x="2120900" y="1826260"/>
                  <a:pt x="2171956" y="1840920"/>
                  <a:pt x="2217420" y="1866900"/>
                </a:cubicBezTo>
                <a:cubicBezTo>
                  <a:pt x="2228077" y="1872989"/>
                  <a:pt x="2238449" y="1917483"/>
                  <a:pt x="2240280" y="1927860"/>
                </a:cubicBezTo>
                <a:cubicBezTo>
                  <a:pt x="2246086" y="1960760"/>
                  <a:pt x="2250440" y="1993900"/>
                  <a:pt x="2255520" y="2026920"/>
                </a:cubicBezTo>
                <a:cubicBezTo>
                  <a:pt x="2242820" y="2054860"/>
                  <a:pt x="2235835" y="2086187"/>
                  <a:pt x="2217420" y="2110740"/>
                </a:cubicBezTo>
                <a:cubicBezTo>
                  <a:pt x="2211136" y="2119118"/>
                  <a:pt x="2196566" y="2114235"/>
                  <a:pt x="2186940" y="2118360"/>
                </a:cubicBezTo>
                <a:cubicBezTo>
                  <a:pt x="2118266" y="2147792"/>
                  <a:pt x="2222611" y="2121894"/>
                  <a:pt x="2125980" y="2141220"/>
                </a:cubicBezTo>
                <a:cubicBezTo>
                  <a:pt x="2042160" y="2118360"/>
                  <a:pt x="1955036" y="2105282"/>
                  <a:pt x="1874520" y="2072640"/>
                </a:cubicBezTo>
                <a:cubicBezTo>
                  <a:pt x="1857546" y="2065759"/>
                  <a:pt x="1843336" y="2045223"/>
                  <a:pt x="1844040" y="2026920"/>
                </a:cubicBezTo>
                <a:cubicBezTo>
                  <a:pt x="1846052" y="1974595"/>
                  <a:pt x="1869440" y="1925320"/>
                  <a:pt x="1882140" y="1874520"/>
                </a:cubicBezTo>
                <a:cubicBezTo>
                  <a:pt x="1953260" y="1879600"/>
                  <a:pt x="2026573" y="1871515"/>
                  <a:pt x="2095500" y="1889760"/>
                </a:cubicBezTo>
                <a:cubicBezTo>
                  <a:pt x="2118138" y="1895752"/>
                  <a:pt x="2128498" y="1923439"/>
                  <a:pt x="2141220" y="1943100"/>
                </a:cubicBezTo>
                <a:cubicBezTo>
                  <a:pt x="2156647" y="1966942"/>
                  <a:pt x="2166620" y="1993900"/>
                  <a:pt x="2179320" y="2019300"/>
                </a:cubicBezTo>
                <a:cubicBezTo>
                  <a:pt x="2183416" y="2027491"/>
                  <a:pt x="2189480" y="2034540"/>
                  <a:pt x="2194560" y="2042160"/>
                </a:cubicBezTo>
                <a:cubicBezTo>
                  <a:pt x="2189480" y="2059940"/>
                  <a:pt x="2191030" y="2081188"/>
                  <a:pt x="2179320" y="2095500"/>
                </a:cubicBezTo>
                <a:cubicBezTo>
                  <a:pt x="2166352" y="2111349"/>
                  <a:pt x="2144296" y="2116822"/>
                  <a:pt x="2125980" y="2125980"/>
                </a:cubicBezTo>
                <a:cubicBezTo>
                  <a:pt x="2118796" y="2129572"/>
                  <a:pt x="2110946" y="2131794"/>
                  <a:pt x="2103120" y="2133600"/>
                </a:cubicBezTo>
                <a:cubicBezTo>
                  <a:pt x="2077880" y="2139425"/>
                  <a:pt x="2052320" y="2143760"/>
                  <a:pt x="2026920" y="2148840"/>
                </a:cubicBezTo>
                <a:cubicBezTo>
                  <a:pt x="1873974" y="2130846"/>
                  <a:pt x="1913882" y="2175171"/>
                  <a:pt x="1882140" y="2087880"/>
                </a:cubicBezTo>
                <a:cubicBezTo>
                  <a:pt x="1877466" y="2075025"/>
                  <a:pt x="1871980" y="2062480"/>
                  <a:pt x="1866900" y="2049780"/>
                </a:cubicBezTo>
                <a:cubicBezTo>
                  <a:pt x="1869440" y="2019300"/>
                  <a:pt x="1861703" y="1986111"/>
                  <a:pt x="1874520" y="1958340"/>
                </a:cubicBezTo>
                <a:cubicBezTo>
                  <a:pt x="1879947" y="1946581"/>
                  <a:pt x="1899827" y="1952740"/>
                  <a:pt x="1912620" y="1950720"/>
                </a:cubicBezTo>
                <a:cubicBezTo>
                  <a:pt x="1948101" y="1945118"/>
                  <a:pt x="1983740" y="1940560"/>
                  <a:pt x="2019300" y="1935480"/>
                </a:cubicBezTo>
                <a:cubicBezTo>
                  <a:pt x="2147145" y="1959451"/>
                  <a:pt x="2127739" y="1923759"/>
                  <a:pt x="2171700" y="2011680"/>
                </a:cubicBezTo>
                <a:cubicBezTo>
                  <a:pt x="2175292" y="2018864"/>
                  <a:pt x="2176780" y="2026920"/>
                  <a:pt x="2179320" y="2034540"/>
                </a:cubicBezTo>
                <a:cubicBezTo>
                  <a:pt x="2174240" y="2072640"/>
                  <a:pt x="2176873" y="2112594"/>
                  <a:pt x="2164080" y="2148840"/>
                </a:cubicBezTo>
                <a:cubicBezTo>
                  <a:pt x="2158515" y="2164608"/>
                  <a:pt x="2092121" y="2170892"/>
                  <a:pt x="2087880" y="2171700"/>
                </a:cubicBezTo>
                <a:lnTo>
                  <a:pt x="1973580" y="2194560"/>
                </a:lnTo>
                <a:cubicBezTo>
                  <a:pt x="1907540" y="2164080"/>
                  <a:pt x="1802473" y="2170652"/>
                  <a:pt x="1775460" y="2103120"/>
                </a:cubicBezTo>
                <a:cubicBezTo>
                  <a:pt x="1743428" y="2023041"/>
                  <a:pt x="1785202" y="1921053"/>
                  <a:pt x="1836420" y="1851660"/>
                </a:cubicBezTo>
                <a:cubicBezTo>
                  <a:pt x="1873674" y="1801186"/>
                  <a:pt x="1952494" y="1803875"/>
                  <a:pt x="2011680" y="1783080"/>
                </a:cubicBezTo>
                <a:cubicBezTo>
                  <a:pt x="2059917" y="1766132"/>
                  <a:pt x="2157794" y="1742742"/>
                  <a:pt x="2209800" y="1729740"/>
                </a:cubicBezTo>
                <a:cubicBezTo>
                  <a:pt x="2247900" y="1734820"/>
                  <a:pt x="2286186" y="1738661"/>
                  <a:pt x="2324100" y="1744980"/>
                </a:cubicBezTo>
                <a:cubicBezTo>
                  <a:pt x="2332023" y="1746300"/>
                  <a:pt x="2341280" y="1746920"/>
                  <a:pt x="2346960" y="1752600"/>
                </a:cubicBezTo>
                <a:cubicBezTo>
                  <a:pt x="2354992" y="1760632"/>
                  <a:pt x="2357120" y="1772920"/>
                  <a:pt x="2362200" y="1783080"/>
                </a:cubicBezTo>
                <a:cubicBezTo>
                  <a:pt x="2354580" y="1818640"/>
                  <a:pt x="2357561" y="1858287"/>
                  <a:pt x="2339340" y="1889760"/>
                </a:cubicBezTo>
                <a:cubicBezTo>
                  <a:pt x="2323734" y="1916715"/>
                  <a:pt x="2261574" y="1933462"/>
                  <a:pt x="2232660" y="1943100"/>
                </a:cubicBezTo>
                <a:cubicBezTo>
                  <a:pt x="2163702" y="1889466"/>
                  <a:pt x="2085675" y="1858777"/>
                  <a:pt x="2171700" y="1729740"/>
                </a:cubicBezTo>
                <a:cubicBezTo>
                  <a:pt x="2210388" y="1671708"/>
                  <a:pt x="2285991" y="1649312"/>
                  <a:pt x="2346960" y="1615440"/>
                </a:cubicBezTo>
                <a:cubicBezTo>
                  <a:pt x="2400617" y="1585630"/>
                  <a:pt x="2514600" y="1539240"/>
                  <a:pt x="2514600" y="1539240"/>
                </a:cubicBezTo>
                <a:cubicBezTo>
                  <a:pt x="2519680" y="1549400"/>
                  <a:pt x="2537872" y="1561688"/>
                  <a:pt x="2529840" y="1569720"/>
                </a:cubicBezTo>
                <a:cubicBezTo>
                  <a:pt x="2254597" y="1844963"/>
                  <a:pt x="2378416" y="1724869"/>
                  <a:pt x="2164080" y="1813560"/>
                </a:cubicBezTo>
                <a:cubicBezTo>
                  <a:pt x="2127344" y="1828761"/>
                  <a:pt x="2093527" y="1850301"/>
                  <a:pt x="2057400" y="1866900"/>
                </a:cubicBezTo>
                <a:cubicBezTo>
                  <a:pt x="1999515" y="1893496"/>
                  <a:pt x="1942008" y="1921330"/>
                  <a:pt x="1882140" y="1943100"/>
                </a:cubicBezTo>
                <a:cubicBezTo>
                  <a:pt x="1866681" y="1948722"/>
                  <a:pt x="1786224" y="1961626"/>
                  <a:pt x="1760220" y="1965960"/>
                </a:cubicBezTo>
                <a:cubicBezTo>
                  <a:pt x="1750060" y="1971040"/>
                  <a:pt x="1731607" y="1992405"/>
                  <a:pt x="1729740" y="1981200"/>
                </a:cubicBezTo>
                <a:cubicBezTo>
                  <a:pt x="1726172" y="1959794"/>
                  <a:pt x="1734161" y="1931685"/>
                  <a:pt x="1752600" y="1920240"/>
                </a:cubicBezTo>
                <a:cubicBezTo>
                  <a:pt x="1793308" y="1894973"/>
                  <a:pt x="1968688" y="1838051"/>
                  <a:pt x="2042160" y="1813560"/>
                </a:cubicBezTo>
                <a:cubicBezTo>
                  <a:pt x="2068837" y="1880254"/>
                  <a:pt x="2073517" y="1855524"/>
                  <a:pt x="1965960" y="1905000"/>
                </a:cubicBezTo>
                <a:cubicBezTo>
                  <a:pt x="1870817" y="1948766"/>
                  <a:pt x="1779702" y="2009703"/>
                  <a:pt x="1676400" y="2026920"/>
                </a:cubicBezTo>
                <a:lnTo>
                  <a:pt x="1493520" y="2057400"/>
                </a:lnTo>
                <a:cubicBezTo>
                  <a:pt x="1485900" y="2032000"/>
                  <a:pt x="1446941" y="1993059"/>
                  <a:pt x="1470660" y="1981200"/>
                </a:cubicBezTo>
                <a:cubicBezTo>
                  <a:pt x="1566023" y="1933518"/>
                  <a:pt x="1783080" y="1912620"/>
                  <a:pt x="1783080" y="1912620"/>
                </a:cubicBezTo>
                <a:cubicBezTo>
                  <a:pt x="1818640" y="1917700"/>
                  <a:pt x="1862338" y="1904657"/>
                  <a:pt x="1889760" y="1927860"/>
                </a:cubicBezTo>
                <a:cubicBezTo>
                  <a:pt x="1907318" y="1942717"/>
                  <a:pt x="1900786" y="1982973"/>
                  <a:pt x="1882140" y="1996440"/>
                </a:cubicBezTo>
                <a:cubicBezTo>
                  <a:pt x="1833969" y="2031230"/>
                  <a:pt x="1657001" y="2031952"/>
                  <a:pt x="1607820" y="2034540"/>
                </a:cubicBezTo>
                <a:cubicBezTo>
                  <a:pt x="1509772" y="2016713"/>
                  <a:pt x="1401923" y="2024507"/>
                  <a:pt x="1615440" y="1851660"/>
                </a:cubicBezTo>
                <a:cubicBezTo>
                  <a:pt x="1686200" y="1794378"/>
                  <a:pt x="1820972" y="1762498"/>
                  <a:pt x="1920240" y="1744980"/>
                </a:cubicBezTo>
                <a:cubicBezTo>
                  <a:pt x="1937927" y="1741859"/>
                  <a:pt x="1955800" y="1739900"/>
                  <a:pt x="1973580" y="1737360"/>
                </a:cubicBezTo>
                <a:cubicBezTo>
                  <a:pt x="1988820" y="1742440"/>
                  <a:pt x="2007941" y="1741241"/>
                  <a:pt x="2019300" y="1752600"/>
                </a:cubicBezTo>
                <a:cubicBezTo>
                  <a:pt x="2028458" y="1761758"/>
                  <a:pt x="2026920" y="1777748"/>
                  <a:pt x="2026920" y="1790700"/>
                </a:cubicBezTo>
                <a:cubicBezTo>
                  <a:pt x="2026920" y="1841563"/>
                  <a:pt x="2049310" y="1902033"/>
                  <a:pt x="2019300" y="1943100"/>
                </a:cubicBezTo>
                <a:cubicBezTo>
                  <a:pt x="1990865" y="1982011"/>
                  <a:pt x="1928040" y="1974132"/>
                  <a:pt x="1882140" y="1988820"/>
                </a:cubicBezTo>
                <a:cubicBezTo>
                  <a:pt x="1864528" y="1994456"/>
                  <a:pt x="1846895" y="2000251"/>
                  <a:pt x="1828800" y="2004060"/>
                </a:cubicBezTo>
                <a:cubicBezTo>
                  <a:pt x="1784160" y="2013458"/>
                  <a:pt x="1672357" y="2028586"/>
                  <a:pt x="1630680" y="2034540"/>
                </a:cubicBezTo>
                <a:cubicBezTo>
                  <a:pt x="1607820" y="2032000"/>
                  <a:pt x="1583039" y="2036438"/>
                  <a:pt x="1562100" y="2026920"/>
                </a:cubicBezTo>
                <a:cubicBezTo>
                  <a:pt x="1551759" y="2022220"/>
                  <a:pt x="1549751" y="2007425"/>
                  <a:pt x="1546860" y="1996440"/>
                </a:cubicBezTo>
                <a:cubicBezTo>
                  <a:pt x="1536972" y="1958865"/>
                  <a:pt x="1531620" y="1920240"/>
                  <a:pt x="1524000" y="1882140"/>
                </a:cubicBezTo>
                <a:cubicBezTo>
                  <a:pt x="1529080" y="1828800"/>
                  <a:pt x="1528312" y="1774575"/>
                  <a:pt x="1539240" y="1722120"/>
                </a:cubicBezTo>
                <a:cubicBezTo>
                  <a:pt x="1541438" y="1711570"/>
                  <a:pt x="1552612" y="1704369"/>
                  <a:pt x="1562100" y="1699260"/>
                </a:cubicBezTo>
                <a:cubicBezTo>
                  <a:pt x="1617441" y="1669461"/>
                  <a:pt x="1694703" y="1653739"/>
                  <a:pt x="1752600" y="1638300"/>
                </a:cubicBezTo>
                <a:cubicBezTo>
                  <a:pt x="1893301" y="1708651"/>
                  <a:pt x="1879365" y="1676628"/>
                  <a:pt x="1722120" y="1965960"/>
                </a:cubicBezTo>
                <a:cubicBezTo>
                  <a:pt x="1704212" y="1998911"/>
                  <a:pt x="1657791" y="2005150"/>
                  <a:pt x="1623060" y="2019300"/>
                </a:cubicBezTo>
                <a:cubicBezTo>
                  <a:pt x="1562960" y="2043785"/>
                  <a:pt x="1527194" y="2047978"/>
                  <a:pt x="1470660" y="2057400"/>
                </a:cubicBezTo>
                <a:cubicBezTo>
                  <a:pt x="1465580" y="2024380"/>
                  <a:pt x="1449744" y="1991263"/>
                  <a:pt x="1455420" y="1958340"/>
                </a:cubicBezTo>
                <a:cubicBezTo>
                  <a:pt x="1462957" y="1914626"/>
                  <a:pt x="1482446" y="1872132"/>
                  <a:pt x="1508760" y="1836420"/>
                </a:cubicBezTo>
                <a:cubicBezTo>
                  <a:pt x="1520235" y="1820847"/>
                  <a:pt x="1543500" y="1818874"/>
                  <a:pt x="1562100" y="1813560"/>
                </a:cubicBezTo>
                <a:cubicBezTo>
                  <a:pt x="1579369" y="1808626"/>
                  <a:pt x="1597753" y="1809061"/>
                  <a:pt x="1615440" y="1805940"/>
                </a:cubicBezTo>
                <a:cubicBezTo>
                  <a:pt x="1640949" y="1801438"/>
                  <a:pt x="1666240" y="1795780"/>
                  <a:pt x="1691640" y="1790700"/>
                </a:cubicBezTo>
                <a:cubicBezTo>
                  <a:pt x="1761288" y="1806177"/>
                  <a:pt x="1837615" y="1799456"/>
                  <a:pt x="1752600" y="1935480"/>
                </a:cubicBezTo>
                <a:cubicBezTo>
                  <a:pt x="1731529" y="1969194"/>
                  <a:pt x="1682380" y="1972968"/>
                  <a:pt x="1645920" y="1988820"/>
                </a:cubicBezTo>
                <a:cubicBezTo>
                  <a:pt x="1594178" y="2011317"/>
                  <a:pt x="1580915" y="2011084"/>
                  <a:pt x="1531620" y="2019300"/>
                </a:cubicBezTo>
                <a:cubicBezTo>
                  <a:pt x="1375142" y="1993220"/>
                  <a:pt x="1425370" y="2016764"/>
                  <a:pt x="1630680" y="1684020"/>
                </a:cubicBezTo>
                <a:cubicBezTo>
                  <a:pt x="1647670" y="1656484"/>
                  <a:pt x="1827510" y="1630922"/>
                  <a:pt x="1828800" y="1630680"/>
                </a:cubicBezTo>
                <a:cubicBezTo>
                  <a:pt x="1856740" y="1643380"/>
                  <a:pt x="1889996" y="1648041"/>
                  <a:pt x="1912620" y="1668780"/>
                </a:cubicBezTo>
                <a:cubicBezTo>
                  <a:pt x="1942066" y="1695772"/>
                  <a:pt x="1890722" y="1804689"/>
                  <a:pt x="1889760" y="1805940"/>
                </a:cubicBezTo>
                <a:cubicBezTo>
                  <a:pt x="1880340" y="1818186"/>
                  <a:pt x="1859029" y="1809813"/>
                  <a:pt x="1844040" y="1813560"/>
                </a:cubicBezTo>
                <a:cubicBezTo>
                  <a:pt x="1828455" y="1817456"/>
                  <a:pt x="1813560" y="1823720"/>
                  <a:pt x="1798320" y="1828800"/>
                </a:cubicBezTo>
                <a:lnTo>
                  <a:pt x="1737360" y="1821180"/>
                </a:lnTo>
                <a:cubicBezTo>
                  <a:pt x="1723936" y="1809248"/>
                  <a:pt x="1729740" y="1785801"/>
                  <a:pt x="1729740" y="1767840"/>
                </a:cubicBezTo>
                <a:cubicBezTo>
                  <a:pt x="1729740" y="1759808"/>
                  <a:pt x="1730756" y="1749552"/>
                  <a:pt x="1737360" y="1744980"/>
                </a:cubicBezTo>
                <a:cubicBezTo>
                  <a:pt x="1817436" y="1689543"/>
                  <a:pt x="1825909" y="1702870"/>
                  <a:pt x="1912620" y="1684020"/>
                </a:cubicBezTo>
                <a:cubicBezTo>
                  <a:pt x="2001731" y="1664648"/>
                  <a:pt x="2090420" y="1643380"/>
                  <a:pt x="2179320" y="1623060"/>
                </a:cubicBezTo>
                <a:cubicBezTo>
                  <a:pt x="2214880" y="1628140"/>
                  <a:pt x="2251594" y="1627978"/>
                  <a:pt x="2286000" y="1638300"/>
                </a:cubicBezTo>
                <a:cubicBezTo>
                  <a:pt x="2296031" y="1641309"/>
                  <a:pt x="2265530" y="1642840"/>
                  <a:pt x="2255520" y="1645920"/>
                </a:cubicBezTo>
                <a:cubicBezTo>
                  <a:pt x="2232489" y="1653006"/>
                  <a:pt x="2208493" y="1658004"/>
                  <a:pt x="2186940" y="1668780"/>
                </a:cubicBezTo>
                <a:cubicBezTo>
                  <a:pt x="2175356" y="1674572"/>
                  <a:pt x="2212801" y="1665397"/>
                  <a:pt x="2225040" y="1661160"/>
                </a:cubicBezTo>
                <a:cubicBezTo>
                  <a:pt x="2278979" y="1642489"/>
                  <a:pt x="2334007" y="1625727"/>
                  <a:pt x="2385060" y="1600200"/>
                </a:cubicBezTo>
                <a:lnTo>
                  <a:pt x="2552700" y="1516380"/>
                </a:lnTo>
                <a:cubicBezTo>
                  <a:pt x="2560320" y="1526540"/>
                  <a:pt x="2572480" y="1534539"/>
                  <a:pt x="2575560" y="1546860"/>
                </a:cubicBezTo>
                <a:cubicBezTo>
                  <a:pt x="2578100" y="1557020"/>
                  <a:pt x="2572458" y="1567892"/>
                  <a:pt x="2567940" y="1577340"/>
                </a:cubicBezTo>
                <a:cubicBezTo>
                  <a:pt x="2544410" y="1626539"/>
                  <a:pt x="2519799" y="1675356"/>
                  <a:pt x="2491740" y="1722120"/>
                </a:cubicBezTo>
                <a:cubicBezTo>
                  <a:pt x="2481533" y="1739131"/>
                  <a:pt x="2467303" y="1753457"/>
                  <a:pt x="2453640" y="1767840"/>
                </a:cubicBezTo>
                <a:cubicBezTo>
                  <a:pt x="2419003" y="1804300"/>
                  <a:pt x="2383337" y="1839796"/>
                  <a:pt x="2346960" y="1874520"/>
                </a:cubicBezTo>
                <a:cubicBezTo>
                  <a:pt x="2320424" y="1899850"/>
                  <a:pt x="2271646" y="1945935"/>
                  <a:pt x="2232660" y="1958340"/>
                </a:cubicBezTo>
                <a:cubicBezTo>
                  <a:pt x="2204181" y="1967402"/>
                  <a:pt x="2116535" y="1981504"/>
                  <a:pt x="2072640" y="1988820"/>
                </a:cubicBezTo>
                <a:cubicBezTo>
                  <a:pt x="1971040" y="1986280"/>
                  <a:pt x="1869236" y="1988113"/>
                  <a:pt x="1767840" y="1981200"/>
                </a:cubicBezTo>
                <a:cubicBezTo>
                  <a:pt x="1756507" y="1980427"/>
                  <a:pt x="1747845" y="1970329"/>
                  <a:pt x="1737360" y="1965960"/>
                </a:cubicBezTo>
                <a:cubicBezTo>
                  <a:pt x="1717328" y="1957613"/>
                  <a:pt x="1696720" y="1950720"/>
                  <a:pt x="1676400" y="1943100"/>
                </a:cubicBezTo>
                <a:cubicBezTo>
                  <a:pt x="1790461" y="1912684"/>
                  <a:pt x="1927944" y="1855223"/>
                  <a:pt x="2034540" y="1981200"/>
                </a:cubicBezTo>
                <a:cubicBezTo>
                  <a:pt x="2066900" y="2019443"/>
                  <a:pt x="1991084" y="2072826"/>
                  <a:pt x="1958340" y="2110740"/>
                </a:cubicBezTo>
                <a:cubicBezTo>
                  <a:pt x="1941247" y="2130532"/>
                  <a:pt x="1913608" y="2138109"/>
                  <a:pt x="1889760" y="2148840"/>
                </a:cubicBezTo>
                <a:cubicBezTo>
                  <a:pt x="1836543" y="2172788"/>
                  <a:pt x="1820535" y="2175671"/>
                  <a:pt x="1775460" y="2186940"/>
                </a:cubicBezTo>
                <a:cubicBezTo>
                  <a:pt x="1743858" y="2176406"/>
                  <a:pt x="1643323" y="2174082"/>
                  <a:pt x="1623060" y="2118360"/>
                </a:cubicBezTo>
                <a:cubicBezTo>
                  <a:pt x="1615902" y="2098676"/>
                  <a:pt x="1611928" y="2077939"/>
                  <a:pt x="1607820" y="2057400"/>
                </a:cubicBezTo>
                <a:cubicBezTo>
                  <a:pt x="1604298" y="2039788"/>
                  <a:pt x="1602740" y="2021840"/>
                  <a:pt x="1600200" y="2004060"/>
                </a:cubicBezTo>
                <a:cubicBezTo>
                  <a:pt x="1602740" y="1991360"/>
                  <a:pt x="1595985" y="1971220"/>
                  <a:pt x="1607820" y="1965960"/>
                </a:cubicBezTo>
                <a:cubicBezTo>
                  <a:pt x="1626533" y="1957643"/>
                  <a:pt x="1664037" y="1953659"/>
                  <a:pt x="1668780" y="1973580"/>
                </a:cubicBezTo>
                <a:cubicBezTo>
                  <a:pt x="1680678" y="2023551"/>
                  <a:pt x="1666402" y="2078872"/>
                  <a:pt x="1645920" y="2125980"/>
                </a:cubicBezTo>
                <a:cubicBezTo>
                  <a:pt x="1638207" y="2143720"/>
                  <a:pt x="1610797" y="2142334"/>
                  <a:pt x="1592580" y="2148840"/>
                </a:cubicBezTo>
                <a:cubicBezTo>
                  <a:pt x="1571443" y="2156389"/>
                  <a:pt x="1533238" y="2165581"/>
                  <a:pt x="1508760" y="2171700"/>
                </a:cubicBezTo>
                <a:cubicBezTo>
                  <a:pt x="1445260" y="2159000"/>
                  <a:pt x="1381084" y="2149306"/>
                  <a:pt x="1318260" y="2133600"/>
                </a:cubicBezTo>
                <a:cubicBezTo>
                  <a:pt x="1299494" y="2128908"/>
                  <a:pt x="1277304" y="2125601"/>
                  <a:pt x="1264920" y="2110740"/>
                </a:cubicBezTo>
                <a:cubicBezTo>
                  <a:pt x="1237277" y="2077568"/>
                  <a:pt x="1224280" y="2034540"/>
                  <a:pt x="1203960" y="1996440"/>
                </a:cubicBezTo>
                <a:cubicBezTo>
                  <a:pt x="1216660" y="1955800"/>
                  <a:pt x="1206029" y="1897206"/>
                  <a:pt x="1242060" y="1874520"/>
                </a:cubicBezTo>
                <a:cubicBezTo>
                  <a:pt x="1284547" y="1847769"/>
                  <a:pt x="1407500" y="1866625"/>
                  <a:pt x="1470660" y="1874520"/>
                </a:cubicBezTo>
                <a:cubicBezTo>
                  <a:pt x="1496075" y="1882992"/>
                  <a:pt x="1515479" y="1881977"/>
                  <a:pt x="1501140" y="1927860"/>
                </a:cubicBezTo>
                <a:cubicBezTo>
                  <a:pt x="1479752" y="1996303"/>
                  <a:pt x="1455687" y="2065400"/>
                  <a:pt x="1417320" y="2125980"/>
                </a:cubicBezTo>
                <a:cubicBezTo>
                  <a:pt x="1405164" y="2145173"/>
                  <a:pt x="1377998" y="2149536"/>
                  <a:pt x="1356360" y="2156460"/>
                </a:cubicBezTo>
                <a:cubicBezTo>
                  <a:pt x="1234951" y="2195311"/>
                  <a:pt x="1177701" y="2191033"/>
                  <a:pt x="1043940" y="2202180"/>
                </a:cubicBezTo>
                <a:cubicBezTo>
                  <a:pt x="1023620" y="2171700"/>
                  <a:pt x="992898" y="2146004"/>
                  <a:pt x="982980" y="2110740"/>
                </a:cubicBezTo>
                <a:cubicBezTo>
                  <a:pt x="963239" y="2040550"/>
                  <a:pt x="970622" y="1866102"/>
                  <a:pt x="1021080" y="1805940"/>
                </a:cubicBezTo>
                <a:cubicBezTo>
                  <a:pt x="1088718" y="1725295"/>
                  <a:pt x="1225609" y="1711145"/>
                  <a:pt x="1318260" y="1691640"/>
                </a:cubicBezTo>
                <a:cubicBezTo>
                  <a:pt x="1346200" y="1699260"/>
                  <a:pt x="1386731" y="1689942"/>
                  <a:pt x="1402080" y="1714500"/>
                </a:cubicBezTo>
                <a:cubicBezTo>
                  <a:pt x="1461409" y="1809426"/>
                  <a:pt x="1539414" y="1922722"/>
                  <a:pt x="1432560" y="1958340"/>
                </a:cubicBezTo>
                <a:cubicBezTo>
                  <a:pt x="1415521" y="1964020"/>
                  <a:pt x="1397000" y="1963420"/>
                  <a:pt x="1379220" y="1965960"/>
                </a:cubicBezTo>
                <a:cubicBezTo>
                  <a:pt x="1207537" y="1866565"/>
                  <a:pt x="1204318" y="1916397"/>
                  <a:pt x="1211580" y="1684020"/>
                </a:cubicBezTo>
                <a:cubicBezTo>
                  <a:pt x="1212152" y="1665713"/>
                  <a:pt x="1224567" y="1643729"/>
                  <a:pt x="1242060" y="1638300"/>
                </a:cubicBezTo>
                <a:cubicBezTo>
                  <a:pt x="1303142" y="1619344"/>
                  <a:pt x="1369060" y="1623060"/>
                  <a:pt x="1432560" y="1615440"/>
                </a:cubicBezTo>
                <a:cubicBezTo>
                  <a:pt x="1470660" y="1623060"/>
                  <a:pt x="1519386" y="1610826"/>
                  <a:pt x="1546860" y="1638300"/>
                </a:cubicBezTo>
                <a:cubicBezTo>
                  <a:pt x="1580163" y="1671603"/>
                  <a:pt x="1576670" y="1768754"/>
                  <a:pt x="1524000" y="1790700"/>
                </a:cubicBezTo>
                <a:cubicBezTo>
                  <a:pt x="1478476" y="1809668"/>
                  <a:pt x="1427480" y="1811020"/>
                  <a:pt x="1379220" y="1821180"/>
                </a:cubicBezTo>
                <a:cubicBezTo>
                  <a:pt x="1346200" y="1808480"/>
                  <a:pt x="1285408" y="1818067"/>
                  <a:pt x="1280160" y="1783080"/>
                </a:cubicBezTo>
                <a:cubicBezTo>
                  <a:pt x="1273367" y="1737796"/>
                  <a:pt x="1320127" y="1696778"/>
                  <a:pt x="1356360" y="1668780"/>
                </a:cubicBezTo>
                <a:cubicBezTo>
                  <a:pt x="1380811" y="1649886"/>
                  <a:pt x="1417099" y="1657049"/>
                  <a:pt x="1447800" y="1653540"/>
                </a:cubicBezTo>
                <a:cubicBezTo>
                  <a:pt x="1506061" y="1646882"/>
                  <a:pt x="1564640" y="1643380"/>
                  <a:pt x="1623060" y="1638300"/>
                </a:cubicBezTo>
                <a:cubicBezTo>
                  <a:pt x="1656080" y="1648460"/>
                  <a:pt x="1709989" y="1636432"/>
                  <a:pt x="1722120" y="1668780"/>
                </a:cubicBezTo>
                <a:cubicBezTo>
                  <a:pt x="1779465" y="1821701"/>
                  <a:pt x="1719849" y="1814065"/>
                  <a:pt x="1653540" y="1828800"/>
                </a:cubicBezTo>
                <a:lnTo>
                  <a:pt x="1554480" y="1851660"/>
                </a:lnTo>
                <a:cubicBezTo>
                  <a:pt x="1493520" y="1841500"/>
                  <a:pt x="1419634" y="1860065"/>
                  <a:pt x="1371600" y="1821180"/>
                </a:cubicBezTo>
                <a:cubicBezTo>
                  <a:pt x="1345261" y="1799858"/>
                  <a:pt x="1372917" y="1748279"/>
                  <a:pt x="1394460" y="1722120"/>
                </a:cubicBezTo>
                <a:cubicBezTo>
                  <a:pt x="1413360" y="1699171"/>
                  <a:pt x="1449838" y="1700296"/>
                  <a:pt x="1478280" y="1691640"/>
                </a:cubicBezTo>
                <a:cubicBezTo>
                  <a:pt x="1577385" y="1661477"/>
                  <a:pt x="1574078" y="1668489"/>
                  <a:pt x="1684020" y="1661160"/>
                </a:cubicBezTo>
                <a:cubicBezTo>
                  <a:pt x="1694180" y="1656080"/>
                  <a:pt x="1703210" y="1647174"/>
                  <a:pt x="1714500" y="1645920"/>
                </a:cubicBezTo>
                <a:cubicBezTo>
                  <a:pt x="1727372" y="1644490"/>
                  <a:pt x="1758168" y="1641847"/>
                  <a:pt x="1752600" y="1653540"/>
                </a:cubicBezTo>
                <a:cubicBezTo>
                  <a:pt x="1725299" y="1710872"/>
                  <a:pt x="1680115" y="1758151"/>
                  <a:pt x="1638300" y="1805940"/>
                </a:cubicBezTo>
                <a:cubicBezTo>
                  <a:pt x="1603377" y="1845852"/>
                  <a:pt x="1573194" y="1838574"/>
                  <a:pt x="1524000" y="1844040"/>
                </a:cubicBezTo>
                <a:cubicBezTo>
                  <a:pt x="1506357" y="1849921"/>
                  <a:pt x="1335368" y="1913807"/>
                  <a:pt x="1531620" y="1752600"/>
                </a:cubicBezTo>
                <a:cubicBezTo>
                  <a:pt x="1582651" y="1710682"/>
                  <a:pt x="1653885" y="1702612"/>
                  <a:pt x="1714500" y="1676400"/>
                </a:cubicBezTo>
                <a:cubicBezTo>
                  <a:pt x="1861125" y="1612995"/>
                  <a:pt x="1819939" y="1617223"/>
                  <a:pt x="2019300" y="1546860"/>
                </a:cubicBezTo>
                <a:cubicBezTo>
                  <a:pt x="2036237" y="1540882"/>
                  <a:pt x="2054860" y="1541780"/>
                  <a:pt x="2072640" y="1539240"/>
                </a:cubicBezTo>
                <a:cubicBezTo>
                  <a:pt x="2192958" y="1499134"/>
                  <a:pt x="2091540" y="1528123"/>
                  <a:pt x="2346960" y="1516380"/>
                </a:cubicBezTo>
                <a:lnTo>
                  <a:pt x="2781300" y="1493520"/>
                </a:lnTo>
                <a:lnTo>
                  <a:pt x="2910840" y="1470660"/>
                </a:lnTo>
                <a:cubicBezTo>
                  <a:pt x="2943794" y="1465168"/>
                  <a:pt x="2983812" y="1476290"/>
                  <a:pt x="3009900" y="1455420"/>
                </a:cubicBezTo>
                <a:cubicBezTo>
                  <a:pt x="3030127" y="1439239"/>
                  <a:pt x="3020060" y="1404620"/>
                  <a:pt x="3025140" y="1379220"/>
                </a:cubicBezTo>
                <a:cubicBezTo>
                  <a:pt x="3014980" y="1369060"/>
                  <a:pt x="3009012" y="1349423"/>
                  <a:pt x="2994660" y="1348740"/>
                </a:cubicBezTo>
                <a:cubicBezTo>
                  <a:pt x="2950862" y="1346654"/>
                  <a:pt x="2908408" y="1364618"/>
                  <a:pt x="2865120" y="1371600"/>
                </a:cubicBezTo>
                <a:cubicBezTo>
                  <a:pt x="2829657" y="1377320"/>
                  <a:pt x="2794000" y="1381760"/>
                  <a:pt x="2758440" y="1386840"/>
                </a:cubicBezTo>
                <a:cubicBezTo>
                  <a:pt x="2704598" y="1419145"/>
                  <a:pt x="2705982" y="1420821"/>
                  <a:pt x="2628900" y="1447800"/>
                </a:cubicBezTo>
                <a:cubicBezTo>
                  <a:pt x="2609131" y="1454719"/>
                  <a:pt x="2567940" y="1463040"/>
                  <a:pt x="2567940" y="1463040"/>
                </a:cubicBezTo>
                <a:cubicBezTo>
                  <a:pt x="2462178" y="1551175"/>
                  <a:pt x="2600907" y="1449511"/>
                  <a:pt x="2400300" y="1516380"/>
                </a:cubicBezTo>
                <a:cubicBezTo>
                  <a:pt x="2331298" y="1539381"/>
                  <a:pt x="2268091" y="1577062"/>
                  <a:pt x="2202180" y="1607820"/>
                </a:cubicBezTo>
                <a:cubicBezTo>
                  <a:pt x="2186360" y="1615203"/>
                  <a:pt x="2162728" y="1626396"/>
                  <a:pt x="2148840" y="1638300"/>
                </a:cubicBezTo>
                <a:cubicBezTo>
                  <a:pt x="2137931" y="1647651"/>
                  <a:pt x="2130920" y="1661802"/>
                  <a:pt x="2118360" y="1668780"/>
                </a:cubicBezTo>
                <a:cubicBezTo>
                  <a:pt x="2107038" y="1675070"/>
                  <a:pt x="2092484" y="1672121"/>
                  <a:pt x="2080260" y="1676400"/>
                </a:cubicBezTo>
                <a:cubicBezTo>
                  <a:pt x="2041529" y="1689956"/>
                  <a:pt x="2004691" y="1708564"/>
                  <a:pt x="1965960" y="1722120"/>
                </a:cubicBezTo>
                <a:cubicBezTo>
                  <a:pt x="1953736" y="1726399"/>
                  <a:pt x="1940020" y="1725281"/>
                  <a:pt x="1927860" y="1729740"/>
                </a:cubicBezTo>
                <a:cubicBezTo>
                  <a:pt x="1688371" y="1817553"/>
                  <a:pt x="1814627" y="1797355"/>
                  <a:pt x="1668780" y="1813560"/>
                </a:cubicBezTo>
                <a:cubicBezTo>
                  <a:pt x="1642654" y="1824757"/>
                  <a:pt x="1580644" y="1852303"/>
                  <a:pt x="1554480" y="1859280"/>
                </a:cubicBezTo>
                <a:cubicBezTo>
                  <a:pt x="1537126" y="1863908"/>
                  <a:pt x="1518920" y="1864360"/>
                  <a:pt x="1501140" y="1866900"/>
                </a:cubicBezTo>
                <a:cubicBezTo>
                  <a:pt x="1488440" y="1871980"/>
                  <a:pt x="1476368" y="1879064"/>
                  <a:pt x="1463040" y="1882140"/>
                </a:cubicBezTo>
                <a:cubicBezTo>
                  <a:pt x="1443086" y="1886745"/>
                  <a:pt x="1422457" y="1887722"/>
                  <a:pt x="1402080" y="1889760"/>
                </a:cubicBezTo>
                <a:lnTo>
                  <a:pt x="1234440" y="1905000"/>
                </a:lnTo>
                <a:cubicBezTo>
                  <a:pt x="1186180" y="1866900"/>
                  <a:pt x="1113309" y="1847457"/>
                  <a:pt x="1089660" y="1790700"/>
                </a:cubicBezTo>
                <a:cubicBezTo>
                  <a:pt x="1068776" y="1740578"/>
                  <a:pt x="1099974" y="1681095"/>
                  <a:pt x="1120140" y="1630680"/>
                </a:cubicBezTo>
                <a:cubicBezTo>
                  <a:pt x="1131499" y="1602282"/>
                  <a:pt x="1156957" y="1580878"/>
                  <a:pt x="1181100" y="1562100"/>
                </a:cubicBezTo>
                <a:cubicBezTo>
                  <a:pt x="1226156" y="1527057"/>
                  <a:pt x="1276576" y="1499421"/>
                  <a:pt x="1325880" y="1470660"/>
                </a:cubicBezTo>
                <a:cubicBezTo>
                  <a:pt x="1337695" y="1463768"/>
                  <a:pt x="1350605" y="1458286"/>
                  <a:pt x="1363980" y="1455420"/>
                </a:cubicBezTo>
                <a:cubicBezTo>
                  <a:pt x="1386470" y="1450601"/>
                  <a:pt x="1409700" y="1450340"/>
                  <a:pt x="1432560" y="1447800"/>
                </a:cubicBezTo>
                <a:cubicBezTo>
                  <a:pt x="1470660" y="1450340"/>
                  <a:pt x="1511407" y="1441239"/>
                  <a:pt x="1546860" y="1455420"/>
                </a:cubicBezTo>
                <a:cubicBezTo>
                  <a:pt x="1567147" y="1463535"/>
                  <a:pt x="1574902" y="1489363"/>
                  <a:pt x="1584960" y="1508760"/>
                </a:cubicBezTo>
                <a:cubicBezTo>
                  <a:pt x="1646895" y="1628206"/>
                  <a:pt x="1642961" y="1624133"/>
                  <a:pt x="1668780" y="1714500"/>
                </a:cubicBezTo>
                <a:cubicBezTo>
                  <a:pt x="1666240" y="1765300"/>
                  <a:pt x="1677870" y="1818860"/>
                  <a:pt x="1661160" y="1866900"/>
                </a:cubicBezTo>
                <a:cubicBezTo>
                  <a:pt x="1654805" y="1885170"/>
                  <a:pt x="1625781" y="1882576"/>
                  <a:pt x="1607820" y="1889760"/>
                </a:cubicBezTo>
                <a:cubicBezTo>
                  <a:pt x="1505806" y="1930565"/>
                  <a:pt x="1545956" y="1912706"/>
                  <a:pt x="1386840" y="1927860"/>
                </a:cubicBezTo>
                <a:cubicBezTo>
                  <a:pt x="1330960" y="1922780"/>
                  <a:pt x="1263193" y="1947448"/>
                  <a:pt x="1219200" y="1912620"/>
                </a:cubicBezTo>
                <a:cubicBezTo>
                  <a:pt x="1190735" y="1890085"/>
                  <a:pt x="1205270" y="1708240"/>
                  <a:pt x="1219200" y="1676400"/>
                </a:cubicBezTo>
                <a:cubicBezTo>
                  <a:pt x="1224683" y="1663869"/>
                  <a:pt x="1244600" y="1666240"/>
                  <a:pt x="1257300" y="1661160"/>
                </a:cubicBezTo>
                <a:cubicBezTo>
                  <a:pt x="1303020" y="1678940"/>
                  <a:pt x="1373903" y="1669960"/>
                  <a:pt x="1394460" y="1714500"/>
                </a:cubicBezTo>
                <a:cubicBezTo>
                  <a:pt x="1415668" y="1760451"/>
                  <a:pt x="1380153" y="1819600"/>
                  <a:pt x="1348740" y="1859280"/>
                </a:cubicBezTo>
                <a:cubicBezTo>
                  <a:pt x="1311805" y="1905935"/>
                  <a:pt x="1115067" y="1910200"/>
                  <a:pt x="1089660" y="1912620"/>
                </a:cubicBezTo>
                <a:cubicBezTo>
                  <a:pt x="1049020" y="1884680"/>
                  <a:pt x="995097" y="1869835"/>
                  <a:pt x="967740" y="1828800"/>
                </a:cubicBezTo>
                <a:cubicBezTo>
                  <a:pt x="953372" y="1807247"/>
                  <a:pt x="958406" y="1760791"/>
                  <a:pt x="982980" y="1752600"/>
                </a:cubicBezTo>
                <a:cubicBezTo>
                  <a:pt x="1036211" y="1734856"/>
                  <a:pt x="1094740" y="1762760"/>
                  <a:pt x="1150620" y="1767840"/>
                </a:cubicBezTo>
                <a:cubicBezTo>
                  <a:pt x="1173480" y="1790700"/>
                  <a:pt x="1199489" y="1810795"/>
                  <a:pt x="1219200" y="1836420"/>
                </a:cubicBezTo>
                <a:cubicBezTo>
                  <a:pt x="1225585" y="1844721"/>
                  <a:pt x="1230260" y="1857009"/>
                  <a:pt x="1226820" y="1866900"/>
                </a:cubicBezTo>
                <a:cubicBezTo>
                  <a:pt x="1209277" y="1917337"/>
                  <a:pt x="1190603" y="1969204"/>
                  <a:pt x="1158240" y="2011680"/>
                </a:cubicBezTo>
                <a:cubicBezTo>
                  <a:pt x="1147033" y="2026389"/>
                  <a:pt x="1123140" y="2023880"/>
                  <a:pt x="1104900" y="2026920"/>
                </a:cubicBezTo>
                <a:cubicBezTo>
                  <a:pt x="1077227" y="2031532"/>
                  <a:pt x="1049020" y="2032000"/>
                  <a:pt x="1021080" y="2034540"/>
                </a:cubicBezTo>
                <a:cubicBezTo>
                  <a:pt x="980440" y="2021840"/>
                  <a:pt x="926009" y="2029486"/>
                  <a:pt x="899160" y="1996440"/>
                </a:cubicBezTo>
                <a:cubicBezTo>
                  <a:pt x="837742" y="1920848"/>
                  <a:pt x="1013574" y="1870364"/>
                  <a:pt x="1021080" y="1866900"/>
                </a:cubicBezTo>
                <a:cubicBezTo>
                  <a:pt x="1089660" y="1871980"/>
                  <a:pt x="1158988" y="1870835"/>
                  <a:pt x="1226820" y="1882140"/>
                </a:cubicBezTo>
                <a:cubicBezTo>
                  <a:pt x="1237450" y="1883912"/>
                  <a:pt x="1244861" y="1895361"/>
                  <a:pt x="1249680" y="1905000"/>
                </a:cubicBezTo>
                <a:cubicBezTo>
                  <a:pt x="1255472" y="1916584"/>
                  <a:pt x="1254983" y="1930357"/>
                  <a:pt x="1257300" y="1943100"/>
                </a:cubicBezTo>
                <a:cubicBezTo>
                  <a:pt x="1260064" y="1958301"/>
                  <a:pt x="1262380" y="1973580"/>
                  <a:pt x="1264920" y="1988820"/>
                </a:cubicBezTo>
                <a:cubicBezTo>
                  <a:pt x="1262380" y="2016760"/>
                  <a:pt x="1272862" y="2049297"/>
                  <a:pt x="1257300" y="2072640"/>
                </a:cubicBezTo>
                <a:cubicBezTo>
                  <a:pt x="1247337" y="2087584"/>
                  <a:pt x="1221384" y="2075904"/>
                  <a:pt x="1203960" y="2080260"/>
                </a:cubicBezTo>
                <a:cubicBezTo>
                  <a:pt x="1190690" y="2083577"/>
                  <a:pt x="1178560" y="2090420"/>
                  <a:pt x="1165860" y="2095500"/>
                </a:cubicBezTo>
                <a:cubicBezTo>
                  <a:pt x="1127760" y="2082800"/>
                  <a:pt x="1083462" y="2081796"/>
                  <a:pt x="1051560" y="2057400"/>
                </a:cubicBezTo>
                <a:cubicBezTo>
                  <a:pt x="1034922" y="2044677"/>
                  <a:pt x="1040067" y="2017048"/>
                  <a:pt x="1036320" y="1996440"/>
                </a:cubicBezTo>
                <a:cubicBezTo>
                  <a:pt x="1029894" y="1961098"/>
                  <a:pt x="1026160" y="1925320"/>
                  <a:pt x="1021080" y="1889760"/>
                </a:cubicBezTo>
                <a:cubicBezTo>
                  <a:pt x="1036320" y="1866900"/>
                  <a:pt x="1041995" y="1832992"/>
                  <a:pt x="1066800" y="1821180"/>
                </a:cubicBezTo>
                <a:cubicBezTo>
                  <a:pt x="1154303" y="1779512"/>
                  <a:pt x="1235543" y="1836861"/>
                  <a:pt x="1310640" y="1866900"/>
                </a:cubicBezTo>
                <a:cubicBezTo>
                  <a:pt x="1318098" y="1869883"/>
                  <a:pt x="1325880" y="1871980"/>
                  <a:pt x="1333500" y="1874520"/>
                </a:cubicBezTo>
                <a:cubicBezTo>
                  <a:pt x="1346200" y="1892300"/>
                  <a:pt x="1360358" y="1909124"/>
                  <a:pt x="1371600" y="1927860"/>
                </a:cubicBezTo>
                <a:cubicBezTo>
                  <a:pt x="1375733" y="1934748"/>
                  <a:pt x="1376400" y="1943199"/>
                  <a:pt x="1379220" y="1950720"/>
                </a:cubicBezTo>
                <a:cubicBezTo>
                  <a:pt x="1384023" y="1963527"/>
                  <a:pt x="1389380" y="1976120"/>
                  <a:pt x="1394460" y="1988820"/>
                </a:cubicBezTo>
                <a:cubicBezTo>
                  <a:pt x="1391920" y="2009140"/>
                  <a:pt x="1402061" y="2036081"/>
                  <a:pt x="1386840" y="2049780"/>
                </a:cubicBezTo>
                <a:cubicBezTo>
                  <a:pt x="1369744" y="2065167"/>
                  <a:pt x="1341006" y="2053988"/>
                  <a:pt x="1318260" y="2057400"/>
                </a:cubicBezTo>
                <a:cubicBezTo>
                  <a:pt x="1290176" y="2061613"/>
                  <a:pt x="1262380" y="2067560"/>
                  <a:pt x="1234440" y="2072640"/>
                </a:cubicBezTo>
                <a:cubicBezTo>
                  <a:pt x="1201420" y="2052320"/>
                  <a:pt x="1141188" y="2050014"/>
                  <a:pt x="1135380" y="2011680"/>
                </a:cubicBezTo>
                <a:cubicBezTo>
                  <a:pt x="1103578" y="1801784"/>
                  <a:pt x="1186214" y="1822627"/>
                  <a:pt x="1303020" y="1805940"/>
                </a:cubicBezTo>
                <a:cubicBezTo>
                  <a:pt x="1346200" y="1813560"/>
                  <a:pt x="1392149" y="1811785"/>
                  <a:pt x="1432560" y="1828800"/>
                </a:cubicBezTo>
                <a:cubicBezTo>
                  <a:pt x="1445166" y="1834108"/>
                  <a:pt x="1441315" y="1854857"/>
                  <a:pt x="1447800" y="1866900"/>
                </a:cubicBezTo>
                <a:cubicBezTo>
                  <a:pt x="1459161" y="1887998"/>
                  <a:pt x="1473200" y="1907540"/>
                  <a:pt x="1485900" y="1927860"/>
                </a:cubicBezTo>
                <a:cubicBezTo>
                  <a:pt x="1475740" y="1963420"/>
                  <a:pt x="1488147" y="2017315"/>
                  <a:pt x="1455420" y="2034540"/>
                </a:cubicBezTo>
                <a:cubicBezTo>
                  <a:pt x="1420526" y="2052905"/>
                  <a:pt x="1378363" y="2017014"/>
                  <a:pt x="1341120" y="2004060"/>
                </a:cubicBezTo>
                <a:cubicBezTo>
                  <a:pt x="1319662" y="1996597"/>
                  <a:pt x="1280160" y="1973580"/>
                  <a:pt x="1280160" y="1973580"/>
                </a:cubicBezTo>
                <a:cubicBezTo>
                  <a:pt x="1282700" y="1955800"/>
                  <a:pt x="1275080" y="1932940"/>
                  <a:pt x="1287780" y="1920240"/>
                </a:cubicBezTo>
                <a:cubicBezTo>
                  <a:pt x="1297578" y="1910442"/>
                  <a:pt x="1386817" y="1899560"/>
                  <a:pt x="1402080" y="1897380"/>
                </a:cubicBezTo>
                <a:cubicBezTo>
                  <a:pt x="1412240" y="1912620"/>
                  <a:pt x="1429970" y="1924968"/>
                  <a:pt x="1432560" y="1943100"/>
                </a:cubicBezTo>
                <a:cubicBezTo>
                  <a:pt x="1435522" y="1963835"/>
                  <a:pt x="1433026" y="1990202"/>
                  <a:pt x="1417320" y="2004060"/>
                </a:cubicBezTo>
                <a:cubicBezTo>
                  <a:pt x="1344301" y="2068489"/>
                  <a:pt x="1276055" y="2059198"/>
                  <a:pt x="1188720" y="2065020"/>
                </a:cubicBezTo>
                <a:cubicBezTo>
                  <a:pt x="1115060" y="2032000"/>
                  <a:pt x="1030390" y="2016863"/>
                  <a:pt x="967740" y="1965960"/>
                </a:cubicBezTo>
                <a:cubicBezTo>
                  <a:pt x="941439" y="1944591"/>
                  <a:pt x="950867" y="1900255"/>
                  <a:pt x="944880" y="1866900"/>
                </a:cubicBezTo>
                <a:cubicBezTo>
                  <a:pt x="933076" y="1801134"/>
                  <a:pt x="924560" y="1734820"/>
                  <a:pt x="914400" y="1668780"/>
                </a:cubicBezTo>
                <a:cubicBezTo>
                  <a:pt x="922020" y="1625600"/>
                  <a:pt x="893815" y="1545164"/>
                  <a:pt x="937260" y="1539240"/>
                </a:cubicBezTo>
                <a:cubicBezTo>
                  <a:pt x="1080951" y="1519646"/>
                  <a:pt x="1075671" y="1621697"/>
                  <a:pt x="1089660" y="1691640"/>
                </a:cubicBezTo>
                <a:cubicBezTo>
                  <a:pt x="1094253" y="1714603"/>
                  <a:pt x="1099820" y="1737360"/>
                  <a:pt x="1104900" y="1760220"/>
                </a:cubicBezTo>
                <a:cubicBezTo>
                  <a:pt x="1099820" y="1783080"/>
                  <a:pt x="1100762" y="1808181"/>
                  <a:pt x="1089660" y="1828800"/>
                </a:cubicBezTo>
                <a:cubicBezTo>
                  <a:pt x="1081949" y="1843120"/>
                  <a:pt x="1065506" y="1850912"/>
                  <a:pt x="1051560" y="1859280"/>
                </a:cubicBezTo>
                <a:cubicBezTo>
                  <a:pt x="1040171" y="1866114"/>
                  <a:pt x="1006372" y="1876883"/>
                  <a:pt x="990600" y="1882140"/>
                </a:cubicBezTo>
                <a:cubicBezTo>
                  <a:pt x="914400" y="1869440"/>
                  <a:pt x="835287" y="1868469"/>
                  <a:pt x="762000" y="1844040"/>
                </a:cubicBezTo>
                <a:cubicBezTo>
                  <a:pt x="732984" y="1834368"/>
                  <a:pt x="694947" y="1813627"/>
                  <a:pt x="693420" y="1783080"/>
                </a:cubicBezTo>
                <a:cubicBezTo>
                  <a:pt x="691591" y="1746493"/>
                  <a:pt x="734060" y="1722120"/>
                  <a:pt x="754380" y="1691640"/>
                </a:cubicBezTo>
                <a:cubicBezTo>
                  <a:pt x="974353" y="1699225"/>
                  <a:pt x="951115" y="1637607"/>
                  <a:pt x="1028700" y="1783080"/>
                </a:cubicBezTo>
                <a:cubicBezTo>
                  <a:pt x="1033628" y="1792321"/>
                  <a:pt x="1033780" y="1803400"/>
                  <a:pt x="1036320" y="1813560"/>
                </a:cubicBezTo>
                <a:cubicBezTo>
                  <a:pt x="1034210" y="1829385"/>
                  <a:pt x="1051135" y="1943100"/>
                  <a:pt x="990600" y="1943100"/>
                </a:cubicBezTo>
                <a:cubicBezTo>
                  <a:pt x="964697" y="1943100"/>
                  <a:pt x="939800" y="1932940"/>
                  <a:pt x="914400" y="1927860"/>
                </a:cubicBezTo>
                <a:cubicBezTo>
                  <a:pt x="867773" y="1799637"/>
                  <a:pt x="850059" y="1785694"/>
                  <a:pt x="899160" y="1600200"/>
                </a:cubicBezTo>
                <a:cubicBezTo>
                  <a:pt x="903892" y="1582324"/>
                  <a:pt x="934335" y="1588420"/>
                  <a:pt x="952500" y="1584960"/>
                </a:cubicBezTo>
                <a:cubicBezTo>
                  <a:pt x="987787" y="1578239"/>
                  <a:pt x="1023620" y="1574800"/>
                  <a:pt x="1059180" y="1569720"/>
                </a:cubicBezTo>
                <a:cubicBezTo>
                  <a:pt x="1094740" y="1577340"/>
                  <a:pt x="1132542" y="1578003"/>
                  <a:pt x="1165860" y="1592580"/>
                </a:cubicBezTo>
                <a:cubicBezTo>
                  <a:pt x="1176267" y="1597133"/>
                  <a:pt x="1174586" y="1613754"/>
                  <a:pt x="1181100" y="1623060"/>
                </a:cubicBezTo>
                <a:cubicBezTo>
                  <a:pt x="1192476" y="1639312"/>
                  <a:pt x="1206500" y="1653540"/>
                  <a:pt x="1219200" y="1668780"/>
                </a:cubicBezTo>
                <a:cubicBezTo>
                  <a:pt x="1225033" y="1703778"/>
                  <a:pt x="1239766" y="1745162"/>
                  <a:pt x="1203960" y="1775460"/>
                </a:cubicBezTo>
                <a:cubicBezTo>
                  <a:pt x="1183716" y="1792589"/>
                  <a:pt x="1153160" y="1790700"/>
                  <a:pt x="1127760" y="1798320"/>
                </a:cubicBezTo>
                <a:cubicBezTo>
                  <a:pt x="1082040" y="1788160"/>
                  <a:pt x="1034548" y="1784031"/>
                  <a:pt x="990600" y="1767840"/>
                </a:cubicBezTo>
                <a:cubicBezTo>
                  <a:pt x="983063" y="1765063"/>
                  <a:pt x="981789" y="1752923"/>
                  <a:pt x="982980" y="1744980"/>
                </a:cubicBezTo>
                <a:cubicBezTo>
                  <a:pt x="989560" y="1701112"/>
                  <a:pt x="1003300" y="1658620"/>
                  <a:pt x="1013460" y="1615440"/>
                </a:cubicBezTo>
                <a:cubicBezTo>
                  <a:pt x="1041273" y="1620348"/>
                  <a:pt x="1152435" y="1618616"/>
                  <a:pt x="1181100" y="1668780"/>
                </a:cubicBezTo>
                <a:cubicBezTo>
                  <a:pt x="1194257" y="1691804"/>
                  <a:pt x="1196340" y="1719580"/>
                  <a:pt x="1203960" y="1744980"/>
                </a:cubicBezTo>
                <a:cubicBezTo>
                  <a:pt x="1196340" y="1788160"/>
                  <a:pt x="1197078" y="1833688"/>
                  <a:pt x="1181100" y="1874520"/>
                </a:cubicBezTo>
                <a:cubicBezTo>
                  <a:pt x="1173246" y="1894591"/>
                  <a:pt x="1152622" y="1907308"/>
                  <a:pt x="1135380" y="1920240"/>
                </a:cubicBezTo>
                <a:cubicBezTo>
                  <a:pt x="1088451" y="1955437"/>
                  <a:pt x="1030526" y="1953325"/>
                  <a:pt x="975360" y="1958340"/>
                </a:cubicBezTo>
                <a:cubicBezTo>
                  <a:pt x="947420" y="1955800"/>
                  <a:pt x="915774" y="1964856"/>
                  <a:pt x="891540" y="1950720"/>
                </a:cubicBezTo>
                <a:cubicBezTo>
                  <a:pt x="878194" y="1942935"/>
                  <a:pt x="888528" y="1919747"/>
                  <a:pt x="883920" y="1905000"/>
                </a:cubicBezTo>
                <a:cubicBezTo>
                  <a:pt x="875760" y="1878889"/>
                  <a:pt x="863600" y="1854200"/>
                  <a:pt x="853440" y="1828800"/>
                </a:cubicBezTo>
                <a:cubicBezTo>
                  <a:pt x="868680" y="1805940"/>
                  <a:pt x="871696" y="1760962"/>
                  <a:pt x="899160" y="1760220"/>
                </a:cubicBezTo>
                <a:cubicBezTo>
                  <a:pt x="1158753" y="1753204"/>
                  <a:pt x="1091896" y="1764503"/>
                  <a:pt x="1158240" y="1859280"/>
                </a:cubicBezTo>
                <a:cubicBezTo>
                  <a:pt x="1167567" y="1872604"/>
                  <a:pt x="1178560" y="1884680"/>
                  <a:pt x="1188720" y="1897380"/>
                </a:cubicBezTo>
                <a:cubicBezTo>
                  <a:pt x="1183640" y="1917700"/>
                  <a:pt x="1189691" y="1945077"/>
                  <a:pt x="1173480" y="1958340"/>
                </a:cubicBezTo>
                <a:cubicBezTo>
                  <a:pt x="1155678" y="1972905"/>
                  <a:pt x="1127901" y="1965960"/>
                  <a:pt x="1104900" y="1965960"/>
                </a:cubicBezTo>
                <a:cubicBezTo>
                  <a:pt x="1048962" y="1965960"/>
                  <a:pt x="993140" y="1960880"/>
                  <a:pt x="937260" y="1958340"/>
                </a:cubicBezTo>
                <a:cubicBezTo>
                  <a:pt x="892421" y="1924710"/>
                  <a:pt x="857263" y="1911647"/>
                  <a:pt x="914400" y="1821180"/>
                </a:cubicBezTo>
                <a:cubicBezTo>
                  <a:pt x="930276" y="1796044"/>
                  <a:pt x="970280" y="1800860"/>
                  <a:pt x="998220" y="1790700"/>
                </a:cubicBezTo>
                <a:cubicBezTo>
                  <a:pt x="1046480" y="1805940"/>
                  <a:pt x="1101455" y="1807519"/>
                  <a:pt x="1143000" y="1836420"/>
                </a:cubicBezTo>
                <a:cubicBezTo>
                  <a:pt x="1165457" y="1852042"/>
                  <a:pt x="1171003" y="1885376"/>
                  <a:pt x="1173480" y="1912620"/>
                </a:cubicBezTo>
                <a:cubicBezTo>
                  <a:pt x="1178774" y="1970855"/>
                  <a:pt x="1184351" y="2032406"/>
                  <a:pt x="1165860" y="2087880"/>
                </a:cubicBezTo>
                <a:cubicBezTo>
                  <a:pt x="1158676" y="2109433"/>
                  <a:pt x="1125582" y="2108959"/>
                  <a:pt x="1104900" y="2118360"/>
                </a:cubicBezTo>
                <a:cubicBezTo>
                  <a:pt x="1070105" y="2134176"/>
                  <a:pt x="990968" y="2138990"/>
                  <a:pt x="975360" y="2141220"/>
                </a:cubicBezTo>
                <a:cubicBezTo>
                  <a:pt x="942340" y="2136140"/>
                  <a:pt x="907192" y="2138700"/>
                  <a:pt x="876300" y="2125980"/>
                </a:cubicBezTo>
                <a:cubicBezTo>
                  <a:pt x="814525" y="2100543"/>
                  <a:pt x="852491" y="1967795"/>
                  <a:pt x="853440" y="1950720"/>
                </a:cubicBezTo>
                <a:cubicBezTo>
                  <a:pt x="901725" y="1966815"/>
                  <a:pt x="901624" y="1958568"/>
                  <a:pt x="868680" y="2057400"/>
                </a:cubicBezTo>
                <a:cubicBezTo>
                  <a:pt x="865088" y="2068176"/>
                  <a:pt x="849080" y="2069376"/>
                  <a:pt x="838200" y="2072640"/>
                </a:cubicBezTo>
                <a:cubicBezTo>
                  <a:pt x="823401" y="2077080"/>
                  <a:pt x="807630" y="2077230"/>
                  <a:pt x="792480" y="2080260"/>
                </a:cubicBezTo>
                <a:cubicBezTo>
                  <a:pt x="782211" y="2082314"/>
                  <a:pt x="772160" y="2085340"/>
                  <a:pt x="762000" y="2087880"/>
                </a:cubicBezTo>
                <a:cubicBezTo>
                  <a:pt x="717105" y="2028020"/>
                  <a:pt x="726543" y="2052288"/>
                  <a:pt x="731520" y="1927860"/>
                </a:cubicBezTo>
                <a:cubicBezTo>
                  <a:pt x="732357" y="1906931"/>
                  <a:pt x="735984" y="1884861"/>
                  <a:pt x="746760" y="1866900"/>
                </a:cubicBezTo>
                <a:cubicBezTo>
                  <a:pt x="752604" y="1857160"/>
                  <a:pt x="767080" y="1856740"/>
                  <a:pt x="777240" y="1851660"/>
                </a:cubicBezTo>
                <a:cubicBezTo>
                  <a:pt x="795020" y="1854200"/>
                  <a:pt x="817880" y="1846580"/>
                  <a:pt x="830580" y="1859280"/>
                </a:cubicBezTo>
                <a:cubicBezTo>
                  <a:pt x="847619" y="1876319"/>
                  <a:pt x="847231" y="1904577"/>
                  <a:pt x="853440" y="1927860"/>
                </a:cubicBezTo>
                <a:cubicBezTo>
                  <a:pt x="861003" y="1956220"/>
                  <a:pt x="866551" y="2028490"/>
                  <a:pt x="868680" y="2049780"/>
                </a:cubicBezTo>
                <a:cubicBezTo>
                  <a:pt x="844675" y="2153801"/>
                  <a:pt x="849761" y="2281406"/>
                  <a:pt x="655320" y="2080260"/>
                </a:cubicBezTo>
                <a:cubicBezTo>
                  <a:pt x="617581" y="2041220"/>
                  <a:pt x="635000" y="1973580"/>
                  <a:pt x="624840" y="1920240"/>
                </a:cubicBezTo>
                <a:cubicBezTo>
                  <a:pt x="629920" y="1879600"/>
                  <a:pt x="628524" y="1837612"/>
                  <a:pt x="640080" y="1798320"/>
                </a:cubicBezTo>
                <a:cubicBezTo>
                  <a:pt x="642346" y="1790614"/>
                  <a:pt x="654928" y="1790128"/>
                  <a:pt x="662940" y="1790700"/>
                </a:cubicBezTo>
                <a:cubicBezTo>
                  <a:pt x="691266" y="1792723"/>
                  <a:pt x="718820" y="1800860"/>
                  <a:pt x="746760" y="1805940"/>
                </a:cubicBezTo>
                <a:cubicBezTo>
                  <a:pt x="786970" y="1966781"/>
                  <a:pt x="795104" y="1933320"/>
                  <a:pt x="746760" y="2133600"/>
                </a:cubicBezTo>
                <a:cubicBezTo>
                  <a:pt x="742269" y="2152206"/>
                  <a:pt x="680257" y="2156114"/>
                  <a:pt x="678180" y="2156460"/>
                </a:cubicBezTo>
                <a:cubicBezTo>
                  <a:pt x="662940" y="2146300"/>
                  <a:pt x="636984" y="2143729"/>
                  <a:pt x="632460" y="2125980"/>
                </a:cubicBezTo>
                <a:cubicBezTo>
                  <a:pt x="602647" y="2009023"/>
                  <a:pt x="579120" y="1767840"/>
                  <a:pt x="579120" y="1767840"/>
                </a:cubicBezTo>
                <a:cubicBezTo>
                  <a:pt x="596900" y="1742440"/>
                  <a:pt x="604729" y="1705506"/>
                  <a:pt x="632460" y="1691640"/>
                </a:cubicBezTo>
                <a:cubicBezTo>
                  <a:pt x="649762" y="1682989"/>
                  <a:pt x="683754" y="1695264"/>
                  <a:pt x="685800" y="1714500"/>
                </a:cubicBezTo>
                <a:cubicBezTo>
                  <a:pt x="697635" y="1825748"/>
                  <a:pt x="692501" y="1940077"/>
                  <a:pt x="670560" y="2049780"/>
                </a:cubicBezTo>
                <a:cubicBezTo>
                  <a:pt x="665579" y="2074687"/>
                  <a:pt x="632617" y="2084759"/>
                  <a:pt x="609600" y="2095500"/>
                </a:cubicBezTo>
                <a:cubicBezTo>
                  <a:pt x="593324" y="2103095"/>
                  <a:pt x="573976" y="2100167"/>
                  <a:pt x="556260" y="2103120"/>
                </a:cubicBezTo>
                <a:cubicBezTo>
                  <a:pt x="543485" y="2105249"/>
                  <a:pt x="530860" y="2108200"/>
                  <a:pt x="518160" y="2110740"/>
                </a:cubicBezTo>
                <a:cubicBezTo>
                  <a:pt x="482600" y="2095500"/>
                  <a:pt x="438837" y="2092377"/>
                  <a:pt x="411480" y="2065020"/>
                </a:cubicBezTo>
                <a:cubicBezTo>
                  <a:pt x="356795" y="2010335"/>
                  <a:pt x="291320" y="1848000"/>
                  <a:pt x="259080" y="1775460"/>
                </a:cubicBezTo>
                <a:cubicBezTo>
                  <a:pt x="256540" y="1739900"/>
                  <a:pt x="249680" y="1704386"/>
                  <a:pt x="251460" y="1668780"/>
                </a:cubicBezTo>
                <a:cubicBezTo>
                  <a:pt x="252262" y="1652736"/>
                  <a:pt x="253334" y="1614149"/>
                  <a:pt x="266700" y="1623060"/>
                </a:cubicBezTo>
                <a:cubicBezTo>
                  <a:pt x="317598" y="1656992"/>
                  <a:pt x="347980" y="1714500"/>
                  <a:pt x="388620" y="1760220"/>
                </a:cubicBezTo>
                <a:cubicBezTo>
                  <a:pt x="393700" y="1803400"/>
                  <a:pt x="398296" y="1846640"/>
                  <a:pt x="403860" y="1889760"/>
                </a:cubicBezTo>
                <a:cubicBezTo>
                  <a:pt x="418626" y="2004194"/>
                  <a:pt x="437390" y="1989769"/>
                  <a:pt x="381000" y="2095500"/>
                </a:cubicBezTo>
                <a:cubicBezTo>
                  <a:pt x="376690" y="2103581"/>
                  <a:pt x="365760" y="2105660"/>
                  <a:pt x="358140" y="2110740"/>
                </a:cubicBezTo>
                <a:cubicBezTo>
                  <a:pt x="240924" y="1944684"/>
                  <a:pt x="239995" y="1986527"/>
                  <a:pt x="236220" y="1737360"/>
                </a:cubicBezTo>
                <a:cubicBezTo>
                  <a:pt x="232434" y="1487458"/>
                  <a:pt x="189845" y="1524437"/>
                  <a:pt x="281940" y="1463040"/>
                </a:cubicBezTo>
                <a:cubicBezTo>
                  <a:pt x="287167" y="1486190"/>
                  <a:pt x="385163" y="1824637"/>
                  <a:pt x="327660" y="1882140"/>
                </a:cubicBezTo>
                <a:cubicBezTo>
                  <a:pt x="296293" y="1913507"/>
                  <a:pt x="246380" y="1846580"/>
                  <a:pt x="205740" y="1828800"/>
                </a:cubicBezTo>
                <a:cubicBezTo>
                  <a:pt x="195767" y="1768960"/>
                  <a:pt x="142116" y="1602313"/>
                  <a:pt x="205740" y="1531620"/>
                </a:cubicBezTo>
                <a:cubicBezTo>
                  <a:pt x="217755" y="1518270"/>
                  <a:pt x="231140" y="1557020"/>
                  <a:pt x="243840" y="1569720"/>
                </a:cubicBezTo>
                <a:cubicBezTo>
                  <a:pt x="246380" y="1612900"/>
                  <a:pt x="251460" y="1656005"/>
                  <a:pt x="251460" y="1699260"/>
                </a:cubicBezTo>
                <a:cubicBezTo>
                  <a:pt x="251460" y="2037449"/>
                  <a:pt x="322128" y="1956252"/>
                  <a:pt x="220980" y="2057400"/>
                </a:cubicBezTo>
                <a:cubicBezTo>
                  <a:pt x="195580" y="2042160"/>
                  <a:pt x="151781" y="2040462"/>
                  <a:pt x="144780" y="2011680"/>
                </a:cubicBezTo>
                <a:cubicBezTo>
                  <a:pt x="126160" y="1935131"/>
                  <a:pt x="146580" y="1854026"/>
                  <a:pt x="152400" y="1775460"/>
                </a:cubicBezTo>
                <a:cubicBezTo>
                  <a:pt x="153174" y="1765016"/>
                  <a:pt x="157480" y="1795780"/>
                  <a:pt x="160020" y="1805940"/>
                </a:cubicBezTo>
                <a:cubicBezTo>
                  <a:pt x="157480" y="1905000"/>
                  <a:pt x="180361" y="2008054"/>
                  <a:pt x="152400" y="2103120"/>
                </a:cubicBezTo>
                <a:cubicBezTo>
                  <a:pt x="145021" y="2128208"/>
                  <a:pt x="93663" y="2089248"/>
                  <a:pt x="83820" y="2065020"/>
                </a:cubicBezTo>
                <a:cubicBezTo>
                  <a:pt x="57726" y="2000789"/>
                  <a:pt x="64084" y="1927771"/>
                  <a:pt x="53340" y="1859280"/>
                </a:cubicBezTo>
                <a:cubicBezTo>
                  <a:pt x="43763" y="1798226"/>
                  <a:pt x="33020" y="1737360"/>
                  <a:pt x="22860" y="1676400"/>
                </a:cubicBezTo>
                <a:cubicBezTo>
                  <a:pt x="30480" y="1651000"/>
                  <a:pt x="22696" y="1613357"/>
                  <a:pt x="45720" y="1600200"/>
                </a:cubicBezTo>
                <a:cubicBezTo>
                  <a:pt x="61623" y="1591113"/>
                  <a:pt x="72309" y="1628022"/>
                  <a:pt x="76200" y="1645920"/>
                </a:cubicBezTo>
                <a:cubicBezTo>
                  <a:pt x="85389" y="1688187"/>
                  <a:pt x="81280" y="1732280"/>
                  <a:pt x="83820" y="1775460"/>
                </a:cubicBezTo>
                <a:cubicBezTo>
                  <a:pt x="124460" y="1653540"/>
                  <a:pt x="173034" y="1533984"/>
                  <a:pt x="205740" y="1409700"/>
                </a:cubicBezTo>
                <a:cubicBezTo>
                  <a:pt x="218440" y="1361440"/>
                  <a:pt x="232501" y="1313518"/>
                  <a:pt x="243840" y="1264920"/>
                </a:cubicBezTo>
                <a:cubicBezTo>
                  <a:pt x="250293" y="1237265"/>
                  <a:pt x="273169" y="1205756"/>
                  <a:pt x="259080" y="1181100"/>
                </a:cubicBezTo>
                <a:cubicBezTo>
                  <a:pt x="249993" y="1165197"/>
                  <a:pt x="228600" y="1201420"/>
                  <a:pt x="213360" y="1211580"/>
                </a:cubicBezTo>
                <a:cubicBezTo>
                  <a:pt x="200660" y="1247140"/>
                  <a:pt x="184072" y="1281543"/>
                  <a:pt x="175260" y="1318260"/>
                </a:cubicBezTo>
                <a:cubicBezTo>
                  <a:pt x="151349" y="1417888"/>
                  <a:pt x="197628" y="1507039"/>
                  <a:pt x="121920" y="1242060"/>
                </a:cubicBezTo>
                <a:cubicBezTo>
                  <a:pt x="98920" y="1069557"/>
                  <a:pt x="124381" y="1185123"/>
                  <a:pt x="68580" y="1036320"/>
                </a:cubicBezTo>
                <a:cubicBezTo>
                  <a:pt x="64592" y="1025684"/>
                  <a:pt x="79832" y="1056164"/>
                  <a:pt x="83820" y="1066800"/>
                </a:cubicBezTo>
                <a:cubicBezTo>
                  <a:pt x="95101" y="1096883"/>
                  <a:pt x="104140" y="1127760"/>
                  <a:pt x="114300" y="1158240"/>
                </a:cubicBezTo>
                <a:cubicBezTo>
                  <a:pt x="139935" y="1440227"/>
                  <a:pt x="93688" y="924543"/>
                  <a:pt x="83820" y="906780"/>
                </a:cubicBezTo>
                <a:lnTo>
                  <a:pt x="45720" y="838200"/>
                </a:lnTo>
                <a:cubicBezTo>
                  <a:pt x="25964" y="904052"/>
                  <a:pt x="4381" y="966222"/>
                  <a:pt x="0" y="1036320"/>
                </a:cubicBezTo>
                <a:lnTo>
                  <a:pt x="7620" y="1158240"/>
                </a:lnTo>
                <a:cubicBezTo>
                  <a:pt x="31678" y="953749"/>
                  <a:pt x="5412" y="1080124"/>
                  <a:pt x="99060" y="838200"/>
                </a:cubicBezTo>
                <a:cubicBezTo>
                  <a:pt x="120925" y="781717"/>
                  <a:pt x="96556" y="796916"/>
                  <a:pt x="144780" y="784860"/>
                </a:cubicBezTo>
                <a:cubicBezTo>
                  <a:pt x="160020" y="815340"/>
                  <a:pt x="177988" y="844602"/>
                  <a:pt x="190500" y="876300"/>
                </a:cubicBezTo>
                <a:cubicBezTo>
                  <a:pt x="216159" y="941304"/>
                  <a:pt x="259080" y="1074420"/>
                  <a:pt x="259080" y="1074420"/>
                </a:cubicBezTo>
                <a:cubicBezTo>
                  <a:pt x="323063" y="1026432"/>
                  <a:pt x="293581" y="1058725"/>
                  <a:pt x="320040" y="922020"/>
                </a:cubicBezTo>
                <a:cubicBezTo>
                  <a:pt x="331740" y="861570"/>
                  <a:pt x="336787" y="800272"/>
                  <a:pt x="342900" y="739140"/>
                </a:cubicBezTo>
                <a:cubicBezTo>
                  <a:pt x="379868" y="887012"/>
                  <a:pt x="348534" y="843614"/>
                  <a:pt x="426720" y="701040"/>
                </a:cubicBezTo>
                <a:cubicBezTo>
                  <a:pt x="447047" y="663974"/>
                  <a:pt x="471851" y="629534"/>
                  <a:pt x="495300" y="594360"/>
                </a:cubicBezTo>
                <a:cubicBezTo>
                  <a:pt x="513670" y="566805"/>
                  <a:pt x="465378" y="654762"/>
                  <a:pt x="441960" y="678180"/>
                </a:cubicBezTo>
                <a:lnTo>
                  <a:pt x="396240" y="723900"/>
                </a:lnTo>
                <a:cubicBezTo>
                  <a:pt x="401320" y="711200"/>
                  <a:pt x="402522" y="696137"/>
                  <a:pt x="411480" y="685800"/>
                </a:cubicBezTo>
                <a:cubicBezTo>
                  <a:pt x="436210" y="657265"/>
                  <a:pt x="468600" y="636300"/>
                  <a:pt x="495300" y="609600"/>
                </a:cubicBezTo>
                <a:cubicBezTo>
                  <a:pt x="504280" y="600620"/>
                  <a:pt x="510540" y="589280"/>
                  <a:pt x="518160" y="579120"/>
                </a:cubicBezTo>
                <a:cubicBezTo>
                  <a:pt x="474980" y="703580"/>
                  <a:pt x="432465" y="828273"/>
                  <a:pt x="388620" y="952500"/>
                </a:cubicBezTo>
                <a:cubicBezTo>
                  <a:pt x="371503" y="1000999"/>
                  <a:pt x="335280" y="1097280"/>
                  <a:pt x="335280" y="1097280"/>
                </a:cubicBezTo>
                <a:cubicBezTo>
                  <a:pt x="332740" y="1112520"/>
                  <a:pt x="318390" y="1155360"/>
                  <a:pt x="327660" y="1143000"/>
                </a:cubicBezTo>
                <a:cubicBezTo>
                  <a:pt x="379055" y="1074473"/>
                  <a:pt x="390175" y="1001915"/>
                  <a:pt x="411480" y="922020"/>
                </a:cubicBezTo>
                <a:cubicBezTo>
                  <a:pt x="419100" y="944880"/>
                  <a:pt x="427720" y="967431"/>
                  <a:pt x="434340" y="990600"/>
                </a:cubicBezTo>
                <a:cubicBezTo>
                  <a:pt x="450818" y="1048273"/>
                  <a:pt x="429782" y="1010433"/>
                  <a:pt x="457200" y="1051560"/>
                </a:cubicBezTo>
                <a:cubicBezTo>
                  <a:pt x="442061" y="1233225"/>
                  <a:pt x="430421" y="1289525"/>
                  <a:pt x="449580" y="1485900"/>
                </a:cubicBezTo>
                <a:cubicBezTo>
                  <a:pt x="450829" y="1498697"/>
                  <a:pt x="489209" y="1585988"/>
                  <a:pt x="495300" y="1600200"/>
                </a:cubicBezTo>
                <a:cubicBezTo>
                  <a:pt x="497840" y="1612900"/>
                  <a:pt x="495736" y="1627524"/>
                  <a:pt x="502920" y="1638300"/>
                </a:cubicBezTo>
                <a:cubicBezTo>
                  <a:pt x="507375" y="1644983"/>
                  <a:pt x="526842" y="1653882"/>
                  <a:pt x="525780" y="1645920"/>
                </a:cubicBezTo>
                <a:cubicBezTo>
                  <a:pt x="515111" y="1565906"/>
                  <a:pt x="497967" y="1486280"/>
                  <a:pt x="472440" y="1409700"/>
                </a:cubicBezTo>
                <a:cubicBezTo>
                  <a:pt x="459488" y="1370845"/>
                  <a:pt x="434198" y="1337098"/>
                  <a:pt x="411480" y="1303020"/>
                </a:cubicBezTo>
                <a:cubicBezTo>
                  <a:pt x="398490" y="1283535"/>
                  <a:pt x="362855" y="1226443"/>
                  <a:pt x="365760" y="1249680"/>
                </a:cubicBezTo>
                <a:cubicBezTo>
                  <a:pt x="370975" y="1291400"/>
                  <a:pt x="402024" y="1325559"/>
                  <a:pt x="419100" y="1363980"/>
                </a:cubicBezTo>
                <a:cubicBezTo>
                  <a:pt x="432511" y="1394154"/>
                  <a:pt x="441012" y="1426641"/>
                  <a:pt x="457200" y="1455420"/>
                </a:cubicBezTo>
                <a:cubicBezTo>
                  <a:pt x="464244" y="1467943"/>
                  <a:pt x="492725" y="1499354"/>
                  <a:pt x="487680" y="1485900"/>
                </a:cubicBezTo>
                <a:cubicBezTo>
                  <a:pt x="475290" y="1452860"/>
                  <a:pt x="454850" y="1423174"/>
                  <a:pt x="434340" y="1394460"/>
                </a:cubicBezTo>
                <a:cubicBezTo>
                  <a:pt x="399052" y="1345057"/>
                  <a:pt x="354997" y="1306005"/>
                  <a:pt x="304800" y="1272540"/>
                </a:cubicBezTo>
                <a:cubicBezTo>
                  <a:pt x="295834" y="1266562"/>
                  <a:pt x="320564" y="1287290"/>
                  <a:pt x="327660" y="1295400"/>
                </a:cubicBezTo>
                <a:cubicBezTo>
                  <a:pt x="356143" y="1327952"/>
                  <a:pt x="381967" y="1362838"/>
                  <a:pt x="411480" y="1394460"/>
                </a:cubicBezTo>
                <a:cubicBezTo>
                  <a:pt x="417729" y="1401155"/>
                  <a:pt x="439727" y="1417106"/>
                  <a:pt x="434340" y="1409700"/>
                </a:cubicBezTo>
                <a:cubicBezTo>
                  <a:pt x="388609" y="1346820"/>
                  <a:pt x="329373" y="1293604"/>
                  <a:pt x="289560" y="1226820"/>
                </a:cubicBezTo>
                <a:cubicBezTo>
                  <a:pt x="249938" y="1160358"/>
                  <a:pt x="163516" y="944253"/>
                  <a:pt x="198120" y="1013460"/>
                </a:cubicBezTo>
                <a:lnTo>
                  <a:pt x="304800" y="1226820"/>
                </a:lnTo>
                <a:cubicBezTo>
                  <a:pt x="307340" y="1239520"/>
                  <a:pt x="313709" y="1277807"/>
                  <a:pt x="312420" y="1264920"/>
                </a:cubicBezTo>
                <a:cubicBezTo>
                  <a:pt x="306056" y="1201282"/>
                  <a:pt x="301001" y="1137344"/>
                  <a:pt x="289560" y="1074420"/>
                </a:cubicBezTo>
                <a:cubicBezTo>
                  <a:pt x="285678" y="1053068"/>
                  <a:pt x="246112" y="1020323"/>
                  <a:pt x="266700" y="1013460"/>
                </a:cubicBezTo>
                <a:cubicBezTo>
                  <a:pt x="288916" y="1006055"/>
                  <a:pt x="300267" y="1046783"/>
                  <a:pt x="312420" y="1066800"/>
                </a:cubicBezTo>
                <a:cubicBezTo>
                  <a:pt x="386814" y="1189331"/>
                  <a:pt x="461673" y="1311967"/>
                  <a:pt x="525780" y="1440180"/>
                </a:cubicBezTo>
                <a:cubicBezTo>
                  <a:pt x="548640" y="1485900"/>
                  <a:pt x="574224" y="1530357"/>
                  <a:pt x="594360" y="1577340"/>
                </a:cubicBezTo>
                <a:cubicBezTo>
                  <a:pt x="604806" y="1601714"/>
                  <a:pt x="643738" y="1653540"/>
                  <a:pt x="617220" y="1653540"/>
                </a:cubicBezTo>
                <a:cubicBezTo>
                  <a:pt x="586215" y="1653540"/>
                  <a:pt x="578727" y="1604559"/>
                  <a:pt x="563880" y="1577340"/>
                </a:cubicBezTo>
                <a:cubicBezTo>
                  <a:pt x="532871" y="1520490"/>
                  <a:pt x="504110" y="1462206"/>
                  <a:pt x="480060" y="1402080"/>
                </a:cubicBezTo>
                <a:cubicBezTo>
                  <a:pt x="453212" y="1334961"/>
                  <a:pt x="341972" y="1176481"/>
                  <a:pt x="411480" y="1196340"/>
                </a:cubicBezTo>
                <a:cubicBezTo>
                  <a:pt x="464820" y="1211580"/>
                  <a:pt x="519257" y="1223402"/>
                  <a:pt x="571500" y="1242060"/>
                </a:cubicBezTo>
                <a:cubicBezTo>
                  <a:pt x="615377" y="1257730"/>
                  <a:pt x="625753" y="1273453"/>
                  <a:pt x="655320" y="1303020"/>
                </a:cubicBezTo>
                <a:cubicBezTo>
                  <a:pt x="645160" y="1305560"/>
                  <a:pt x="634410" y="1314893"/>
                  <a:pt x="624840" y="1310640"/>
                </a:cubicBezTo>
                <a:cubicBezTo>
                  <a:pt x="608427" y="1303346"/>
                  <a:pt x="604701" y="1272540"/>
                  <a:pt x="586740" y="1272540"/>
                </a:cubicBezTo>
                <a:cubicBezTo>
                  <a:pt x="571929" y="1272540"/>
                  <a:pt x="600118" y="1299262"/>
                  <a:pt x="609600" y="1310640"/>
                </a:cubicBezTo>
                <a:cubicBezTo>
                  <a:pt x="686315" y="1402698"/>
                  <a:pt x="644764" y="1327627"/>
                  <a:pt x="678180" y="1394460"/>
                </a:cubicBezTo>
                <a:cubicBezTo>
                  <a:pt x="668020" y="1397000"/>
                  <a:pt x="658142" y="1402883"/>
                  <a:pt x="647700" y="1402080"/>
                </a:cubicBezTo>
                <a:cubicBezTo>
                  <a:pt x="591469" y="1397755"/>
                  <a:pt x="480060" y="1322823"/>
                  <a:pt x="480060" y="1379220"/>
                </a:cubicBezTo>
                <a:cubicBezTo>
                  <a:pt x="480060" y="1421650"/>
                  <a:pt x="621094" y="1484495"/>
                  <a:pt x="685800" y="1508760"/>
                </a:cubicBezTo>
                <a:cubicBezTo>
                  <a:pt x="693321" y="1511580"/>
                  <a:pt x="700967" y="1514072"/>
                  <a:pt x="708660" y="1516380"/>
                </a:cubicBezTo>
                <a:cubicBezTo>
                  <a:pt x="726372" y="1521693"/>
                  <a:pt x="744220" y="1526540"/>
                  <a:pt x="762000" y="1531620"/>
                </a:cubicBezTo>
                <a:cubicBezTo>
                  <a:pt x="820956" y="1574497"/>
                  <a:pt x="928850" y="1657400"/>
                  <a:pt x="990600" y="1676400"/>
                </a:cubicBezTo>
                <a:cubicBezTo>
                  <a:pt x="1009089" y="1682089"/>
                  <a:pt x="1026160" y="1661160"/>
                  <a:pt x="1043940" y="1653540"/>
                </a:cubicBezTo>
                <a:cubicBezTo>
                  <a:pt x="1033780" y="1651000"/>
                  <a:pt x="1023683" y="1648192"/>
                  <a:pt x="1013460" y="1645920"/>
                </a:cubicBezTo>
                <a:cubicBezTo>
                  <a:pt x="1000817" y="1643110"/>
                  <a:pt x="987487" y="1642848"/>
                  <a:pt x="975360" y="1638300"/>
                </a:cubicBezTo>
                <a:cubicBezTo>
                  <a:pt x="966785" y="1635084"/>
                  <a:pt x="961107" y="1626190"/>
                  <a:pt x="952500" y="1623060"/>
                </a:cubicBezTo>
                <a:cubicBezTo>
                  <a:pt x="932816" y="1615902"/>
                  <a:pt x="912079" y="1611928"/>
                  <a:pt x="891540" y="1607820"/>
                </a:cubicBezTo>
                <a:cubicBezTo>
                  <a:pt x="838290" y="1597170"/>
                  <a:pt x="866215" y="1602329"/>
                  <a:pt x="807720" y="1592580"/>
                </a:cubicBezTo>
                <a:cubicBezTo>
                  <a:pt x="787400" y="1562100"/>
                  <a:pt x="766175" y="1532204"/>
                  <a:pt x="746760" y="1501140"/>
                </a:cubicBezTo>
                <a:cubicBezTo>
                  <a:pt x="740740" y="1491507"/>
                  <a:pt x="740246" y="1477932"/>
                  <a:pt x="731520" y="1470660"/>
                </a:cubicBezTo>
                <a:cubicBezTo>
                  <a:pt x="723475" y="1463956"/>
                  <a:pt x="711200" y="1465580"/>
                  <a:pt x="701040" y="1463040"/>
                </a:cubicBezTo>
                <a:cubicBezTo>
                  <a:pt x="670055" y="1442383"/>
                  <a:pt x="655741" y="1440180"/>
                  <a:pt x="731520" y="1440180"/>
                </a:cubicBezTo>
                <a:cubicBezTo>
                  <a:pt x="767721" y="1440180"/>
                  <a:pt x="803027" y="1448385"/>
                  <a:pt x="838200" y="1455420"/>
                </a:cubicBezTo>
                <a:cubicBezTo>
                  <a:pt x="848360" y="1465580"/>
                  <a:pt x="856359" y="1478508"/>
                  <a:pt x="868680" y="1485900"/>
                </a:cubicBezTo>
                <a:cubicBezTo>
                  <a:pt x="882455" y="1494165"/>
                  <a:pt x="914400" y="1501140"/>
                  <a:pt x="914400" y="1501140"/>
                </a:cubicBezTo>
                <a:cubicBezTo>
                  <a:pt x="922020" y="1508760"/>
                  <a:pt x="931549" y="1514862"/>
                  <a:pt x="937260" y="1524000"/>
                </a:cubicBezTo>
                <a:cubicBezTo>
                  <a:pt x="964564" y="1567686"/>
                  <a:pt x="954909" y="1603002"/>
                  <a:pt x="929640" y="1653540"/>
                </a:cubicBezTo>
                <a:cubicBezTo>
                  <a:pt x="924560" y="1663700"/>
                  <a:pt x="909501" y="1664080"/>
                  <a:pt x="899160" y="1668780"/>
                </a:cubicBezTo>
                <a:cubicBezTo>
                  <a:pt x="827984" y="1701133"/>
                  <a:pt x="857643" y="1690458"/>
                  <a:pt x="769620" y="1699260"/>
                </a:cubicBezTo>
                <a:cubicBezTo>
                  <a:pt x="703580" y="1676400"/>
                  <a:pt x="636672" y="1655908"/>
                  <a:pt x="571500" y="1630680"/>
                </a:cubicBezTo>
                <a:cubicBezTo>
                  <a:pt x="557688" y="1625333"/>
                  <a:pt x="542967" y="1619126"/>
                  <a:pt x="533400" y="1607820"/>
                </a:cubicBezTo>
                <a:cubicBezTo>
                  <a:pt x="514266" y="1585208"/>
                  <a:pt x="502920" y="1557020"/>
                  <a:pt x="487680" y="1531620"/>
                </a:cubicBezTo>
                <a:cubicBezTo>
                  <a:pt x="490220" y="1506220"/>
                  <a:pt x="481595" y="1476956"/>
                  <a:pt x="495300" y="1455420"/>
                </a:cubicBezTo>
                <a:cubicBezTo>
                  <a:pt x="503595" y="1442385"/>
                  <a:pt x="526363" y="1442914"/>
                  <a:pt x="541020" y="1447800"/>
                </a:cubicBezTo>
                <a:cubicBezTo>
                  <a:pt x="581984" y="1461455"/>
                  <a:pt x="617220" y="1488440"/>
                  <a:pt x="655320" y="1508760"/>
                </a:cubicBezTo>
                <a:cubicBezTo>
                  <a:pt x="709029" y="1577117"/>
                  <a:pt x="788283" y="1660037"/>
                  <a:pt x="800100" y="1752600"/>
                </a:cubicBezTo>
                <a:cubicBezTo>
                  <a:pt x="830173" y="1988169"/>
                  <a:pt x="845167" y="1966042"/>
                  <a:pt x="723900" y="1981200"/>
                </a:cubicBezTo>
                <a:cubicBezTo>
                  <a:pt x="685800" y="1968500"/>
                  <a:pt x="641986" y="1966850"/>
                  <a:pt x="609600" y="1943100"/>
                </a:cubicBezTo>
                <a:cubicBezTo>
                  <a:pt x="472679" y="1842691"/>
                  <a:pt x="493530" y="1804269"/>
                  <a:pt x="464820" y="1653540"/>
                </a:cubicBezTo>
                <a:cubicBezTo>
                  <a:pt x="470444" y="1597302"/>
                  <a:pt x="468555" y="1394309"/>
                  <a:pt x="609600" y="1676400"/>
                </a:cubicBezTo>
                <a:cubicBezTo>
                  <a:pt x="633481" y="1724163"/>
                  <a:pt x="604520" y="1783080"/>
                  <a:pt x="601980" y="1836420"/>
                </a:cubicBezTo>
                <a:cubicBezTo>
                  <a:pt x="446875" y="1697642"/>
                  <a:pt x="437286" y="1742934"/>
                  <a:pt x="426720" y="1531620"/>
                </a:cubicBezTo>
                <a:cubicBezTo>
                  <a:pt x="420222" y="1401662"/>
                  <a:pt x="404903" y="1414432"/>
                  <a:pt x="464820" y="1394460"/>
                </a:cubicBezTo>
                <a:cubicBezTo>
                  <a:pt x="480060" y="1419860"/>
                  <a:pt x="501402" y="1442484"/>
                  <a:pt x="510540" y="1470660"/>
                </a:cubicBezTo>
                <a:cubicBezTo>
                  <a:pt x="554577" y="1606440"/>
                  <a:pt x="554047" y="1649847"/>
                  <a:pt x="563880" y="1767840"/>
                </a:cubicBezTo>
                <a:cubicBezTo>
                  <a:pt x="555852" y="1824038"/>
                  <a:pt x="558563" y="1930744"/>
                  <a:pt x="426720" y="1783080"/>
                </a:cubicBezTo>
                <a:cubicBezTo>
                  <a:pt x="385525" y="1736941"/>
                  <a:pt x="386080" y="1666240"/>
                  <a:pt x="365760" y="1607820"/>
                </a:cubicBezTo>
                <a:cubicBezTo>
                  <a:pt x="368300" y="1562100"/>
                  <a:pt x="362274" y="1515083"/>
                  <a:pt x="373380" y="1470660"/>
                </a:cubicBezTo>
                <a:cubicBezTo>
                  <a:pt x="376135" y="1459640"/>
                  <a:pt x="397122" y="1446275"/>
                  <a:pt x="403860" y="1455420"/>
                </a:cubicBezTo>
                <a:cubicBezTo>
                  <a:pt x="438906" y="1502982"/>
                  <a:pt x="454660" y="1562100"/>
                  <a:pt x="480060" y="1615440"/>
                </a:cubicBezTo>
                <a:cubicBezTo>
                  <a:pt x="486559" y="1790900"/>
                  <a:pt x="501194" y="1994334"/>
                  <a:pt x="464820" y="2164080"/>
                </a:cubicBezTo>
                <a:cubicBezTo>
                  <a:pt x="461250" y="2180741"/>
                  <a:pt x="434340" y="2148840"/>
                  <a:pt x="419100" y="2141220"/>
                </a:cubicBezTo>
                <a:cubicBezTo>
                  <a:pt x="321842" y="1805239"/>
                  <a:pt x="329999" y="1952004"/>
                  <a:pt x="342900" y="1706880"/>
                </a:cubicBezTo>
                <a:cubicBezTo>
                  <a:pt x="460791" y="1755424"/>
                  <a:pt x="480060" y="1719406"/>
                  <a:pt x="480060" y="1821180"/>
                </a:cubicBezTo>
                <a:cubicBezTo>
                  <a:pt x="480060" y="1834132"/>
                  <a:pt x="474980" y="1846580"/>
                  <a:pt x="472440" y="1859280"/>
                </a:cubicBezTo>
                <a:cubicBezTo>
                  <a:pt x="454660" y="1856740"/>
                  <a:pt x="428770" y="1866795"/>
                  <a:pt x="419100" y="1851660"/>
                </a:cubicBezTo>
                <a:cubicBezTo>
                  <a:pt x="275121" y="1626301"/>
                  <a:pt x="298612" y="1605004"/>
                  <a:pt x="281940" y="1371600"/>
                </a:cubicBezTo>
                <a:cubicBezTo>
                  <a:pt x="287020" y="1346200"/>
                  <a:pt x="278864" y="1277084"/>
                  <a:pt x="297180" y="1295400"/>
                </a:cubicBezTo>
                <a:cubicBezTo>
                  <a:pt x="322580" y="1320800"/>
                  <a:pt x="327797" y="1369617"/>
                  <a:pt x="312420" y="1402080"/>
                </a:cubicBezTo>
                <a:cubicBezTo>
                  <a:pt x="299282" y="1429817"/>
                  <a:pt x="256540" y="1427480"/>
                  <a:pt x="228600" y="1440180"/>
                </a:cubicBezTo>
                <a:cubicBezTo>
                  <a:pt x="214016" y="1356325"/>
                  <a:pt x="174336" y="1136850"/>
                  <a:pt x="167640" y="1059180"/>
                </a:cubicBezTo>
                <a:cubicBezTo>
                  <a:pt x="160874" y="980690"/>
                  <a:pt x="162560" y="901700"/>
                  <a:pt x="160020" y="822960"/>
                </a:cubicBezTo>
                <a:cubicBezTo>
                  <a:pt x="69741" y="1259307"/>
                  <a:pt x="147586" y="968935"/>
                  <a:pt x="106680" y="784860"/>
                </a:cubicBezTo>
                <a:cubicBezTo>
                  <a:pt x="97710" y="744496"/>
                  <a:pt x="91929" y="866235"/>
                  <a:pt x="83820" y="906780"/>
                </a:cubicBezTo>
                <a:cubicBezTo>
                  <a:pt x="76688" y="942441"/>
                  <a:pt x="58273" y="1049728"/>
                  <a:pt x="60960" y="1013460"/>
                </a:cubicBezTo>
                <a:cubicBezTo>
                  <a:pt x="68710" y="908835"/>
                  <a:pt x="78810" y="803979"/>
                  <a:pt x="99060" y="701040"/>
                </a:cubicBezTo>
                <a:cubicBezTo>
                  <a:pt x="109449" y="648231"/>
                  <a:pt x="135996" y="599901"/>
                  <a:pt x="152400" y="548640"/>
                </a:cubicBezTo>
                <a:cubicBezTo>
                  <a:pt x="156347" y="536305"/>
                  <a:pt x="157480" y="523240"/>
                  <a:pt x="160020" y="510540"/>
                </a:cubicBezTo>
                <a:cubicBezTo>
                  <a:pt x="157480" y="604520"/>
                  <a:pt x="152400" y="698466"/>
                  <a:pt x="152400" y="792480"/>
                </a:cubicBezTo>
                <a:cubicBezTo>
                  <a:pt x="152400" y="868722"/>
                  <a:pt x="129987" y="493802"/>
                  <a:pt x="160020" y="563880"/>
                </a:cubicBezTo>
                <a:cubicBezTo>
                  <a:pt x="176410" y="602123"/>
                  <a:pt x="172418" y="939479"/>
                  <a:pt x="182880" y="1021080"/>
                </a:cubicBezTo>
                <a:cubicBezTo>
                  <a:pt x="188333" y="1063615"/>
                  <a:pt x="225284" y="1188050"/>
                  <a:pt x="243840" y="1234440"/>
                </a:cubicBezTo>
                <a:cubicBezTo>
                  <a:pt x="252277" y="1255534"/>
                  <a:pt x="265883" y="1274306"/>
                  <a:pt x="274320" y="1295400"/>
                </a:cubicBezTo>
                <a:lnTo>
                  <a:pt x="289560" y="1333500"/>
                </a:lnTo>
                <a:cubicBezTo>
                  <a:pt x="284524" y="1303281"/>
                  <a:pt x="248268" y="1127485"/>
                  <a:pt x="281940" y="1112520"/>
                </a:cubicBezTo>
                <a:cubicBezTo>
                  <a:pt x="303560" y="1102911"/>
                  <a:pt x="376231" y="1292290"/>
                  <a:pt x="381000" y="1303020"/>
                </a:cubicBezTo>
                <a:cubicBezTo>
                  <a:pt x="398076" y="1341441"/>
                  <a:pt x="418725" y="1378283"/>
                  <a:pt x="434340" y="1417320"/>
                </a:cubicBezTo>
                <a:cubicBezTo>
                  <a:pt x="447042" y="1449075"/>
                  <a:pt x="451090" y="1493500"/>
                  <a:pt x="472440" y="1524000"/>
                </a:cubicBezTo>
                <a:cubicBezTo>
                  <a:pt x="506218" y="1572254"/>
                  <a:pt x="522394" y="1576965"/>
                  <a:pt x="563880" y="1623060"/>
                </a:cubicBezTo>
                <a:cubicBezTo>
                  <a:pt x="601980" y="1665393"/>
                  <a:pt x="553720" y="1628987"/>
                  <a:pt x="601980" y="1661160"/>
                </a:cubicBezTo>
                <a:cubicBezTo>
                  <a:pt x="767080" y="1656080"/>
                  <a:pt x="933009" y="1663212"/>
                  <a:pt x="1097280" y="1645920"/>
                </a:cubicBezTo>
                <a:cubicBezTo>
                  <a:pt x="1128931" y="1642588"/>
                  <a:pt x="1150907" y="1610264"/>
                  <a:pt x="1181100" y="1600200"/>
                </a:cubicBezTo>
                <a:cubicBezTo>
                  <a:pt x="1205317" y="1592128"/>
                  <a:pt x="1231900" y="1595120"/>
                  <a:pt x="1257300" y="1592580"/>
                </a:cubicBezTo>
                <a:cubicBezTo>
                  <a:pt x="1396202" y="1546279"/>
                  <a:pt x="1227143" y="1596344"/>
                  <a:pt x="1562100" y="1592580"/>
                </a:cubicBezTo>
                <a:cubicBezTo>
                  <a:pt x="1701999" y="1591008"/>
                  <a:pt x="1841500" y="1577340"/>
                  <a:pt x="1981200" y="1569720"/>
                </a:cubicBezTo>
                <a:lnTo>
                  <a:pt x="2087880" y="1554480"/>
                </a:lnTo>
                <a:cubicBezTo>
                  <a:pt x="2103159" y="1552188"/>
                  <a:pt x="2118744" y="1551105"/>
                  <a:pt x="2133600" y="1546860"/>
                </a:cubicBezTo>
                <a:cubicBezTo>
                  <a:pt x="2288080" y="1502723"/>
                  <a:pt x="2068905" y="1539707"/>
                  <a:pt x="2316480" y="1508760"/>
                </a:cubicBezTo>
                <a:cubicBezTo>
                  <a:pt x="2352040" y="1498600"/>
                  <a:pt x="2388931" y="1492283"/>
                  <a:pt x="2423160" y="1478280"/>
                </a:cubicBezTo>
                <a:cubicBezTo>
                  <a:pt x="2561927" y="1421512"/>
                  <a:pt x="2404341" y="1449044"/>
                  <a:pt x="2552700" y="1432560"/>
                </a:cubicBezTo>
                <a:cubicBezTo>
                  <a:pt x="2745552" y="1345777"/>
                  <a:pt x="2650874" y="1376739"/>
                  <a:pt x="2834640" y="1333500"/>
                </a:cubicBezTo>
                <a:cubicBezTo>
                  <a:pt x="2849880" y="1325880"/>
                  <a:pt x="2876664" y="1327273"/>
                  <a:pt x="2880360" y="1310640"/>
                </a:cubicBezTo>
                <a:cubicBezTo>
                  <a:pt x="2889356" y="1270158"/>
                  <a:pt x="2867462" y="1210688"/>
                  <a:pt x="2857500" y="1165860"/>
                </a:cubicBezTo>
                <a:cubicBezTo>
                  <a:pt x="2854690" y="1153217"/>
                  <a:pt x="2852420" y="1140460"/>
                  <a:pt x="2849880" y="1127760"/>
                </a:cubicBezTo>
                <a:cubicBezTo>
                  <a:pt x="2847340" y="1089660"/>
                  <a:pt x="2844642" y="1051570"/>
                  <a:pt x="2842260" y="1013460"/>
                </a:cubicBezTo>
                <a:cubicBezTo>
                  <a:pt x="2839562" y="970290"/>
                  <a:pt x="2838741" y="926980"/>
                  <a:pt x="2834640" y="883920"/>
                </a:cubicBezTo>
                <a:cubicBezTo>
                  <a:pt x="2833647" y="873494"/>
                  <a:pt x="2829074" y="863709"/>
                  <a:pt x="2827020" y="853440"/>
                </a:cubicBezTo>
                <a:cubicBezTo>
                  <a:pt x="2823990" y="838290"/>
                  <a:pt x="2822430" y="822870"/>
                  <a:pt x="2819400" y="807720"/>
                </a:cubicBezTo>
                <a:cubicBezTo>
                  <a:pt x="2814807" y="784757"/>
                  <a:pt x="2813167" y="760756"/>
                  <a:pt x="2804160" y="739140"/>
                </a:cubicBezTo>
                <a:cubicBezTo>
                  <a:pt x="2794400" y="715717"/>
                  <a:pt x="2762401" y="708720"/>
                  <a:pt x="2743200" y="701040"/>
                </a:cubicBezTo>
                <a:cubicBezTo>
                  <a:pt x="2729055" y="679822"/>
                  <a:pt x="2712750" y="652128"/>
                  <a:pt x="2689860" y="640080"/>
                </a:cubicBezTo>
                <a:cubicBezTo>
                  <a:pt x="2623779" y="605301"/>
                  <a:pt x="2503932" y="585019"/>
                  <a:pt x="2438400" y="563880"/>
                </a:cubicBezTo>
                <a:cubicBezTo>
                  <a:pt x="2406975" y="553743"/>
                  <a:pt x="2377735" y="537748"/>
                  <a:pt x="2346960" y="525780"/>
                </a:cubicBezTo>
                <a:cubicBezTo>
                  <a:pt x="2331988" y="519958"/>
                  <a:pt x="2316108" y="516622"/>
                  <a:pt x="2301240" y="510540"/>
                </a:cubicBezTo>
                <a:cubicBezTo>
                  <a:pt x="2260183" y="493744"/>
                  <a:pt x="2218996" y="477038"/>
                  <a:pt x="2179320" y="457200"/>
                </a:cubicBezTo>
                <a:cubicBezTo>
                  <a:pt x="2169160" y="452120"/>
                  <a:pt x="2158580" y="447804"/>
                  <a:pt x="2148840" y="441960"/>
                </a:cubicBezTo>
                <a:cubicBezTo>
                  <a:pt x="2045889" y="380190"/>
                  <a:pt x="2099434" y="400091"/>
                  <a:pt x="2042160" y="381000"/>
                </a:cubicBezTo>
                <a:cubicBezTo>
                  <a:pt x="2039620" y="373380"/>
                  <a:pt x="2029522" y="364412"/>
                  <a:pt x="2034540" y="358140"/>
                </a:cubicBezTo>
                <a:cubicBezTo>
                  <a:pt x="2037853" y="353998"/>
                  <a:pt x="2084470" y="338957"/>
                  <a:pt x="2095500" y="335280"/>
                </a:cubicBezTo>
                <a:cubicBezTo>
                  <a:pt x="2166620" y="340360"/>
                  <a:pt x="2238751" y="337537"/>
                  <a:pt x="2308860" y="350520"/>
                </a:cubicBezTo>
                <a:cubicBezTo>
                  <a:pt x="2316758" y="351983"/>
                  <a:pt x="2308424" y="369788"/>
                  <a:pt x="2301240" y="373380"/>
                </a:cubicBezTo>
                <a:cubicBezTo>
                  <a:pt x="2285176" y="381412"/>
                  <a:pt x="2265512" y="377478"/>
                  <a:pt x="2247900" y="381000"/>
                </a:cubicBezTo>
                <a:cubicBezTo>
                  <a:pt x="2187917" y="392997"/>
                  <a:pt x="2199168" y="390126"/>
                  <a:pt x="2156460" y="411480"/>
                </a:cubicBezTo>
                <a:cubicBezTo>
                  <a:pt x="2197100" y="414020"/>
                  <a:pt x="2238534" y="410711"/>
                  <a:pt x="2278380" y="419100"/>
                </a:cubicBezTo>
                <a:cubicBezTo>
                  <a:pt x="2288925" y="421320"/>
                  <a:pt x="2291999" y="436416"/>
                  <a:pt x="2301240" y="441960"/>
                </a:cubicBezTo>
                <a:cubicBezTo>
                  <a:pt x="2317827" y="451912"/>
                  <a:pt x="2335889" y="459836"/>
                  <a:pt x="2354580" y="464820"/>
                </a:cubicBezTo>
                <a:cubicBezTo>
                  <a:pt x="2374367" y="470096"/>
                  <a:pt x="2435934" y="474294"/>
                  <a:pt x="2415540" y="472440"/>
                </a:cubicBezTo>
                <a:cubicBezTo>
                  <a:pt x="2367213" y="468047"/>
                  <a:pt x="2270760" y="457200"/>
                  <a:pt x="2270760" y="457200"/>
                </a:cubicBezTo>
                <a:cubicBezTo>
                  <a:pt x="2242820" y="449580"/>
                  <a:pt x="2214414" y="443498"/>
                  <a:pt x="2186940" y="434340"/>
                </a:cubicBezTo>
                <a:cubicBezTo>
                  <a:pt x="2176164" y="430748"/>
                  <a:pt x="2166801" y="423800"/>
                  <a:pt x="2156460" y="419100"/>
                </a:cubicBezTo>
                <a:cubicBezTo>
                  <a:pt x="2141900" y="412482"/>
                  <a:pt x="2055348" y="375220"/>
                  <a:pt x="2042160" y="373380"/>
                </a:cubicBezTo>
                <a:cubicBezTo>
                  <a:pt x="1953790" y="361049"/>
                  <a:pt x="1864302" y="358784"/>
                  <a:pt x="1775460" y="350520"/>
                </a:cubicBezTo>
                <a:cubicBezTo>
                  <a:pt x="1755070" y="348623"/>
                  <a:pt x="1734820" y="345440"/>
                  <a:pt x="1714500" y="342900"/>
                </a:cubicBezTo>
                <a:cubicBezTo>
                  <a:pt x="1562100" y="345440"/>
                  <a:pt x="1409596" y="344346"/>
                  <a:pt x="1257300" y="350520"/>
                </a:cubicBezTo>
                <a:cubicBezTo>
                  <a:pt x="1221408" y="351975"/>
                  <a:pt x="1186212" y="360907"/>
                  <a:pt x="1150620" y="365760"/>
                </a:cubicBezTo>
                <a:cubicBezTo>
                  <a:pt x="1130330" y="368527"/>
                  <a:pt x="1109980" y="370840"/>
                  <a:pt x="1089660" y="373380"/>
                </a:cubicBezTo>
                <a:cubicBezTo>
                  <a:pt x="1074420" y="378460"/>
                  <a:pt x="1059593" y="385008"/>
                  <a:pt x="1043940" y="388620"/>
                </a:cubicBezTo>
                <a:cubicBezTo>
                  <a:pt x="977900" y="403860"/>
                  <a:pt x="908748" y="409169"/>
                  <a:pt x="845820" y="434340"/>
                </a:cubicBezTo>
                <a:cubicBezTo>
                  <a:pt x="800262" y="452563"/>
                  <a:pt x="820696" y="445255"/>
                  <a:pt x="784860" y="457200"/>
                </a:cubicBezTo>
                <a:cubicBezTo>
                  <a:pt x="740466" y="488910"/>
                  <a:pt x="711356" y="521149"/>
                  <a:pt x="647700" y="510540"/>
                </a:cubicBezTo>
                <a:cubicBezTo>
                  <a:pt x="633091" y="508105"/>
                  <a:pt x="674296" y="497008"/>
                  <a:pt x="685800" y="487680"/>
                </a:cubicBezTo>
                <a:cubicBezTo>
                  <a:pt x="768406" y="420703"/>
                  <a:pt x="830899" y="321436"/>
                  <a:pt x="929640" y="281940"/>
                </a:cubicBezTo>
                <a:cubicBezTo>
                  <a:pt x="1002311" y="252872"/>
                  <a:pt x="930876" y="277713"/>
                  <a:pt x="1028700" y="259080"/>
                </a:cubicBezTo>
                <a:cubicBezTo>
                  <a:pt x="1253186" y="216321"/>
                  <a:pt x="990778" y="253343"/>
                  <a:pt x="1249680" y="220980"/>
                </a:cubicBezTo>
                <a:cubicBezTo>
                  <a:pt x="1299015" y="198555"/>
                  <a:pt x="1346119" y="170184"/>
                  <a:pt x="1402080" y="167640"/>
                </a:cubicBezTo>
                <a:cubicBezTo>
                  <a:pt x="1435163" y="166136"/>
                  <a:pt x="1468120" y="172720"/>
                  <a:pt x="1501140" y="175260"/>
                </a:cubicBezTo>
                <a:cubicBezTo>
                  <a:pt x="1368899" y="209545"/>
                  <a:pt x="1262108" y="242629"/>
                  <a:pt x="1127760" y="259080"/>
                </a:cubicBezTo>
                <a:cubicBezTo>
                  <a:pt x="1059502" y="267438"/>
                  <a:pt x="990522" y="268276"/>
                  <a:pt x="922020" y="274320"/>
                </a:cubicBezTo>
                <a:cubicBezTo>
                  <a:pt x="904129" y="275899"/>
                  <a:pt x="886460" y="279400"/>
                  <a:pt x="868680" y="281940"/>
                </a:cubicBezTo>
                <a:cubicBezTo>
                  <a:pt x="858520" y="287020"/>
                  <a:pt x="848836" y="293192"/>
                  <a:pt x="838200" y="297180"/>
                </a:cubicBezTo>
                <a:cubicBezTo>
                  <a:pt x="792607" y="314277"/>
                  <a:pt x="690022" y="311339"/>
                  <a:pt x="670560" y="312420"/>
                </a:cubicBezTo>
                <a:cubicBezTo>
                  <a:pt x="584200" y="309880"/>
                  <a:pt x="497751" y="309463"/>
                  <a:pt x="411480" y="304800"/>
                </a:cubicBezTo>
                <a:cubicBezTo>
                  <a:pt x="403460" y="304366"/>
                  <a:pt x="386413" y="304903"/>
                  <a:pt x="388620" y="297180"/>
                </a:cubicBezTo>
                <a:cubicBezTo>
                  <a:pt x="394070" y="278105"/>
                  <a:pt x="411366" y="264022"/>
                  <a:pt x="426720" y="251460"/>
                </a:cubicBezTo>
                <a:cubicBezTo>
                  <a:pt x="454019" y="229124"/>
                  <a:pt x="472989" y="229532"/>
                  <a:pt x="502920" y="220980"/>
                </a:cubicBezTo>
                <a:cubicBezTo>
                  <a:pt x="510643" y="218773"/>
                  <a:pt x="518160" y="215900"/>
                  <a:pt x="525780" y="213360"/>
                </a:cubicBezTo>
                <a:cubicBezTo>
                  <a:pt x="551180" y="218440"/>
                  <a:pt x="595698" y="203470"/>
                  <a:pt x="601980" y="228600"/>
                </a:cubicBezTo>
                <a:cubicBezTo>
                  <a:pt x="635218" y="361553"/>
                  <a:pt x="536779" y="448401"/>
                  <a:pt x="449580" y="518160"/>
                </a:cubicBezTo>
                <a:cubicBezTo>
                  <a:pt x="430046" y="533787"/>
                  <a:pt x="403860" y="538480"/>
                  <a:pt x="381000" y="548640"/>
                </a:cubicBezTo>
                <a:cubicBezTo>
                  <a:pt x="355600" y="515620"/>
                  <a:pt x="323431" y="486841"/>
                  <a:pt x="304800" y="449580"/>
                </a:cubicBezTo>
                <a:cubicBezTo>
                  <a:pt x="294514" y="429008"/>
                  <a:pt x="297180" y="404001"/>
                  <a:pt x="297180" y="381000"/>
                </a:cubicBezTo>
                <a:cubicBezTo>
                  <a:pt x="297180" y="365550"/>
                  <a:pt x="308547" y="320291"/>
                  <a:pt x="304800" y="335280"/>
                </a:cubicBezTo>
                <a:cubicBezTo>
                  <a:pt x="266022" y="490390"/>
                  <a:pt x="298526" y="510009"/>
                  <a:pt x="205740" y="594360"/>
                </a:cubicBezTo>
                <a:cubicBezTo>
                  <a:pt x="194837" y="604272"/>
                  <a:pt x="167113" y="612316"/>
                  <a:pt x="152400" y="617220"/>
                </a:cubicBezTo>
                <a:cubicBezTo>
                  <a:pt x="149860" y="601980"/>
                  <a:pt x="146280" y="586877"/>
                  <a:pt x="144780" y="571500"/>
                </a:cubicBezTo>
                <a:cubicBezTo>
                  <a:pt x="124931" y="368053"/>
                  <a:pt x="124524" y="346471"/>
                  <a:pt x="114300" y="182880"/>
                </a:cubicBezTo>
                <a:cubicBezTo>
                  <a:pt x="106680" y="220980"/>
                  <a:pt x="100177" y="259320"/>
                  <a:pt x="91440" y="297180"/>
                </a:cubicBezTo>
                <a:cubicBezTo>
                  <a:pt x="75466" y="366401"/>
                  <a:pt x="45720" y="438631"/>
                  <a:pt x="45720" y="510540"/>
                </a:cubicBezTo>
                <a:cubicBezTo>
                  <a:pt x="45720" y="532242"/>
                  <a:pt x="62870" y="470517"/>
                  <a:pt x="68580" y="449580"/>
                </a:cubicBezTo>
                <a:cubicBezTo>
                  <a:pt x="78149" y="414494"/>
                  <a:pt x="83820" y="378460"/>
                  <a:pt x="91440" y="342900"/>
                </a:cubicBezTo>
                <a:cubicBezTo>
                  <a:pt x="109220" y="365760"/>
                  <a:pt x="137568" y="383432"/>
                  <a:pt x="144780" y="411480"/>
                </a:cubicBezTo>
                <a:cubicBezTo>
                  <a:pt x="160287" y="471787"/>
                  <a:pt x="165280" y="812142"/>
                  <a:pt x="167640" y="853440"/>
                </a:cubicBezTo>
                <a:cubicBezTo>
                  <a:pt x="168098" y="861459"/>
                  <a:pt x="172143" y="868897"/>
                  <a:pt x="175260" y="876300"/>
                </a:cubicBezTo>
                <a:cubicBezTo>
                  <a:pt x="192474" y="917183"/>
                  <a:pt x="210820" y="957580"/>
                  <a:pt x="228600" y="998220"/>
                </a:cubicBezTo>
                <a:cubicBezTo>
                  <a:pt x="231140" y="1038860"/>
                  <a:pt x="234080" y="1079477"/>
                  <a:pt x="236220" y="1120140"/>
                </a:cubicBezTo>
                <a:cubicBezTo>
                  <a:pt x="239160" y="1176000"/>
                  <a:pt x="237379" y="1232217"/>
                  <a:pt x="243840" y="1287780"/>
                </a:cubicBezTo>
                <a:cubicBezTo>
                  <a:pt x="250112" y="1341716"/>
                  <a:pt x="264160" y="1394460"/>
                  <a:pt x="274320" y="1447800"/>
                </a:cubicBezTo>
                <a:cubicBezTo>
                  <a:pt x="269240" y="1546860"/>
                  <a:pt x="300319" y="1654769"/>
                  <a:pt x="259080" y="1744980"/>
                </a:cubicBezTo>
                <a:cubicBezTo>
                  <a:pt x="243704" y="1778615"/>
                  <a:pt x="170988" y="1746472"/>
                  <a:pt x="152400" y="1714500"/>
                </a:cubicBezTo>
                <a:cubicBezTo>
                  <a:pt x="100668" y="1625521"/>
                  <a:pt x="96520" y="1516380"/>
                  <a:pt x="68580" y="1417320"/>
                </a:cubicBezTo>
                <a:cubicBezTo>
                  <a:pt x="63500" y="1343660"/>
                  <a:pt x="53340" y="1270175"/>
                  <a:pt x="53340" y="1196340"/>
                </a:cubicBezTo>
                <a:cubicBezTo>
                  <a:pt x="53340" y="1172922"/>
                  <a:pt x="68102" y="1241507"/>
                  <a:pt x="68580" y="1264920"/>
                </a:cubicBezTo>
                <a:cubicBezTo>
                  <a:pt x="73335" y="1497909"/>
                  <a:pt x="44321" y="1686194"/>
                  <a:pt x="68580" y="1516380"/>
                </a:cubicBezTo>
                <a:cubicBezTo>
                  <a:pt x="158671" y="1614661"/>
                  <a:pt x="173533" y="1607669"/>
                  <a:pt x="205740" y="1752600"/>
                </a:cubicBezTo>
                <a:cubicBezTo>
                  <a:pt x="220161" y="1817495"/>
                  <a:pt x="224453" y="1884371"/>
                  <a:pt x="228600" y="1950720"/>
                </a:cubicBezTo>
                <a:cubicBezTo>
                  <a:pt x="230216" y="1976573"/>
                  <a:pt x="218440" y="1899920"/>
                  <a:pt x="213360" y="1874520"/>
                </a:cubicBezTo>
                <a:cubicBezTo>
                  <a:pt x="226060" y="1811020"/>
                  <a:pt x="192778" y="1711405"/>
                  <a:pt x="251460" y="1684020"/>
                </a:cubicBezTo>
                <a:cubicBezTo>
                  <a:pt x="298539" y="1662050"/>
                  <a:pt x="365259" y="1964055"/>
                  <a:pt x="365760" y="1965960"/>
                </a:cubicBezTo>
                <a:cubicBezTo>
                  <a:pt x="360680" y="2059940"/>
                  <a:pt x="362488" y="2154547"/>
                  <a:pt x="350520" y="2247900"/>
                </a:cubicBezTo>
                <a:cubicBezTo>
                  <a:pt x="349355" y="2256984"/>
                  <a:pt x="335633" y="2267646"/>
                  <a:pt x="327660" y="2263140"/>
                </a:cubicBezTo>
                <a:cubicBezTo>
                  <a:pt x="272379" y="2231894"/>
                  <a:pt x="226060" y="2186940"/>
                  <a:pt x="175260" y="2148840"/>
                </a:cubicBezTo>
                <a:cubicBezTo>
                  <a:pt x="105213" y="1927024"/>
                  <a:pt x="8781" y="1873359"/>
                  <a:pt x="175260" y="1706880"/>
                </a:cubicBezTo>
                <a:cubicBezTo>
                  <a:pt x="193576" y="1688564"/>
                  <a:pt x="226060" y="1696720"/>
                  <a:pt x="251460" y="1691640"/>
                </a:cubicBezTo>
                <a:cubicBezTo>
                  <a:pt x="304800" y="1724660"/>
                  <a:pt x="364493" y="1749135"/>
                  <a:pt x="411480" y="1790700"/>
                </a:cubicBezTo>
                <a:cubicBezTo>
                  <a:pt x="434585" y="1811139"/>
                  <a:pt x="462467" y="1905562"/>
                  <a:pt x="472440" y="1935480"/>
                </a:cubicBezTo>
                <a:cubicBezTo>
                  <a:pt x="452607" y="2054480"/>
                  <a:pt x="488100" y="2026920"/>
                  <a:pt x="373380" y="202692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52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33" grpId="0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Construindo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8F46B2-22E8-4630-AB61-A19CA1440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73894"/>
            <a:ext cx="1822470" cy="18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3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E30D4B-79D8-4F2F-A5C5-C94FB5569F4A}"/>
              </a:ext>
            </a:extLst>
          </p:cNvPr>
          <p:cNvSpPr txBox="1">
            <a:spLocks/>
          </p:cNvSpPr>
          <p:nvPr/>
        </p:nvSpPr>
        <p:spPr>
          <a:xfrm>
            <a:off x="519602" y="1203598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É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métrica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numérica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731832B-9BA9-49BF-B9C2-E6926EE52F02}"/>
              </a:ext>
            </a:extLst>
          </p:cNvPr>
          <p:cNvSpPr/>
          <p:nvPr/>
        </p:nvSpPr>
        <p:spPr>
          <a:xfrm>
            <a:off x="1043608" y="1923678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5703CD5-2240-4E6A-A8B5-335CFB6C1A11}"/>
              </a:ext>
            </a:extLst>
          </p:cNvPr>
          <p:cNvSpPr txBox="1">
            <a:spLocks/>
          </p:cNvSpPr>
          <p:nvPr/>
        </p:nvSpPr>
        <p:spPr>
          <a:xfrm>
            <a:off x="1304009" y="1811275"/>
            <a:ext cx="6817055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Durante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há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escolhas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CDF44E8-C1F6-496C-8544-FE0D0113577D}"/>
              </a:ext>
            </a:extLst>
          </p:cNvPr>
          <p:cNvSpPr/>
          <p:nvPr/>
        </p:nvSpPr>
        <p:spPr>
          <a:xfrm>
            <a:off x="1719311" y="2364508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B06D69D-67AA-4A26-BF55-8E3D8C905FF5}"/>
              </a:ext>
            </a:extLst>
          </p:cNvPr>
          <p:cNvSpPr txBox="1">
            <a:spLocks/>
          </p:cNvSpPr>
          <p:nvPr/>
        </p:nvSpPr>
        <p:spPr>
          <a:xfrm>
            <a:off x="1979712" y="2252105"/>
            <a:ext cx="6817055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BDF84C05-86EE-4503-B73E-5B1B58E52F6F}"/>
              </a:ext>
            </a:extLst>
          </p:cNvPr>
          <p:cNvSpPr/>
          <p:nvPr/>
        </p:nvSpPr>
        <p:spPr>
          <a:xfrm>
            <a:off x="1719311" y="2747379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521D3BC-97A0-4E42-8D12-3C7DB514CAFC}"/>
              </a:ext>
            </a:extLst>
          </p:cNvPr>
          <p:cNvSpPr txBox="1">
            <a:spLocks/>
          </p:cNvSpPr>
          <p:nvPr/>
        </p:nvSpPr>
        <p:spPr>
          <a:xfrm>
            <a:off x="1979712" y="2634976"/>
            <a:ext cx="6817055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Hiperparâmetros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4070F82-A8F5-47BB-AA94-12093429B3FC}"/>
              </a:ext>
            </a:extLst>
          </p:cNvPr>
          <p:cNvSpPr/>
          <p:nvPr/>
        </p:nvSpPr>
        <p:spPr>
          <a:xfrm>
            <a:off x="1719311" y="3135320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AB6B55A-548D-448B-881C-D0876085A68E}"/>
              </a:ext>
            </a:extLst>
          </p:cNvPr>
          <p:cNvSpPr txBox="1">
            <a:spLocks/>
          </p:cNvSpPr>
          <p:nvPr/>
        </p:nvSpPr>
        <p:spPr>
          <a:xfrm>
            <a:off x="1979712" y="3022917"/>
            <a:ext cx="6817055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Grau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E6F64F98-27D0-4976-9C37-A89663E0C87E}"/>
              </a:ext>
            </a:extLst>
          </p:cNvPr>
          <p:cNvSpPr/>
          <p:nvPr/>
        </p:nvSpPr>
        <p:spPr>
          <a:xfrm>
            <a:off x="1719311" y="3518191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EADEE4-B071-4CCE-A36C-3F10BB880814}"/>
              </a:ext>
            </a:extLst>
          </p:cNvPr>
          <p:cNvSpPr txBox="1">
            <a:spLocks/>
          </p:cNvSpPr>
          <p:nvPr/>
        </p:nvSpPr>
        <p:spPr>
          <a:xfrm>
            <a:off x="1979712" y="3405788"/>
            <a:ext cx="6817055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E3BD22B3-11BD-40F2-8112-54F3B894E2C0}"/>
              </a:ext>
            </a:extLst>
          </p:cNvPr>
          <p:cNvSpPr/>
          <p:nvPr/>
        </p:nvSpPr>
        <p:spPr>
          <a:xfrm>
            <a:off x="1043608" y="3959021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C133052-3892-4E0E-B27B-A644AB6AEC76}"/>
              </a:ext>
            </a:extLst>
          </p:cNvPr>
          <p:cNvSpPr txBox="1">
            <a:spLocks/>
          </p:cNvSpPr>
          <p:nvPr/>
        </p:nvSpPr>
        <p:spPr>
          <a:xfrm>
            <a:off x="1304009" y="3846618"/>
            <a:ext cx="6817055" cy="6693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Métrica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Numérica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Ajuda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tomada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através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escolhas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realizadas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E30D4B-79D8-4F2F-A5C5-C94FB5569F4A}"/>
              </a:ext>
            </a:extLst>
          </p:cNvPr>
          <p:cNvSpPr txBox="1">
            <a:spLocks/>
          </p:cNvSpPr>
          <p:nvPr/>
        </p:nvSpPr>
        <p:spPr>
          <a:xfrm>
            <a:off x="519602" y="1203598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Algorítmo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Detecção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Anomalia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731832B-9BA9-49BF-B9C2-E6926EE52F02}"/>
              </a:ext>
            </a:extLst>
          </p:cNvPr>
          <p:cNvSpPr/>
          <p:nvPr/>
        </p:nvSpPr>
        <p:spPr>
          <a:xfrm>
            <a:off x="1043608" y="1923678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5703CD5-2240-4E6A-A8B5-335CFB6C1A11}"/>
              </a:ext>
            </a:extLst>
          </p:cNvPr>
          <p:cNvSpPr txBox="1">
            <a:spLocks/>
          </p:cNvSpPr>
          <p:nvPr/>
        </p:nvSpPr>
        <p:spPr>
          <a:xfrm>
            <a:off x="1304009" y="1811275"/>
            <a:ext cx="6817055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Considerar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labels para as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amostras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0E99DD7-45E3-4EF0-9839-1D3AD6432A6F}"/>
                  </a:ext>
                </a:extLst>
              </p:cNvPr>
              <p:cNvSpPr txBox="1"/>
              <p:nvPr/>
            </p:nvSpPr>
            <p:spPr>
              <a:xfrm>
                <a:off x="1547664" y="2338411"/>
                <a:ext cx="2264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𝑂𝐾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0E99DD7-45E3-4EF0-9839-1D3AD6432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338411"/>
                <a:ext cx="2264018" cy="276999"/>
              </a:xfrm>
              <a:prstGeom prst="rect">
                <a:avLst/>
              </a:prstGeom>
              <a:blipFill>
                <a:blip r:embed="rId3"/>
                <a:stretch>
                  <a:fillRect l="-1887" r="-1617" b="-2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4C6CFE0-B43E-42C0-8386-3B8CB82203B8}"/>
                  </a:ext>
                </a:extLst>
              </p:cNvPr>
              <p:cNvSpPr txBox="1"/>
              <p:nvPr/>
            </p:nvSpPr>
            <p:spPr>
              <a:xfrm>
                <a:off x="1532072" y="2701716"/>
                <a:ext cx="3535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𝑓𝑜𝑟𝑎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𝑝𝑎𝑑𝑟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4C6CFE0-B43E-42C0-8386-3B8CB8220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72" y="2701716"/>
                <a:ext cx="3535968" cy="276999"/>
              </a:xfrm>
              <a:prstGeom prst="rect">
                <a:avLst/>
              </a:prstGeom>
              <a:blipFill>
                <a:blip r:embed="rId4"/>
                <a:stretch>
                  <a:fillRect l="-1034" r="-172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DDCC1AC-9FBF-4CA7-AD2F-C3467BAA74AA}"/>
              </a:ext>
            </a:extLst>
          </p:cNvPr>
          <p:cNvSpPr txBox="1">
            <a:spLocks/>
          </p:cNvSpPr>
          <p:nvPr/>
        </p:nvSpPr>
        <p:spPr>
          <a:xfrm>
            <a:off x="539552" y="3053179"/>
            <a:ext cx="158417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Training set: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FE064ACF-1234-4C57-BD5E-43E13F27131F}"/>
                  </a:ext>
                </a:extLst>
              </p:cNvPr>
              <p:cNvSpPr txBox="1"/>
              <p:nvPr/>
            </p:nvSpPr>
            <p:spPr>
              <a:xfrm>
                <a:off x="1979712" y="3212260"/>
                <a:ext cx="1748684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FE064ACF-1234-4C57-BD5E-43E13F271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212260"/>
                <a:ext cx="1748684" cy="295594"/>
              </a:xfrm>
              <a:prstGeom prst="rect">
                <a:avLst/>
              </a:prstGeom>
              <a:blipFill>
                <a:blip r:embed="rId5"/>
                <a:stretch>
                  <a:fillRect l="-1045" t="-2083"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D41A3A6-B628-4441-873D-5B08AA7C1C33}"/>
              </a:ext>
            </a:extLst>
          </p:cNvPr>
          <p:cNvSpPr txBox="1">
            <a:spLocks/>
          </p:cNvSpPr>
          <p:nvPr/>
        </p:nvSpPr>
        <p:spPr>
          <a:xfrm>
            <a:off x="3728396" y="3139032"/>
            <a:ext cx="5203823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composto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amostras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OK (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anômalas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8DC4757-97B6-4F04-9274-9683C00C31C9}"/>
              </a:ext>
            </a:extLst>
          </p:cNvPr>
          <p:cNvSpPr txBox="1">
            <a:spLocks/>
          </p:cNvSpPr>
          <p:nvPr/>
        </p:nvSpPr>
        <p:spPr>
          <a:xfrm>
            <a:off x="542894" y="3637701"/>
            <a:ext cx="1584176" cy="32330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CV set: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68D9106-B01B-421A-B7F6-DF940DD8F5F6}"/>
                  </a:ext>
                </a:extLst>
              </p:cNvPr>
              <p:cNvSpPr txBox="1"/>
              <p:nvPr/>
            </p:nvSpPr>
            <p:spPr>
              <a:xfrm>
                <a:off x="1475656" y="3571018"/>
                <a:ext cx="2785506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68D9106-B01B-421A-B7F6-DF940DD8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571018"/>
                <a:ext cx="2785506" cy="414537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FE15BE8-5D3F-4F68-B40E-4EF1B8F44C3E}"/>
              </a:ext>
            </a:extLst>
          </p:cNvPr>
          <p:cNvSpPr txBox="1">
            <a:spLocks/>
          </p:cNvSpPr>
          <p:nvPr/>
        </p:nvSpPr>
        <p:spPr>
          <a:xfrm>
            <a:off x="4256970" y="3568673"/>
            <a:ext cx="5203823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amostras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OK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-OK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D74DC23-200B-417F-B0D2-55FCF3347AB2}"/>
              </a:ext>
            </a:extLst>
          </p:cNvPr>
          <p:cNvSpPr txBox="1">
            <a:spLocks/>
          </p:cNvSpPr>
          <p:nvPr/>
        </p:nvSpPr>
        <p:spPr>
          <a:xfrm>
            <a:off x="542894" y="4141695"/>
            <a:ext cx="1584176" cy="32330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 set: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5669903-2A13-4B3A-9DE5-201E437DFCAE}"/>
                  </a:ext>
                </a:extLst>
              </p:cNvPr>
              <p:cNvSpPr txBox="1"/>
              <p:nvPr/>
            </p:nvSpPr>
            <p:spPr>
              <a:xfrm>
                <a:off x="1475656" y="4075012"/>
                <a:ext cx="2911566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5669903-2A13-4B3A-9DE5-201E437D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075012"/>
                <a:ext cx="2911566" cy="414537"/>
              </a:xfrm>
              <a:prstGeom prst="rect">
                <a:avLst/>
              </a:prstGeom>
              <a:blipFill>
                <a:blip r:embed="rId7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1175448-67C3-4EF8-A3C1-92926B145936}"/>
              </a:ext>
            </a:extLst>
          </p:cNvPr>
          <p:cNvSpPr txBox="1">
            <a:spLocks/>
          </p:cNvSpPr>
          <p:nvPr/>
        </p:nvSpPr>
        <p:spPr>
          <a:xfrm>
            <a:off x="4400986" y="4072667"/>
            <a:ext cx="2547278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amostras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OK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-OK</a:t>
            </a:r>
          </a:p>
        </p:txBody>
      </p:sp>
    </p:spTree>
    <p:extLst>
      <p:ext uri="{BB962C8B-B14F-4D97-AF65-F5344CB8AC3E}">
        <p14:creationId xmlns:p14="http://schemas.microsoft.com/office/powerpoint/2010/main" val="13950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E30D4B-79D8-4F2F-A5C5-C94FB5569F4A}"/>
              </a:ext>
            </a:extLst>
          </p:cNvPr>
          <p:cNvSpPr txBox="1">
            <a:spLocks/>
          </p:cNvSpPr>
          <p:nvPr/>
        </p:nvSpPr>
        <p:spPr>
          <a:xfrm>
            <a:off x="519602" y="1203598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Algorítmo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Detecção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Anomalia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731832B-9BA9-49BF-B9C2-E6926EE52F02}"/>
              </a:ext>
            </a:extLst>
          </p:cNvPr>
          <p:cNvSpPr/>
          <p:nvPr/>
        </p:nvSpPr>
        <p:spPr>
          <a:xfrm>
            <a:off x="1043608" y="1923678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5703CD5-2240-4E6A-A8B5-335CFB6C1A11}"/>
              </a:ext>
            </a:extLst>
          </p:cNvPr>
          <p:cNvSpPr txBox="1">
            <a:spLocks/>
          </p:cNvSpPr>
          <p:nvPr/>
        </p:nvSpPr>
        <p:spPr>
          <a:xfrm>
            <a:off x="1304009" y="1811275"/>
            <a:ext cx="6817055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Considerar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labels para as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amostras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0E99DD7-45E3-4EF0-9839-1D3AD6432A6F}"/>
                  </a:ext>
                </a:extLst>
              </p:cNvPr>
              <p:cNvSpPr txBox="1"/>
              <p:nvPr/>
            </p:nvSpPr>
            <p:spPr>
              <a:xfrm>
                <a:off x="1547664" y="2338411"/>
                <a:ext cx="2264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𝑂𝐾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0E99DD7-45E3-4EF0-9839-1D3AD6432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338411"/>
                <a:ext cx="2264018" cy="276999"/>
              </a:xfrm>
              <a:prstGeom prst="rect">
                <a:avLst/>
              </a:prstGeom>
              <a:blipFill>
                <a:blip r:embed="rId3"/>
                <a:stretch>
                  <a:fillRect l="-1887" r="-1617" b="-2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4C6CFE0-B43E-42C0-8386-3B8CB82203B8}"/>
                  </a:ext>
                </a:extLst>
              </p:cNvPr>
              <p:cNvSpPr txBox="1"/>
              <p:nvPr/>
            </p:nvSpPr>
            <p:spPr>
              <a:xfrm>
                <a:off x="1532072" y="2701716"/>
                <a:ext cx="3535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𝑓𝑜𝑟𝑎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𝑝𝑎𝑑𝑟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4C6CFE0-B43E-42C0-8386-3B8CB8220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72" y="2701716"/>
                <a:ext cx="3535968" cy="276999"/>
              </a:xfrm>
              <a:prstGeom prst="rect">
                <a:avLst/>
              </a:prstGeom>
              <a:blipFill>
                <a:blip r:embed="rId4"/>
                <a:stretch>
                  <a:fillRect l="-1034" r="-172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DDCC1AC-9FBF-4CA7-AD2F-C3467BAA74AA}"/>
              </a:ext>
            </a:extLst>
          </p:cNvPr>
          <p:cNvSpPr txBox="1">
            <a:spLocks/>
          </p:cNvSpPr>
          <p:nvPr/>
        </p:nvSpPr>
        <p:spPr>
          <a:xfrm>
            <a:off x="539552" y="3053179"/>
            <a:ext cx="158417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Training set: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FE064ACF-1234-4C57-BD5E-43E13F27131F}"/>
                  </a:ext>
                </a:extLst>
              </p:cNvPr>
              <p:cNvSpPr txBox="1"/>
              <p:nvPr/>
            </p:nvSpPr>
            <p:spPr>
              <a:xfrm>
                <a:off x="1979712" y="3212260"/>
                <a:ext cx="1748684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FE064ACF-1234-4C57-BD5E-43E13F271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212260"/>
                <a:ext cx="1748684" cy="295594"/>
              </a:xfrm>
              <a:prstGeom prst="rect">
                <a:avLst/>
              </a:prstGeom>
              <a:blipFill>
                <a:blip r:embed="rId5"/>
                <a:stretch>
                  <a:fillRect l="-1045" t="-2083"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D41A3A6-B628-4441-873D-5B08AA7C1C33}"/>
              </a:ext>
            </a:extLst>
          </p:cNvPr>
          <p:cNvSpPr txBox="1">
            <a:spLocks/>
          </p:cNvSpPr>
          <p:nvPr/>
        </p:nvSpPr>
        <p:spPr>
          <a:xfrm>
            <a:off x="3728396" y="3139032"/>
            <a:ext cx="5203823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composto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amostras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OK (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anômalas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8DC4757-97B6-4F04-9274-9683C00C31C9}"/>
              </a:ext>
            </a:extLst>
          </p:cNvPr>
          <p:cNvSpPr txBox="1">
            <a:spLocks/>
          </p:cNvSpPr>
          <p:nvPr/>
        </p:nvSpPr>
        <p:spPr>
          <a:xfrm>
            <a:off x="542894" y="3637701"/>
            <a:ext cx="1584176" cy="32330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CV set: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68D9106-B01B-421A-B7F6-DF940DD8F5F6}"/>
                  </a:ext>
                </a:extLst>
              </p:cNvPr>
              <p:cNvSpPr txBox="1"/>
              <p:nvPr/>
            </p:nvSpPr>
            <p:spPr>
              <a:xfrm>
                <a:off x="1475656" y="3571018"/>
                <a:ext cx="2785506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68D9106-B01B-421A-B7F6-DF940DD8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571018"/>
                <a:ext cx="2785506" cy="414537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FE15BE8-5D3F-4F68-B40E-4EF1B8F44C3E}"/>
              </a:ext>
            </a:extLst>
          </p:cNvPr>
          <p:cNvSpPr txBox="1">
            <a:spLocks/>
          </p:cNvSpPr>
          <p:nvPr/>
        </p:nvSpPr>
        <p:spPr>
          <a:xfrm>
            <a:off x="4256970" y="3568673"/>
            <a:ext cx="5203823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amostras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OK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-OK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D74DC23-200B-417F-B0D2-55FCF3347AB2}"/>
              </a:ext>
            </a:extLst>
          </p:cNvPr>
          <p:cNvSpPr txBox="1">
            <a:spLocks/>
          </p:cNvSpPr>
          <p:nvPr/>
        </p:nvSpPr>
        <p:spPr>
          <a:xfrm>
            <a:off x="542894" y="4141695"/>
            <a:ext cx="1584176" cy="32330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 set: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5669903-2A13-4B3A-9DE5-201E437DFCAE}"/>
                  </a:ext>
                </a:extLst>
              </p:cNvPr>
              <p:cNvSpPr txBox="1"/>
              <p:nvPr/>
            </p:nvSpPr>
            <p:spPr>
              <a:xfrm>
                <a:off x="1475656" y="4075012"/>
                <a:ext cx="2911566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5669903-2A13-4B3A-9DE5-201E437D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075012"/>
                <a:ext cx="2911566" cy="414537"/>
              </a:xfrm>
              <a:prstGeom prst="rect">
                <a:avLst/>
              </a:prstGeom>
              <a:blipFill>
                <a:blip r:embed="rId7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1175448-67C3-4EF8-A3C1-92926B145936}"/>
              </a:ext>
            </a:extLst>
          </p:cNvPr>
          <p:cNvSpPr txBox="1">
            <a:spLocks/>
          </p:cNvSpPr>
          <p:nvPr/>
        </p:nvSpPr>
        <p:spPr>
          <a:xfrm>
            <a:off x="4400986" y="4072667"/>
            <a:ext cx="2547278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amostras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OK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-OK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BB80149-5C64-45C8-8F70-93C4D4D4A079}"/>
              </a:ext>
            </a:extLst>
          </p:cNvPr>
          <p:cNvSpPr txBox="1">
            <a:spLocks/>
          </p:cNvSpPr>
          <p:nvPr/>
        </p:nvSpPr>
        <p:spPr>
          <a:xfrm>
            <a:off x="3040853" y="3433536"/>
            <a:ext cx="3683974" cy="45367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Supervisionado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9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17" grpId="0"/>
      <p:bldP spid="1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Split de Dados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E30D4B-79D8-4F2F-A5C5-C94FB5569F4A}"/>
              </a:ext>
            </a:extLst>
          </p:cNvPr>
          <p:cNvSpPr txBox="1">
            <a:spLocks/>
          </p:cNvSpPr>
          <p:nvPr/>
        </p:nvSpPr>
        <p:spPr>
          <a:xfrm>
            <a:off x="539552" y="1131590"/>
            <a:ext cx="268424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Motores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Avião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C84BA92-260E-418D-BC4A-8446F4073600}"/>
              </a:ext>
            </a:extLst>
          </p:cNvPr>
          <p:cNvSpPr txBox="1">
            <a:spLocks/>
          </p:cNvSpPr>
          <p:nvPr/>
        </p:nvSpPr>
        <p:spPr>
          <a:xfrm>
            <a:off x="1265766" y="1487239"/>
            <a:ext cx="3916063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10.000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motores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OK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D1E2DB6-0396-4F32-9731-5185D2394EC4}"/>
              </a:ext>
            </a:extLst>
          </p:cNvPr>
          <p:cNvSpPr txBox="1">
            <a:spLocks/>
          </p:cNvSpPr>
          <p:nvPr/>
        </p:nvSpPr>
        <p:spPr>
          <a:xfrm>
            <a:off x="1265765" y="1842888"/>
            <a:ext cx="3916063" cy="4408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20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motores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danificados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anômalos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A3EDCED-4952-4795-91E4-18B205B656C1}"/>
              </a:ext>
            </a:extLst>
          </p:cNvPr>
          <p:cNvSpPr txBox="1">
            <a:spLocks/>
          </p:cNvSpPr>
          <p:nvPr/>
        </p:nvSpPr>
        <p:spPr>
          <a:xfrm>
            <a:off x="539552" y="2436129"/>
            <a:ext cx="268424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Training set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9EEC2F00-FE9B-4AD0-A6E9-E727BD9685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5961" y="2790669"/>
                <a:ext cx="3916063" cy="440830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6.000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motores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OK </a:t>
                </a:r>
                <a14:m>
                  <m:oMath xmlns:m="http://schemas.openxmlformats.org/officeDocument/2006/math">
                    <m:r>
                      <a:rPr lang="pt-BR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9EEC2F00-FE9B-4AD0-A6E9-E727BD968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61" y="2790669"/>
                <a:ext cx="3916063" cy="440830"/>
              </a:xfrm>
              <a:prstGeom prst="rect">
                <a:avLst/>
              </a:prstGeom>
              <a:blipFill>
                <a:blip r:embed="rId3"/>
                <a:stretch>
                  <a:fillRect l="-778"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E013BE7-D81C-4CA3-9B5F-82A04347714F}"/>
              </a:ext>
            </a:extLst>
          </p:cNvPr>
          <p:cNvSpPr txBox="1">
            <a:spLocks/>
          </p:cNvSpPr>
          <p:nvPr/>
        </p:nvSpPr>
        <p:spPr>
          <a:xfrm>
            <a:off x="559357" y="3163495"/>
            <a:ext cx="268424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CV set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BAA828FB-AB6A-45C7-B367-D17D90F219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5766" y="3435846"/>
                <a:ext cx="5322458" cy="440830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2.000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motores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OK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; 10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motores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-OK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BAA828FB-AB6A-45C7-B367-D17D90F21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766" y="3435846"/>
                <a:ext cx="5322458" cy="440830"/>
              </a:xfrm>
              <a:prstGeom prst="rect">
                <a:avLst/>
              </a:prstGeom>
              <a:blipFill>
                <a:blip r:embed="rId4"/>
                <a:stretch>
                  <a:fillRect l="-687"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407D428-CE1D-4536-9B5F-115DBB397C51}"/>
                  </a:ext>
                </a:extLst>
              </p:cNvPr>
              <p:cNvSpPr/>
              <p:nvPr/>
            </p:nvSpPr>
            <p:spPr>
              <a:xfrm>
                <a:off x="3707904" y="2846122"/>
                <a:ext cx="3556295" cy="341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407D428-CE1D-4536-9B5F-115DBB397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846122"/>
                <a:ext cx="3556295" cy="341440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908FCD3-491A-4024-B501-E53613FA87B9}"/>
              </a:ext>
            </a:extLst>
          </p:cNvPr>
          <p:cNvSpPr txBox="1">
            <a:spLocks/>
          </p:cNvSpPr>
          <p:nvPr/>
        </p:nvSpPr>
        <p:spPr>
          <a:xfrm>
            <a:off x="559357" y="3843243"/>
            <a:ext cx="268424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 set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B92302F0-B080-49C5-B6DB-A254E25E80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5766" y="4115594"/>
                <a:ext cx="5322458" cy="440830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2.000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motores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OK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; 10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motores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-OK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B92302F0-B080-49C5-B6DB-A254E25E8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766" y="4115594"/>
                <a:ext cx="5322458" cy="440830"/>
              </a:xfrm>
              <a:prstGeom prst="rect">
                <a:avLst/>
              </a:prstGeom>
              <a:blipFill>
                <a:blip r:embed="rId6"/>
                <a:stretch>
                  <a:fillRect l="-687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5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4" grpId="0"/>
      <p:bldP spid="3" grpId="0"/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Pipeline para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82FFF668-873F-46A3-B6EE-DC718A908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131590"/>
                <a:ext cx="655272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Treinar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modelo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(fit) </a:t>
                </a:r>
                <a14:m>
                  <m:oMath xmlns:m="http://schemas.openxmlformats.org/officeDocument/2006/math"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dados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treino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82FFF668-873F-46A3-B6EE-DC718A908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31590"/>
                <a:ext cx="6552728" cy="363541"/>
              </a:xfrm>
              <a:prstGeom prst="rect">
                <a:avLst/>
              </a:prstGeom>
              <a:blipFill>
                <a:blip r:embed="rId3"/>
                <a:stretch>
                  <a:fillRect l="-558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74A0B91-C6E3-447D-BCC9-DC0CEE9C734D}"/>
              </a:ext>
            </a:extLst>
          </p:cNvPr>
          <p:cNvSpPr txBox="1">
            <a:spLocks/>
          </p:cNvSpPr>
          <p:nvPr/>
        </p:nvSpPr>
        <p:spPr>
          <a:xfrm>
            <a:off x="467544" y="1594274"/>
            <a:ext cx="6552728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Nos dados de cross validation / teste,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5CA2F386-3853-4EAE-B9C4-CECE85A61B9C}"/>
                  </a:ext>
                </a:extLst>
              </p:cNvPr>
              <p:cNvSpPr/>
              <p:nvPr/>
            </p:nvSpPr>
            <p:spPr>
              <a:xfrm>
                <a:off x="2555776" y="2202418"/>
                <a:ext cx="61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5CA2F386-3853-4EAE-B9C4-CECE85A61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202418"/>
                <a:ext cx="619850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8D320BA-D6AB-4594-97C8-9B8EB90E91AF}"/>
                  </a:ext>
                </a:extLst>
              </p:cNvPr>
              <p:cNvSpPr/>
              <p:nvPr/>
            </p:nvSpPr>
            <p:spPr>
              <a:xfrm>
                <a:off x="3340082" y="2017752"/>
                <a:ext cx="3060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1      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𝑎𝑛𝑜𝑚𝑎𝑙𝑖𝑎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8D320BA-D6AB-4594-97C8-9B8EB90E9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82" y="2017752"/>
                <a:ext cx="306026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0B4917D-0DA0-4F2F-9442-A0493413ECDE}"/>
                  </a:ext>
                </a:extLst>
              </p:cNvPr>
              <p:cNvSpPr/>
              <p:nvPr/>
            </p:nvSpPr>
            <p:spPr>
              <a:xfrm>
                <a:off x="3340082" y="2387084"/>
                <a:ext cx="2840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0B4917D-0DA0-4F2F-9442-A0493413E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82" y="2387084"/>
                <a:ext cx="2840714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ave Direita 14">
            <a:extLst>
              <a:ext uri="{FF2B5EF4-FFF2-40B4-BE49-F238E27FC236}">
                <a16:creationId xmlns:a16="http://schemas.microsoft.com/office/drawing/2014/main" id="{FF50BB0F-F9E1-4583-821D-16D21E7129A9}"/>
              </a:ext>
            </a:extLst>
          </p:cNvPr>
          <p:cNvSpPr/>
          <p:nvPr/>
        </p:nvSpPr>
        <p:spPr>
          <a:xfrm rot="10800000">
            <a:off x="3131841" y="2091585"/>
            <a:ext cx="216024" cy="5909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FB7F49A1-59B9-459D-AECA-AA3D276998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3003915"/>
                <a:ext cx="8280920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Importante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classes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enviesadas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muito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mais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comum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FB7F49A1-59B9-459D-AECA-AA3D27699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03915"/>
                <a:ext cx="8280920" cy="363541"/>
              </a:xfrm>
              <a:prstGeom prst="rect">
                <a:avLst/>
              </a:prstGeom>
              <a:blipFill>
                <a:blip r:embed="rId7"/>
                <a:stretch>
                  <a:fillRect l="-442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AA957D5-47A4-4A26-B9E6-7BA2CD47A5B3}"/>
              </a:ext>
            </a:extLst>
          </p:cNvPr>
          <p:cNvSpPr txBox="1">
            <a:spLocks/>
          </p:cNvSpPr>
          <p:nvPr/>
        </p:nvSpPr>
        <p:spPr>
          <a:xfrm>
            <a:off x="683568" y="3341195"/>
            <a:ext cx="8280920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Possíveis métricas de avaliação: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EFB773D-841C-4595-9690-4F1170BD3CF2}"/>
              </a:ext>
            </a:extLst>
          </p:cNvPr>
          <p:cNvSpPr txBox="1">
            <a:spLocks/>
          </p:cNvSpPr>
          <p:nvPr/>
        </p:nvSpPr>
        <p:spPr>
          <a:xfrm>
            <a:off x="1115616" y="3688788"/>
            <a:ext cx="2376264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 TP, FP, FN, TN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7754DCE-A75C-4497-A8B3-A28742F23B27}"/>
              </a:ext>
            </a:extLst>
          </p:cNvPr>
          <p:cNvSpPr txBox="1">
            <a:spLocks/>
          </p:cNvSpPr>
          <p:nvPr/>
        </p:nvSpPr>
        <p:spPr>
          <a:xfrm>
            <a:off x="1115616" y="3975156"/>
            <a:ext cx="2376264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Precision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/Recall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Placeholder 2">
                <a:extLst>
                  <a:ext uri="{FF2B5EF4-FFF2-40B4-BE49-F238E27FC236}">
                    <a16:creationId xmlns:a16="http://schemas.microsoft.com/office/drawing/2014/main" id="{BC178199-399C-4A1A-AA05-FD9E269081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616" y="4300256"/>
                <a:ext cx="2376264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0" name="Text Placeholder 2">
                <a:extLst>
                  <a:ext uri="{FF2B5EF4-FFF2-40B4-BE49-F238E27FC236}">
                    <a16:creationId xmlns:a16="http://schemas.microsoft.com/office/drawing/2014/main" id="{BC178199-399C-4A1A-AA05-FD9E2690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300256"/>
                <a:ext cx="2376264" cy="363541"/>
              </a:xfrm>
              <a:prstGeom prst="rect">
                <a:avLst/>
              </a:prstGeom>
              <a:blipFill>
                <a:blip r:embed="rId8"/>
                <a:stretch>
                  <a:fillRect l="-1282"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13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5F0172A-B299-4596-91F0-B79B6AA9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538162"/>
            <a:ext cx="70961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38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C285328-B03E-4506-83E1-B68406A4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76212"/>
            <a:ext cx="7019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8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2: Bias x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Variância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Efeitos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hiperparâmetros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resolver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Utilizando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Dicas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60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Pipeline para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82FFF668-873F-46A3-B6EE-DC718A908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131590"/>
                <a:ext cx="655272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Treinar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modelo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(fit) </a:t>
                </a:r>
                <a14:m>
                  <m:oMath xmlns:m="http://schemas.openxmlformats.org/officeDocument/2006/math"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dados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treino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82FFF668-873F-46A3-B6EE-DC718A908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31590"/>
                <a:ext cx="6552728" cy="363541"/>
              </a:xfrm>
              <a:prstGeom prst="rect">
                <a:avLst/>
              </a:prstGeom>
              <a:blipFill>
                <a:blip r:embed="rId3"/>
                <a:stretch>
                  <a:fillRect l="-558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74A0B91-C6E3-447D-BCC9-DC0CEE9C734D}"/>
              </a:ext>
            </a:extLst>
          </p:cNvPr>
          <p:cNvSpPr txBox="1">
            <a:spLocks/>
          </p:cNvSpPr>
          <p:nvPr/>
        </p:nvSpPr>
        <p:spPr>
          <a:xfrm>
            <a:off x="467544" y="1594274"/>
            <a:ext cx="6552728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Nos dados de cross validation / teste,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5CA2F386-3853-4EAE-B9C4-CECE85A61B9C}"/>
                  </a:ext>
                </a:extLst>
              </p:cNvPr>
              <p:cNvSpPr/>
              <p:nvPr/>
            </p:nvSpPr>
            <p:spPr>
              <a:xfrm>
                <a:off x="2555776" y="2202418"/>
                <a:ext cx="61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5CA2F386-3853-4EAE-B9C4-CECE85A61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202418"/>
                <a:ext cx="619850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8D320BA-D6AB-4594-97C8-9B8EB90E91AF}"/>
                  </a:ext>
                </a:extLst>
              </p:cNvPr>
              <p:cNvSpPr/>
              <p:nvPr/>
            </p:nvSpPr>
            <p:spPr>
              <a:xfrm>
                <a:off x="3340082" y="2017752"/>
                <a:ext cx="3060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1      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𝑎𝑛𝑜𝑚𝑎𝑙𝑖𝑎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8D320BA-D6AB-4594-97C8-9B8EB90E9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82" y="2017752"/>
                <a:ext cx="306026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0B4917D-0DA0-4F2F-9442-A0493413ECDE}"/>
                  </a:ext>
                </a:extLst>
              </p:cNvPr>
              <p:cNvSpPr/>
              <p:nvPr/>
            </p:nvSpPr>
            <p:spPr>
              <a:xfrm>
                <a:off x="3340082" y="2387084"/>
                <a:ext cx="2840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𝑛𝑜𝑟𝑚𝑎𝑙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0B4917D-0DA0-4F2F-9442-A0493413E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82" y="2387084"/>
                <a:ext cx="2840714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ave Direita 14">
            <a:extLst>
              <a:ext uri="{FF2B5EF4-FFF2-40B4-BE49-F238E27FC236}">
                <a16:creationId xmlns:a16="http://schemas.microsoft.com/office/drawing/2014/main" id="{FF50BB0F-F9E1-4583-821D-16D21E7129A9}"/>
              </a:ext>
            </a:extLst>
          </p:cNvPr>
          <p:cNvSpPr/>
          <p:nvPr/>
        </p:nvSpPr>
        <p:spPr>
          <a:xfrm rot="10800000">
            <a:off x="3131841" y="2091585"/>
            <a:ext cx="216024" cy="5909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FB7F49A1-59B9-459D-AECA-AA3D276998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3003915"/>
                <a:ext cx="8280920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Importante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classes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enviesadas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muito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mais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comum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FB7F49A1-59B9-459D-AECA-AA3D27699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03915"/>
                <a:ext cx="8280920" cy="363541"/>
              </a:xfrm>
              <a:prstGeom prst="rect">
                <a:avLst/>
              </a:prstGeom>
              <a:blipFill>
                <a:blip r:embed="rId7"/>
                <a:stretch>
                  <a:fillRect l="-442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AA957D5-47A4-4A26-B9E6-7BA2CD47A5B3}"/>
              </a:ext>
            </a:extLst>
          </p:cNvPr>
          <p:cNvSpPr txBox="1">
            <a:spLocks/>
          </p:cNvSpPr>
          <p:nvPr/>
        </p:nvSpPr>
        <p:spPr>
          <a:xfrm>
            <a:off x="683568" y="3341195"/>
            <a:ext cx="8280920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Possíveis métricas de avaliação: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EFB773D-841C-4595-9690-4F1170BD3CF2}"/>
              </a:ext>
            </a:extLst>
          </p:cNvPr>
          <p:cNvSpPr txBox="1">
            <a:spLocks/>
          </p:cNvSpPr>
          <p:nvPr/>
        </p:nvSpPr>
        <p:spPr>
          <a:xfrm>
            <a:off x="1115616" y="3688788"/>
            <a:ext cx="2376264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 TP, FP, FN, TN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7754DCE-A75C-4497-A8B3-A28742F23B27}"/>
              </a:ext>
            </a:extLst>
          </p:cNvPr>
          <p:cNvSpPr txBox="1">
            <a:spLocks/>
          </p:cNvSpPr>
          <p:nvPr/>
        </p:nvSpPr>
        <p:spPr>
          <a:xfrm>
            <a:off x="1115616" y="3975156"/>
            <a:ext cx="2376264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Precision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/Recall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Placeholder 2">
                <a:extLst>
                  <a:ext uri="{FF2B5EF4-FFF2-40B4-BE49-F238E27FC236}">
                    <a16:creationId xmlns:a16="http://schemas.microsoft.com/office/drawing/2014/main" id="{BC178199-399C-4A1A-AA05-FD9E269081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616" y="4300256"/>
                <a:ext cx="2376264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0" name="Text Placeholder 2">
                <a:extLst>
                  <a:ext uri="{FF2B5EF4-FFF2-40B4-BE49-F238E27FC236}">
                    <a16:creationId xmlns:a16="http://schemas.microsoft.com/office/drawing/2014/main" id="{BC178199-399C-4A1A-AA05-FD9E2690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300256"/>
                <a:ext cx="2376264" cy="363541"/>
              </a:xfrm>
              <a:prstGeom prst="rect">
                <a:avLst/>
              </a:prstGeom>
              <a:blipFill>
                <a:blip r:embed="rId8"/>
                <a:stretch>
                  <a:fillRect l="-1282"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ipse 2">
            <a:extLst>
              <a:ext uri="{FF2B5EF4-FFF2-40B4-BE49-F238E27FC236}">
                <a16:creationId xmlns:a16="http://schemas.microsoft.com/office/drawing/2014/main" id="{D567A4BB-E6CC-44DF-987F-C337BAFAB788}"/>
              </a:ext>
            </a:extLst>
          </p:cNvPr>
          <p:cNvSpPr/>
          <p:nvPr/>
        </p:nvSpPr>
        <p:spPr>
          <a:xfrm>
            <a:off x="4825165" y="2103197"/>
            <a:ext cx="288032" cy="2355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93F546B-5763-4CDB-BC09-23C7BF3FEEFC}"/>
              </a:ext>
            </a:extLst>
          </p:cNvPr>
          <p:cNvSpPr/>
          <p:nvPr/>
        </p:nvSpPr>
        <p:spPr>
          <a:xfrm>
            <a:off x="4825165" y="2473731"/>
            <a:ext cx="288032" cy="2355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7A305C7F-A2E2-4284-8925-C287253844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0072" y="3614955"/>
                <a:ext cx="2016224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Como </a:t>
                </a:r>
                <a:r>
                  <a:rPr lang="en-US" altLang="ko-KR" sz="16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escolher</a:t>
                </a:r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?</a:t>
                </a:r>
              </a:p>
            </p:txBody>
          </p:sp>
        </mc:Choice>
        <mc:Fallback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7A305C7F-A2E2-4284-8925-C28725384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614955"/>
                <a:ext cx="2016224" cy="363541"/>
              </a:xfrm>
              <a:prstGeom prst="rect">
                <a:avLst/>
              </a:prstGeom>
              <a:blipFill>
                <a:blip r:embed="rId9"/>
                <a:stretch>
                  <a:fillRect l="-1511" t="-3333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862048A8-C864-46DD-B2CE-1DBFB7CB33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1336" y="3901222"/>
                <a:ext cx="583264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Tentar vários valores e escolher aquele que maximiza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200" i="1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sz="12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862048A8-C864-46DD-B2CE-1DBFB7CB3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36" y="3901222"/>
                <a:ext cx="5832648" cy="363541"/>
              </a:xfrm>
              <a:prstGeom prst="rect">
                <a:avLst/>
              </a:prstGeom>
              <a:blipFill>
                <a:blip r:embed="rId10"/>
                <a:stretch>
                  <a:fillRect l="-1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8A9FF36-1F45-4105-9A39-9BC7D72E2114}"/>
              </a:ext>
            </a:extLst>
          </p:cNvPr>
          <p:cNvSpPr txBox="1">
            <a:spLocks/>
          </p:cNvSpPr>
          <p:nvPr/>
        </p:nvSpPr>
        <p:spPr>
          <a:xfrm>
            <a:off x="4151336" y="4174982"/>
            <a:ext cx="5832648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Medindo sempre através do set de Cross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2" grpId="0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51687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Detecção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Anomalia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vs.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Supervizionado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8F46B2-22E8-4630-AB61-A19CA1440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73894"/>
            <a:ext cx="1822470" cy="18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33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Supervisionado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16CC77-2920-48A1-95D6-7DE3116EDD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2921"/>
            <a:ext cx="1008112" cy="100811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5824C1-DFC4-409B-AB4A-C6AD38841CEF}"/>
              </a:ext>
            </a:extLst>
          </p:cNvPr>
          <p:cNvSpPr txBox="1">
            <a:spLocks/>
          </p:cNvSpPr>
          <p:nvPr/>
        </p:nvSpPr>
        <p:spPr>
          <a:xfrm>
            <a:off x="1624276" y="1303464"/>
            <a:ext cx="6552728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Etiquetamos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DA648D-4CBB-44CE-A579-7F60F680B7F4}"/>
                  </a:ext>
                </a:extLst>
              </p:cNvPr>
              <p:cNvSpPr/>
              <p:nvPr/>
            </p:nvSpPr>
            <p:spPr>
              <a:xfrm>
                <a:off x="1866831" y="1667005"/>
                <a:ext cx="1901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DA648D-4CBB-44CE-A579-7F60F680B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831" y="1667005"/>
                <a:ext cx="190154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07CE015-50F3-4566-90B7-8D51C33359D9}"/>
                  </a:ext>
                </a:extLst>
              </p:cNvPr>
              <p:cNvSpPr/>
              <p:nvPr/>
            </p:nvSpPr>
            <p:spPr>
              <a:xfrm>
                <a:off x="1874843" y="1978929"/>
                <a:ext cx="2121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𝑎𝑛𝑜𝑚𝑎𝑙𝑖𝑎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07CE015-50F3-4566-90B7-8D51C3335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43" y="1978929"/>
                <a:ext cx="2121093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D7549DA-0D65-4EFB-B46A-BB1DE166887C}"/>
              </a:ext>
            </a:extLst>
          </p:cNvPr>
          <p:cNvSpPr txBox="1">
            <a:spLocks/>
          </p:cNvSpPr>
          <p:nvPr/>
        </p:nvSpPr>
        <p:spPr>
          <a:xfrm>
            <a:off x="719572" y="2601134"/>
            <a:ext cx="6948772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Dúvida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Poderíamos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supervisionado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0B41DD-A8CB-423A-8B7D-796B6611D8BA}"/>
              </a:ext>
            </a:extLst>
          </p:cNvPr>
          <p:cNvSpPr txBox="1">
            <a:spLocks/>
          </p:cNvSpPr>
          <p:nvPr/>
        </p:nvSpPr>
        <p:spPr>
          <a:xfrm>
            <a:off x="1426254" y="3073005"/>
            <a:ext cx="6948772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5E92DB5-236E-452E-A4C2-14D9406F5E80}"/>
              </a:ext>
            </a:extLst>
          </p:cNvPr>
          <p:cNvSpPr txBox="1">
            <a:spLocks/>
          </p:cNvSpPr>
          <p:nvPr/>
        </p:nvSpPr>
        <p:spPr>
          <a:xfrm>
            <a:off x="1420554" y="3468126"/>
            <a:ext cx="6948772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Redes </a:t>
            </a:r>
            <a:r>
              <a:rPr lang="en-US" altLang="ko-KR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Neurais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F7F431F-3034-4C99-AECA-3D9CFCC73D01}"/>
              </a:ext>
            </a:extLst>
          </p:cNvPr>
          <p:cNvSpPr txBox="1">
            <a:spLocks/>
          </p:cNvSpPr>
          <p:nvPr/>
        </p:nvSpPr>
        <p:spPr>
          <a:xfrm>
            <a:off x="1420554" y="3891641"/>
            <a:ext cx="6948772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3719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Anomaly Detection</a:t>
            </a:r>
            <a:endParaRPr lang="ko-KR" altLang="en-US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2B378ED-649C-4AC7-AE10-3051C3AA9E8C}"/>
              </a:ext>
            </a:extLst>
          </p:cNvPr>
          <p:cNvSpPr txBox="1">
            <a:spLocks/>
          </p:cNvSpPr>
          <p:nvPr/>
        </p:nvSpPr>
        <p:spPr>
          <a:xfrm>
            <a:off x="4735840" y="411510"/>
            <a:ext cx="444467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Supervised Learning</a:t>
            </a:r>
            <a:endParaRPr lang="ko-KR" altLang="en-US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9216646-0367-4D95-B0B1-13BF54E8EF36}"/>
              </a:ext>
            </a:extLst>
          </p:cNvPr>
          <p:cNvCxnSpPr/>
          <p:nvPr/>
        </p:nvCxnSpPr>
        <p:spPr>
          <a:xfrm>
            <a:off x="4499992" y="123478"/>
            <a:ext cx="0" cy="4680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0C3A5C12-D9E2-41D0-A85A-5332FE1EC9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528" y="1203598"/>
                <a:ext cx="4140456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Pequeno número de classes positivas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0C3A5C12-D9E2-41D0-A85A-5332FE1EC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8" y="1203598"/>
                <a:ext cx="4140456" cy="363541"/>
              </a:xfrm>
              <a:prstGeom prst="rect">
                <a:avLst/>
              </a:prstGeom>
              <a:blipFill>
                <a:blip r:embed="rId3"/>
                <a:stretch>
                  <a:fillRect l="-736"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3D246997-0E24-4226-8EA6-C73CAD5730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884" y="1601392"/>
                <a:ext cx="4140456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Grande número de classes negativas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3D246997-0E24-4226-8EA6-C73CAD57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84" y="1601392"/>
                <a:ext cx="4140456" cy="363541"/>
              </a:xfrm>
              <a:prstGeom prst="rect">
                <a:avLst/>
              </a:prstGeom>
              <a:blipFill>
                <a:blip r:embed="rId4"/>
                <a:stretch>
                  <a:fillRect l="-884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5EC3DF3-BD84-4E16-B6D9-C297A88A3E25}"/>
              </a:ext>
            </a:extLst>
          </p:cNvPr>
          <p:cNvSpPr txBox="1">
            <a:spLocks/>
          </p:cNvSpPr>
          <p:nvPr/>
        </p:nvSpPr>
        <p:spPr>
          <a:xfrm>
            <a:off x="284884" y="2561848"/>
            <a:ext cx="4140456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Agrupa qualquer tipo de anomalia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791BC26-D151-4241-81A5-D163B72D7E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5840" y="1203598"/>
                <a:ext cx="4140456" cy="504057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Grande número de classes positivas e negativas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791BC26-D151-4241-81A5-D163B72D7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840" y="1203598"/>
                <a:ext cx="4140456" cy="504057"/>
              </a:xfrm>
              <a:prstGeom prst="rect">
                <a:avLst/>
              </a:prstGeom>
              <a:blipFill>
                <a:blip r:embed="rId5"/>
                <a:stretch>
                  <a:fillRect l="-884" t="-12048" b="-216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08C9F5E-2367-4E2E-9C35-493E6CF3A8B7}"/>
              </a:ext>
            </a:extLst>
          </p:cNvPr>
          <p:cNvSpPr txBox="1">
            <a:spLocks/>
          </p:cNvSpPr>
          <p:nvPr/>
        </p:nvSpPr>
        <p:spPr>
          <a:xfrm>
            <a:off x="4735840" y="2480506"/>
            <a:ext cx="4140456" cy="115212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Há amostras positivas em número suficiente para conceder um “senso” ao modelo sobre do que realmente se trata exemplos positivos.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1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Anomaly Detection</a:t>
            </a:r>
            <a:endParaRPr lang="ko-KR" altLang="en-US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2B378ED-649C-4AC7-AE10-3051C3AA9E8C}"/>
              </a:ext>
            </a:extLst>
          </p:cNvPr>
          <p:cNvSpPr txBox="1">
            <a:spLocks/>
          </p:cNvSpPr>
          <p:nvPr/>
        </p:nvSpPr>
        <p:spPr>
          <a:xfrm>
            <a:off x="4735840" y="411510"/>
            <a:ext cx="444467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Supervised Learning</a:t>
            </a:r>
            <a:endParaRPr lang="ko-KR" altLang="en-US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9216646-0367-4D95-B0B1-13BF54E8EF36}"/>
              </a:ext>
            </a:extLst>
          </p:cNvPr>
          <p:cNvCxnSpPr/>
          <p:nvPr/>
        </p:nvCxnSpPr>
        <p:spPr>
          <a:xfrm>
            <a:off x="4499992" y="123478"/>
            <a:ext cx="0" cy="4680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0C3A5C12-D9E2-41D0-A85A-5332FE1EC9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528" y="1203598"/>
                <a:ext cx="4140456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Pequeno número de classes positivas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0C3A5C12-D9E2-41D0-A85A-5332FE1EC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8" y="1203598"/>
                <a:ext cx="4140456" cy="363541"/>
              </a:xfrm>
              <a:prstGeom prst="rect">
                <a:avLst/>
              </a:prstGeom>
              <a:blipFill>
                <a:blip r:embed="rId3"/>
                <a:stretch>
                  <a:fillRect l="-736"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3D246997-0E24-4226-8EA6-C73CAD5730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884" y="1601392"/>
                <a:ext cx="4140456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Grande número de classes negativas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3D246997-0E24-4226-8EA6-C73CAD57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84" y="1601392"/>
                <a:ext cx="4140456" cy="363541"/>
              </a:xfrm>
              <a:prstGeom prst="rect">
                <a:avLst/>
              </a:prstGeom>
              <a:blipFill>
                <a:blip r:embed="rId4"/>
                <a:stretch>
                  <a:fillRect l="-884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5EC3DF3-BD84-4E16-B6D9-C297A88A3E25}"/>
              </a:ext>
            </a:extLst>
          </p:cNvPr>
          <p:cNvSpPr txBox="1">
            <a:spLocks/>
          </p:cNvSpPr>
          <p:nvPr/>
        </p:nvSpPr>
        <p:spPr>
          <a:xfrm>
            <a:off x="284884" y="2561848"/>
            <a:ext cx="4140456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Agrupa qualquer tipo de anomalia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791BC26-D151-4241-81A5-D163B72D7E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5840" y="1203598"/>
                <a:ext cx="4140456" cy="504057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Grande número de classes positivas e negativas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1791BC26-D151-4241-81A5-D163B72D7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840" y="1203598"/>
                <a:ext cx="4140456" cy="504057"/>
              </a:xfrm>
              <a:prstGeom prst="rect">
                <a:avLst/>
              </a:prstGeom>
              <a:blipFill>
                <a:blip r:embed="rId5"/>
                <a:stretch>
                  <a:fillRect l="-884" t="-12048" b="-216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08C9F5E-2367-4E2E-9C35-493E6CF3A8B7}"/>
              </a:ext>
            </a:extLst>
          </p:cNvPr>
          <p:cNvSpPr txBox="1">
            <a:spLocks/>
          </p:cNvSpPr>
          <p:nvPr/>
        </p:nvSpPr>
        <p:spPr>
          <a:xfrm>
            <a:off x="4735840" y="2480506"/>
            <a:ext cx="4140456" cy="115212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Há amostras positivas em número suficiente para conceder um “senso” ao modelo sobre do que realmente se trata exemplos positivos.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Anomaly Detection</a:t>
            </a:r>
            <a:endParaRPr lang="ko-KR" altLang="en-US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2B378ED-649C-4AC7-AE10-3051C3AA9E8C}"/>
              </a:ext>
            </a:extLst>
          </p:cNvPr>
          <p:cNvSpPr txBox="1">
            <a:spLocks/>
          </p:cNvSpPr>
          <p:nvPr/>
        </p:nvSpPr>
        <p:spPr>
          <a:xfrm>
            <a:off x="4735840" y="411510"/>
            <a:ext cx="444467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Supervised Learning</a:t>
            </a:r>
            <a:endParaRPr lang="ko-KR" altLang="en-US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9216646-0367-4D95-B0B1-13BF54E8EF36}"/>
              </a:ext>
            </a:extLst>
          </p:cNvPr>
          <p:cNvCxnSpPr/>
          <p:nvPr/>
        </p:nvCxnSpPr>
        <p:spPr>
          <a:xfrm>
            <a:off x="4499992" y="123478"/>
            <a:ext cx="0" cy="4680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CD77181-7DD4-4243-9A6E-7CDBF88A64B3}"/>
              </a:ext>
            </a:extLst>
          </p:cNvPr>
          <p:cNvSpPr txBox="1">
            <a:spLocks/>
          </p:cNvSpPr>
          <p:nvPr/>
        </p:nvSpPr>
        <p:spPr>
          <a:xfrm>
            <a:off x="341532" y="1203598"/>
            <a:ext cx="4140456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 Detecção de Fraude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D5EA6B4-F652-4180-801E-AB637477D9F1}"/>
              </a:ext>
            </a:extLst>
          </p:cNvPr>
          <p:cNvSpPr txBox="1">
            <a:spLocks/>
          </p:cNvSpPr>
          <p:nvPr/>
        </p:nvSpPr>
        <p:spPr>
          <a:xfrm>
            <a:off x="341532" y="1601392"/>
            <a:ext cx="4140456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 Processos de Fabricação (QA)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809CED1-BE35-4297-B563-11074621A728}"/>
              </a:ext>
            </a:extLst>
          </p:cNvPr>
          <p:cNvSpPr txBox="1">
            <a:spLocks/>
          </p:cNvSpPr>
          <p:nvPr/>
        </p:nvSpPr>
        <p:spPr>
          <a:xfrm>
            <a:off x="341532" y="1999186"/>
            <a:ext cx="4140456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 Monitoramento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1610721-1B29-4B5C-9913-00978F943091}"/>
              </a:ext>
            </a:extLst>
          </p:cNvPr>
          <p:cNvSpPr txBox="1">
            <a:spLocks/>
          </p:cNvSpPr>
          <p:nvPr/>
        </p:nvSpPr>
        <p:spPr>
          <a:xfrm>
            <a:off x="341532" y="2464512"/>
            <a:ext cx="4140456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...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5700476-0DD1-43AE-9F80-86887E963C45}"/>
              </a:ext>
            </a:extLst>
          </p:cNvPr>
          <p:cNvSpPr txBox="1">
            <a:spLocks/>
          </p:cNvSpPr>
          <p:nvPr/>
        </p:nvSpPr>
        <p:spPr>
          <a:xfrm>
            <a:off x="4735840" y="1203597"/>
            <a:ext cx="4140456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 Classificação de Spam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4741DBF-D385-4648-8D16-CE7E7A1F1C1C}"/>
              </a:ext>
            </a:extLst>
          </p:cNvPr>
          <p:cNvSpPr txBox="1">
            <a:spLocks/>
          </p:cNvSpPr>
          <p:nvPr/>
        </p:nvSpPr>
        <p:spPr>
          <a:xfrm>
            <a:off x="4735840" y="1601390"/>
            <a:ext cx="4140456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 Previsões Meteorológicas 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0058434-763A-4ED3-B68C-DECDECF402FB}"/>
              </a:ext>
            </a:extLst>
          </p:cNvPr>
          <p:cNvSpPr txBox="1">
            <a:spLocks/>
          </p:cNvSpPr>
          <p:nvPr/>
        </p:nvSpPr>
        <p:spPr>
          <a:xfrm>
            <a:off x="4735840" y="1999183"/>
            <a:ext cx="4140456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 Classificação de Tumores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BF1C1FC-BEE3-48E2-9DC1-CB989E5C8A70}"/>
              </a:ext>
            </a:extLst>
          </p:cNvPr>
          <p:cNvSpPr txBox="1">
            <a:spLocks/>
          </p:cNvSpPr>
          <p:nvPr/>
        </p:nvSpPr>
        <p:spPr>
          <a:xfrm>
            <a:off x="4735840" y="2464512"/>
            <a:ext cx="4140456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...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5A647E9-A4ED-4A00-8063-0DCF0485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871537"/>
            <a:ext cx="7210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8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E1788D-5E7D-45A5-B14E-83D9C7A3F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02800"/>
            <a:ext cx="6149232" cy="453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38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51687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Detecção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Anomalia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Escolhendo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Features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8F46B2-22E8-4630-AB61-A19CA1440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73894"/>
            <a:ext cx="1822470" cy="18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00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Não-Gaussiana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CE3CBF-A406-4E41-8B12-E56C96AB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03598"/>
            <a:ext cx="1956619" cy="16615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2C019577-6EAC-40B2-9329-5629D456771B}"/>
                  </a:ext>
                </a:extLst>
              </p:cNvPr>
              <p:cNvSpPr/>
              <p:nvPr/>
            </p:nvSpPr>
            <p:spPr>
              <a:xfrm>
                <a:off x="5652120" y="1347614"/>
                <a:ext cx="218021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2C019577-6EAC-40B2-9329-5629D4567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347614"/>
                <a:ext cx="2180212" cy="404983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9048C1C3-BC6F-41C3-B5A8-E3A53FE9A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42" y="3101329"/>
            <a:ext cx="1922886" cy="16615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CE0BDD-CD00-4102-91BA-7D90BF8E8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1932" y="3101329"/>
            <a:ext cx="2016224" cy="1740389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77A695-FEC0-4B74-80E4-B416DF50057E}"/>
              </a:ext>
            </a:extLst>
          </p:cNvPr>
          <p:cNvSpPr txBox="1">
            <a:spLocks/>
          </p:cNvSpPr>
          <p:nvPr/>
        </p:nvSpPr>
        <p:spPr>
          <a:xfrm>
            <a:off x="2765059" y="1289882"/>
            <a:ext cx="3666748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Distribuição Gaussiana:</a:t>
            </a:r>
          </a:p>
          <a:p>
            <a:pPr algn="l"/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Encontrar os parâmetros do modelo</a:t>
            </a:r>
            <a:endParaRPr lang="en-US" altLang="ko-K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57B6AC0-C70B-4591-B266-97D596F6A0FE}"/>
              </a:ext>
            </a:extLst>
          </p:cNvPr>
          <p:cNvSpPr txBox="1">
            <a:spLocks/>
          </p:cNvSpPr>
          <p:nvPr/>
        </p:nvSpPr>
        <p:spPr>
          <a:xfrm>
            <a:off x="2792875" y="2208209"/>
            <a:ext cx="3666748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Distribuição Não-Gaussiana:</a:t>
            </a:r>
          </a:p>
          <a:p>
            <a:pPr algn="l"/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Realizar algumas transformações na(s)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(s)</a:t>
            </a:r>
            <a:endParaRPr lang="en-US" altLang="ko-K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BF25BB97-7F37-47F6-8AE1-9373A644FE09}"/>
                  </a:ext>
                </a:extLst>
              </p:cNvPr>
              <p:cNvSpPr/>
              <p:nvPr/>
            </p:nvSpPr>
            <p:spPr>
              <a:xfrm>
                <a:off x="3090976" y="3305412"/>
                <a:ext cx="868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BF25BB97-7F37-47F6-8AE1-9373A644F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76" y="3305412"/>
                <a:ext cx="86895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B7AAEFF2-6B79-48EE-8023-AAAD283DF02E}"/>
                  </a:ext>
                </a:extLst>
              </p:cNvPr>
              <p:cNvSpPr/>
              <p:nvPr/>
            </p:nvSpPr>
            <p:spPr>
              <a:xfrm>
                <a:off x="6660232" y="3127592"/>
                <a:ext cx="1906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B7AAEFF2-6B79-48EE-8023-AAAD283DF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127592"/>
                <a:ext cx="1906612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2BE97AB8-39C8-418E-BC64-DB6BA1A090A2}"/>
                  </a:ext>
                </a:extLst>
              </p:cNvPr>
              <p:cNvSpPr/>
              <p:nvPr/>
            </p:nvSpPr>
            <p:spPr>
              <a:xfrm>
                <a:off x="6660232" y="3490078"/>
                <a:ext cx="1900585" cy="436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2BE97AB8-39C8-418E-BC64-DB6BA1A09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490078"/>
                <a:ext cx="1900585" cy="436081"/>
              </a:xfrm>
              <a:prstGeom prst="rect">
                <a:avLst/>
              </a:prstGeom>
              <a:blipFill>
                <a:blip r:embed="rId9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8EDCB933-EE1B-42FE-9C0B-5F31950DE72D}"/>
                  </a:ext>
                </a:extLst>
              </p:cNvPr>
              <p:cNvSpPr/>
              <p:nvPr/>
            </p:nvSpPr>
            <p:spPr>
              <a:xfrm>
                <a:off x="6660232" y="3932613"/>
                <a:ext cx="1219116" cy="434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8EDCB933-EE1B-42FE-9C0B-5F31950DE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932613"/>
                <a:ext cx="1219116" cy="434093"/>
              </a:xfrm>
              <a:prstGeom prst="rect">
                <a:avLst/>
              </a:prstGeom>
              <a:blipFill>
                <a:blip r:embed="rId10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9878CF0-C60E-4E41-8572-A1E5F4693E12}"/>
              </a:ext>
            </a:extLst>
          </p:cNvPr>
          <p:cNvCxnSpPr/>
          <p:nvPr/>
        </p:nvCxnSpPr>
        <p:spPr>
          <a:xfrm>
            <a:off x="2951820" y="3795886"/>
            <a:ext cx="10441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9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Motivação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8F46B2-22E8-4630-AB61-A19CA1440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73894"/>
            <a:ext cx="1822470" cy="18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E00351-46E6-43B2-A591-B12AC06BF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851670"/>
            <a:ext cx="4486275" cy="2257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86D8F3C-6CEE-4AE6-8E0B-1E93924BDE6B}"/>
                  </a:ext>
                </a:extLst>
              </p:cNvPr>
              <p:cNvSpPr/>
              <p:nvPr/>
            </p:nvSpPr>
            <p:spPr>
              <a:xfrm>
                <a:off x="4283968" y="1419622"/>
                <a:ext cx="9779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h𝑖𝑠𝑡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86D8F3C-6CEE-4AE6-8E0B-1E93924BD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19622"/>
                <a:ext cx="977960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076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86D8F3C-6CEE-4AE6-8E0B-1E93924BDE6B}"/>
                  </a:ext>
                </a:extLst>
              </p:cNvPr>
              <p:cNvSpPr/>
              <p:nvPr/>
            </p:nvSpPr>
            <p:spPr>
              <a:xfrm>
                <a:off x="4283968" y="1419622"/>
                <a:ext cx="1223989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h𝑖𝑠𝑡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86D8F3C-6CEE-4AE6-8E0B-1E93924BD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19622"/>
                <a:ext cx="1223989" cy="372410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94FD765F-FA00-46EC-9C16-F978ADF13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331" y="1883643"/>
            <a:ext cx="43529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30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86D8F3C-6CEE-4AE6-8E0B-1E93924BDE6B}"/>
                  </a:ext>
                </a:extLst>
              </p:cNvPr>
              <p:cNvSpPr/>
              <p:nvPr/>
            </p:nvSpPr>
            <p:spPr>
              <a:xfrm>
                <a:off x="4283968" y="1419622"/>
                <a:ext cx="1223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h𝑖𝑠𝑡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86D8F3C-6CEE-4AE6-8E0B-1E93924BD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19622"/>
                <a:ext cx="1223989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7AB2F3CE-E829-4708-AD4B-825BB126F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381" y="1845543"/>
            <a:ext cx="4333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86D8F3C-6CEE-4AE6-8E0B-1E93924BDE6B}"/>
                  </a:ext>
                </a:extLst>
              </p:cNvPr>
              <p:cNvSpPr/>
              <p:nvPr/>
            </p:nvSpPr>
            <p:spPr>
              <a:xfrm>
                <a:off x="4283968" y="1419622"/>
                <a:ext cx="1223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h𝑖𝑠𝑡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86D8F3C-6CEE-4AE6-8E0B-1E93924BD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19622"/>
                <a:ext cx="1223989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1E0E02B5-34A9-471F-9C4C-76528288B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851670"/>
            <a:ext cx="43338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99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86D8F3C-6CEE-4AE6-8E0B-1E93924BDE6B}"/>
                  </a:ext>
                </a:extLst>
              </p:cNvPr>
              <p:cNvSpPr/>
              <p:nvPr/>
            </p:nvSpPr>
            <p:spPr>
              <a:xfrm>
                <a:off x="4283968" y="1419622"/>
                <a:ext cx="1321772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h𝑖𝑠𝑡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86D8F3C-6CEE-4AE6-8E0B-1E93924BD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19622"/>
                <a:ext cx="1321772" cy="372410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08602726-67F4-4D62-B6B3-4D1C21D70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851670"/>
            <a:ext cx="4371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23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86D8F3C-6CEE-4AE6-8E0B-1E93924BDE6B}"/>
                  </a:ext>
                </a:extLst>
              </p:cNvPr>
              <p:cNvSpPr/>
              <p:nvPr/>
            </p:nvSpPr>
            <p:spPr>
              <a:xfrm>
                <a:off x="4283968" y="1419622"/>
                <a:ext cx="1314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h𝑖𝑠𝑡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86D8F3C-6CEE-4AE6-8E0B-1E93924BD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19622"/>
                <a:ext cx="1314591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42A89095-BAB9-4E30-B3CD-B147BB04D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851670"/>
            <a:ext cx="42957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54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Possíveis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FD9A02-0EE1-4676-BC01-991C2A6D5FEF}"/>
              </a:ext>
            </a:extLst>
          </p:cNvPr>
          <p:cNvSpPr txBox="1">
            <a:spLocks/>
          </p:cNvSpPr>
          <p:nvPr/>
        </p:nvSpPr>
        <p:spPr>
          <a:xfrm>
            <a:off x="491932" y="1203598"/>
            <a:ext cx="3666748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Objetivos: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FFB33EE1-6752-4FB4-920D-CD5CD1751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616" y="1567139"/>
                <a:ext cx="6984776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alta para exemplos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normais</a:t>
                </a:r>
              </a:p>
            </p:txBody>
          </p:sp>
        </mc:Choice>
        <mc:Fallback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FFB33EE1-6752-4FB4-920D-CD5CD175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67139"/>
                <a:ext cx="6984776" cy="363541"/>
              </a:xfrm>
              <a:prstGeom prst="rect">
                <a:avLst/>
              </a:prstGeom>
              <a:blipFill>
                <a:blip r:embed="rId3"/>
                <a:stretch>
                  <a:fillRect t="-3333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3BE27DE-B175-45CC-B46E-F11DD1F3EF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2884" y="1910494"/>
                <a:ext cx="6984776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baixa para exemplos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anômalos</a:t>
                </a: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3BE27DE-B175-45CC-B46E-F11DD1F3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84" y="1910494"/>
                <a:ext cx="6984776" cy="363541"/>
              </a:xfrm>
              <a:prstGeom prst="rect">
                <a:avLst/>
              </a:prstGeom>
              <a:blipFill>
                <a:blip r:embed="rId4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619B09-5351-4921-B669-C26A9AB3143F}"/>
              </a:ext>
            </a:extLst>
          </p:cNvPr>
          <p:cNvSpPr txBox="1">
            <a:spLocks/>
          </p:cNvSpPr>
          <p:nvPr/>
        </p:nvSpPr>
        <p:spPr>
          <a:xfrm>
            <a:off x="467544" y="2386503"/>
            <a:ext cx="3666748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Possível Problema</a:t>
            </a:r>
            <a:endParaRPr lang="pt-BR" altLang="ko-KR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3011B662-1000-40AE-AD80-1BD7C894C7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9612" y="2729858"/>
                <a:ext cx="6984776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alta tanto para exemplos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normais quanto para exemplos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anômalos</a:t>
                </a:r>
              </a:p>
            </p:txBody>
          </p:sp>
        </mc:Choice>
        <mc:Fallback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3011B662-1000-40AE-AD80-1BD7C894C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2729858"/>
                <a:ext cx="6984776" cy="363541"/>
              </a:xfrm>
              <a:prstGeom prst="rect">
                <a:avLst/>
              </a:prstGeom>
              <a:blipFill>
                <a:blip r:embed="rId5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D9D6D7B3-5FBD-4176-B449-97737A921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440" y="3212819"/>
            <a:ext cx="2081585" cy="1597495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76B6BC9-FEBC-4D4E-AA95-07A7F4F1100A}"/>
              </a:ext>
            </a:extLst>
          </p:cNvPr>
          <p:cNvCxnSpPr/>
          <p:nvPr/>
        </p:nvCxnSpPr>
        <p:spPr>
          <a:xfrm flipV="1">
            <a:off x="2300918" y="4011566"/>
            <a:ext cx="0" cy="432392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542A9FBF-F609-45E7-8EA8-90D7A678E13E}"/>
                  </a:ext>
                </a:extLst>
              </p:cNvPr>
              <p:cNvSpPr/>
              <p:nvPr/>
            </p:nvSpPr>
            <p:spPr>
              <a:xfrm>
                <a:off x="2352750" y="3268583"/>
                <a:ext cx="19321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altLang="ko-KR" sz="1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=2.5 →</m:t>
                      </m:r>
                      <m:r>
                        <a:rPr lang="pt-BR" altLang="ko-KR" sz="1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𝑎𝑛𝑜𝑚𝑎𝑙𝑖𝑎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542A9FBF-F609-45E7-8EA8-90D7A678E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750" y="3268583"/>
                <a:ext cx="193219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18929C0-9C0B-44DC-8B1F-B36125C45F72}"/>
              </a:ext>
            </a:extLst>
          </p:cNvPr>
          <p:cNvCxnSpPr/>
          <p:nvPr/>
        </p:nvCxnSpPr>
        <p:spPr>
          <a:xfrm flipV="1">
            <a:off x="2325306" y="3556174"/>
            <a:ext cx="158462" cy="38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8241C4C-CB4D-40B3-9745-D42CC89FDB61}"/>
              </a:ext>
            </a:extLst>
          </p:cNvPr>
          <p:cNvSpPr txBox="1">
            <a:spLocks/>
          </p:cNvSpPr>
          <p:nvPr/>
        </p:nvSpPr>
        <p:spPr>
          <a:xfrm>
            <a:off x="4309104" y="3576360"/>
            <a:ext cx="1253152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Solução</a:t>
            </a:r>
            <a:endParaRPr lang="pt-BR" altLang="ko-KR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D95219B-A516-484B-B520-54B19E93995A}"/>
              </a:ext>
            </a:extLst>
          </p:cNvPr>
          <p:cNvSpPr txBox="1">
            <a:spLocks/>
          </p:cNvSpPr>
          <p:nvPr/>
        </p:nvSpPr>
        <p:spPr>
          <a:xfrm>
            <a:off x="3651537" y="3877550"/>
            <a:ext cx="2568286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propor nova(s)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(s)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361CC1F-2A26-4F71-956D-4D4FDB5BD7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3185" y="3212819"/>
            <a:ext cx="2061002" cy="1662500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2918B4BA-239D-4907-9AD9-15570C59FE51}"/>
              </a:ext>
            </a:extLst>
          </p:cNvPr>
          <p:cNvSpPr/>
          <p:nvPr/>
        </p:nvSpPr>
        <p:spPr>
          <a:xfrm>
            <a:off x="7259116" y="3195060"/>
            <a:ext cx="288032" cy="2274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5E10440-54A3-48E5-BB79-8FECEC26AA9B}"/>
              </a:ext>
            </a:extLst>
          </p:cNvPr>
          <p:cNvCxnSpPr>
            <a:cxnSpLocks/>
          </p:cNvCxnSpPr>
          <p:nvPr/>
        </p:nvCxnSpPr>
        <p:spPr>
          <a:xfrm>
            <a:off x="7547148" y="3329609"/>
            <a:ext cx="211917" cy="9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5E97F1BF-621E-4553-A4A9-6CF7310A9A8B}"/>
                  </a:ext>
                </a:extLst>
              </p:cNvPr>
              <p:cNvSpPr/>
              <p:nvPr/>
            </p:nvSpPr>
            <p:spPr>
              <a:xfrm>
                <a:off x="7626860" y="3376040"/>
                <a:ext cx="1078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</m:d>
                      <m:r>
                        <a:rPr lang="pt-BR" altLang="ko-KR" sz="1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sz="1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𝑏𝑎𝑖𝑥𝑎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5E97F1BF-621E-4553-A4A9-6CF7310A9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860" y="3376040"/>
                <a:ext cx="1078244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6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7" grpId="0"/>
      <p:bldP spid="19" grpId="0"/>
      <p:bldP spid="21" grpId="0" animBg="1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III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097215-7F09-4013-BB4C-6606B672009C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5760640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Monitoramento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computadores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Data Center: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1AF36149-C15E-4E8E-9ADD-BBA6B85DD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592" y="1432281"/>
                <a:ext cx="619268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features da máquina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1AF36149-C15E-4E8E-9ADD-BBA6B85D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32281"/>
                <a:ext cx="6192688" cy="363541"/>
              </a:xfrm>
              <a:prstGeom prst="rect">
                <a:avLst/>
              </a:prstGeom>
              <a:blipFill>
                <a:blip r:embed="rId3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8028C149-D95D-4E12-B4FB-F9F68EA45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1813746"/>
                <a:ext cx="295232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uso de memória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8028C149-D95D-4E12-B4FB-F9F68EA4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813746"/>
                <a:ext cx="2952328" cy="363541"/>
              </a:xfrm>
              <a:prstGeom prst="rect">
                <a:avLst/>
              </a:prstGeom>
              <a:blipFill>
                <a:blip r:embed="rId4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025D1CB-2429-4C7D-99EC-C3C0EE5578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024" y="2163193"/>
                <a:ext cx="3455992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número de acessos ao disco/s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025D1CB-2429-4C7D-99EC-C3C0EE557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24" y="2163193"/>
                <a:ext cx="3455992" cy="363541"/>
              </a:xfrm>
              <a:prstGeom prst="rect">
                <a:avLst/>
              </a:prstGeom>
              <a:blipFill>
                <a:blip r:embed="rId5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F29BD04C-6BB2-4717-91BC-CBE2BD84AA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2512640"/>
                <a:ext cx="3600400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% de uso da CPU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F29BD04C-6BB2-4717-91BC-CBE2BD84A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12640"/>
                <a:ext cx="3600400" cy="363541"/>
              </a:xfrm>
              <a:prstGeom prst="rect">
                <a:avLst/>
              </a:prstGeom>
              <a:blipFill>
                <a:blip r:embed="rId6"/>
                <a:stretch>
                  <a:fillRect t="-3333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E5B06BC5-4C06-44FA-8CBF-55CE745964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8407" y="2862087"/>
                <a:ext cx="3294065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tráfego da rede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E5B06BC5-4C06-44FA-8CBF-55CE7459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07" y="2862087"/>
                <a:ext cx="3294065" cy="363541"/>
              </a:xfrm>
              <a:prstGeom prst="rect">
                <a:avLst/>
              </a:prstGeom>
              <a:blipFill>
                <a:blip r:embed="rId7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900B0A1-F8C3-4405-B29A-D6DFDE4EF16A}"/>
                  </a:ext>
                </a:extLst>
              </p:cNvPr>
              <p:cNvSpPr/>
              <p:nvPr/>
            </p:nvSpPr>
            <p:spPr>
              <a:xfrm>
                <a:off x="5229599" y="2202418"/>
                <a:ext cx="701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ko-KR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pt-BR" altLang="ko-KR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pt-BR" altLang="ko-KR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900B0A1-F8C3-4405-B29A-D6DFDE4EF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599" y="2202418"/>
                <a:ext cx="70102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B9D9B7A1-724C-41D9-BC01-A62DC08AC0CC}"/>
              </a:ext>
            </a:extLst>
          </p:cNvPr>
          <p:cNvSpPr/>
          <p:nvPr/>
        </p:nvSpPr>
        <p:spPr>
          <a:xfrm>
            <a:off x="4788024" y="1923678"/>
            <a:ext cx="216024" cy="13019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2">
                <a:extLst>
                  <a:ext uri="{FF2B5EF4-FFF2-40B4-BE49-F238E27FC236}">
                    <a16:creationId xmlns:a16="http://schemas.microsoft.com/office/drawing/2014/main" id="{D321E2E3-C870-4C3C-BA21-57626C84C6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3288568"/>
                <a:ext cx="619268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𝜀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identifica computadores em situação anômala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Text Placeholder 2">
                <a:extLst>
                  <a:ext uri="{FF2B5EF4-FFF2-40B4-BE49-F238E27FC236}">
                    <a16:creationId xmlns:a16="http://schemas.microsoft.com/office/drawing/2014/main" id="{D321E2E3-C870-4C3C-BA21-57626C84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88568"/>
                <a:ext cx="6192688" cy="363541"/>
              </a:xfrm>
              <a:prstGeom prst="rect">
                <a:avLst/>
              </a:prstGeom>
              <a:blipFill>
                <a:blip r:embed="rId9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D762E462-10FF-4F81-AC0B-3703A8D0A6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5" y="1581052"/>
            <a:ext cx="1527822" cy="1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64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Features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097215-7F09-4013-BB4C-6606B672009C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5760640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Monitoramento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computadores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Data Center: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1AF36149-C15E-4E8E-9ADD-BBA6B85DD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592" y="1432281"/>
                <a:ext cx="619268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features da máquina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1AF36149-C15E-4E8E-9ADD-BBA6B85D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32281"/>
                <a:ext cx="6192688" cy="363541"/>
              </a:xfrm>
              <a:prstGeom prst="rect">
                <a:avLst/>
              </a:prstGeom>
              <a:blipFill>
                <a:blip r:embed="rId3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8028C149-D95D-4E12-B4FB-F9F68EA45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1813746"/>
                <a:ext cx="295232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uso de memória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8028C149-D95D-4E12-B4FB-F9F68EA4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813746"/>
                <a:ext cx="2952328" cy="363541"/>
              </a:xfrm>
              <a:prstGeom prst="rect">
                <a:avLst/>
              </a:prstGeom>
              <a:blipFill>
                <a:blip r:embed="rId4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025D1CB-2429-4C7D-99EC-C3C0EE5578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024" y="2163193"/>
                <a:ext cx="3455992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número de acessos ao disco/s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025D1CB-2429-4C7D-99EC-C3C0EE557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24" y="2163193"/>
                <a:ext cx="3455992" cy="363541"/>
              </a:xfrm>
              <a:prstGeom prst="rect">
                <a:avLst/>
              </a:prstGeom>
              <a:blipFill>
                <a:blip r:embed="rId5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F29BD04C-6BB2-4717-91BC-CBE2BD84AA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2512640"/>
                <a:ext cx="3600400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% de uso da CPU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F29BD04C-6BB2-4717-91BC-CBE2BD84A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12640"/>
                <a:ext cx="3600400" cy="363541"/>
              </a:xfrm>
              <a:prstGeom prst="rect">
                <a:avLst/>
              </a:prstGeom>
              <a:blipFill>
                <a:blip r:embed="rId6"/>
                <a:stretch>
                  <a:fillRect t="-3333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E5B06BC5-4C06-44FA-8CBF-55CE745964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8407" y="2862087"/>
                <a:ext cx="3294065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tráfego da rede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E5B06BC5-4C06-44FA-8CBF-55CE7459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07" y="2862087"/>
                <a:ext cx="3294065" cy="363541"/>
              </a:xfrm>
              <a:prstGeom prst="rect">
                <a:avLst/>
              </a:prstGeom>
              <a:blipFill>
                <a:blip r:embed="rId7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B9D9B7A1-724C-41D9-BC01-A62DC08AC0CC}"/>
              </a:ext>
            </a:extLst>
          </p:cNvPr>
          <p:cNvSpPr/>
          <p:nvPr/>
        </p:nvSpPr>
        <p:spPr>
          <a:xfrm>
            <a:off x="3460810" y="2616767"/>
            <a:ext cx="159670" cy="5818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62E462-10FF-4F81-AC0B-3703A8D0A6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5" y="1581052"/>
            <a:ext cx="1527822" cy="152782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3FEE3B-5483-40BD-ADD4-293FBA5FD920}"/>
              </a:ext>
            </a:extLst>
          </p:cNvPr>
          <p:cNvSpPr txBox="1">
            <a:spLocks/>
          </p:cNvSpPr>
          <p:nvPr/>
        </p:nvSpPr>
        <p:spPr>
          <a:xfrm>
            <a:off x="467544" y="3243552"/>
            <a:ext cx="1253152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Situação</a:t>
            </a:r>
            <a:endParaRPr lang="pt-BR" altLang="ko-KR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45BF612-4B57-4E75-BB74-6332D84C00D2}"/>
              </a:ext>
            </a:extLst>
          </p:cNvPr>
          <p:cNvSpPr txBox="1">
            <a:spLocks/>
          </p:cNvSpPr>
          <p:nvPr/>
        </p:nvSpPr>
        <p:spPr>
          <a:xfrm>
            <a:off x="988403" y="3583498"/>
            <a:ext cx="6980564" cy="5883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Por alguma razão um dos computadores, ao executar uma tarefa, fica preso em um loop infinito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5A62CF7-D465-4A4F-9FE2-ADCE704A83E2}"/>
              </a:ext>
            </a:extLst>
          </p:cNvPr>
          <p:cNvSpPr/>
          <p:nvPr/>
        </p:nvSpPr>
        <p:spPr>
          <a:xfrm rot="16200000">
            <a:off x="3703637" y="2575140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6A48E787-5E1D-47EB-8AB3-BAA8E5ACE6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4531" y="2570548"/>
                <a:ext cx="1237062" cy="26181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pt-BR" altLang="ko-KR" sz="16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cresce</a:t>
                </a:r>
              </a:p>
            </p:txBody>
          </p:sp>
        </mc:Choice>
        <mc:Fallback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6A48E787-5E1D-47EB-8AB3-BAA8E5ACE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531" y="2570548"/>
                <a:ext cx="1237062" cy="261818"/>
              </a:xfrm>
              <a:prstGeom prst="rect">
                <a:avLst/>
              </a:prstGeom>
              <a:blipFill>
                <a:blip r:embed="rId9"/>
                <a:stretch>
                  <a:fillRect t="-23256" b="-418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D515CF67-9125-495F-BA11-BAF938AA5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3986" y="2928419"/>
                <a:ext cx="1527822" cy="26181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pt-BR" altLang="ko-KR" sz="16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mantém</a:t>
                </a:r>
              </a:p>
            </p:txBody>
          </p:sp>
        </mc:Choice>
        <mc:Fallback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D515CF67-9125-495F-BA11-BAF938AA5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86" y="2928419"/>
                <a:ext cx="1527822" cy="261818"/>
              </a:xfrm>
              <a:prstGeom prst="rect">
                <a:avLst/>
              </a:prstGeom>
              <a:blipFill>
                <a:blip r:embed="rId10"/>
                <a:stretch>
                  <a:fillRect t="-23256" b="-418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7D758E7-9C09-431D-91AB-66DCF83C18EA}"/>
                  </a:ext>
                </a:extLst>
              </p:cNvPr>
              <p:cNvSpPr/>
              <p:nvPr/>
            </p:nvSpPr>
            <p:spPr>
              <a:xfrm>
                <a:off x="3629255" y="2884604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1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7D758E7-9C09-431D-91AB-66DCF83C1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255" y="2884604"/>
                <a:ext cx="421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C7432DF-10F2-466A-9607-28F8BE44DA07}"/>
              </a:ext>
            </a:extLst>
          </p:cNvPr>
          <p:cNvSpPr txBox="1">
            <a:spLocks/>
          </p:cNvSpPr>
          <p:nvPr/>
        </p:nvSpPr>
        <p:spPr>
          <a:xfrm>
            <a:off x="467544" y="4201610"/>
            <a:ext cx="1253152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Impacto:</a:t>
            </a:r>
            <a:endParaRPr lang="pt-BR" altLang="ko-KR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90B878C-661C-4C96-929C-34D5F94E6431}"/>
              </a:ext>
            </a:extLst>
          </p:cNvPr>
          <p:cNvSpPr txBox="1">
            <a:spLocks/>
          </p:cNvSpPr>
          <p:nvPr/>
        </p:nvSpPr>
        <p:spPr>
          <a:xfrm>
            <a:off x="988403" y="3585815"/>
            <a:ext cx="6980564" cy="5883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Por alguma razão um dos computadores, ao executar uma tarefa, fica preso em um loop infinito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474002B-9BF1-43B6-B5DE-84F3C37EA911}"/>
              </a:ext>
            </a:extLst>
          </p:cNvPr>
          <p:cNvSpPr txBox="1">
            <a:spLocks/>
          </p:cNvSpPr>
          <p:nvPr/>
        </p:nvSpPr>
        <p:spPr>
          <a:xfrm>
            <a:off x="1403648" y="4089184"/>
            <a:ext cx="6980564" cy="5883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Algorítmo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falha em detectar este tipo de anomalia</a:t>
            </a:r>
          </a:p>
        </p:txBody>
      </p:sp>
    </p:spTree>
    <p:extLst>
      <p:ext uri="{BB962C8B-B14F-4D97-AF65-F5344CB8AC3E}">
        <p14:creationId xmlns:p14="http://schemas.microsoft.com/office/powerpoint/2010/main" val="347855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6" grpId="0" animBg="1"/>
      <p:bldP spid="17" grpId="0"/>
      <p:bldP spid="18" grpId="0"/>
      <p:bldP spid="3" grpId="0"/>
      <p:bldP spid="20" grpId="0"/>
      <p:bldP spid="23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Features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097215-7F09-4013-BB4C-6606B672009C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5760640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Monitoramento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computadores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Data Center: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1AF36149-C15E-4E8E-9ADD-BBA6B85DD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592" y="1432281"/>
                <a:ext cx="619268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features da máquina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1AF36149-C15E-4E8E-9ADD-BBA6B85D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32281"/>
                <a:ext cx="6192688" cy="363541"/>
              </a:xfrm>
              <a:prstGeom prst="rect">
                <a:avLst/>
              </a:prstGeom>
              <a:blipFill>
                <a:blip r:embed="rId3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8028C149-D95D-4E12-B4FB-F9F68EA45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1813746"/>
                <a:ext cx="295232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uso de memória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8028C149-D95D-4E12-B4FB-F9F68EA4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813746"/>
                <a:ext cx="2952328" cy="363541"/>
              </a:xfrm>
              <a:prstGeom prst="rect">
                <a:avLst/>
              </a:prstGeom>
              <a:blipFill>
                <a:blip r:embed="rId4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025D1CB-2429-4C7D-99EC-C3C0EE5578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024" y="2163193"/>
                <a:ext cx="3455992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número de acessos ao disco/s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025D1CB-2429-4C7D-99EC-C3C0EE557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24" y="2163193"/>
                <a:ext cx="3455992" cy="363541"/>
              </a:xfrm>
              <a:prstGeom prst="rect">
                <a:avLst/>
              </a:prstGeom>
              <a:blipFill>
                <a:blip r:embed="rId5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F29BD04C-6BB2-4717-91BC-CBE2BD84AA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2512640"/>
                <a:ext cx="3600400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% de uso da CPU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F29BD04C-6BB2-4717-91BC-CBE2BD84A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12640"/>
                <a:ext cx="3600400" cy="363541"/>
              </a:xfrm>
              <a:prstGeom prst="rect">
                <a:avLst/>
              </a:prstGeom>
              <a:blipFill>
                <a:blip r:embed="rId6"/>
                <a:stretch>
                  <a:fillRect t="-3333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E5B06BC5-4C06-44FA-8CBF-55CE745964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8407" y="2862087"/>
                <a:ext cx="3294065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tráfego da rede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E5B06BC5-4C06-44FA-8CBF-55CE7459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07" y="2862087"/>
                <a:ext cx="3294065" cy="363541"/>
              </a:xfrm>
              <a:prstGeom prst="rect">
                <a:avLst/>
              </a:prstGeom>
              <a:blipFill>
                <a:blip r:embed="rId7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B9D9B7A1-724C-41D9-BC01-A62DC08AC0CC}"/>
              </a:ext>
            </a:extLst>
          </p:cNvPr>
          <p:cNvSpPr/>
          <p:nvPr/>
        </p:nvSpPr>
        <p:spPr>
          <a:xfrm>
            <a:off x="3460810" y="2616767"/>
            <a:ext cx="159670" cy="5818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62E462-10FF-4F81-AC0B-3703A8D0A6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5" y="1581052"/>
            <a:ext cx="1527822" cy="152782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3FEE3B-5483-40BD-ADD4-293FBA5FD920}"/>
              </a:ext>
            </a:extLst>
          </p:cNvPr>
          <p:cNvSpPr txBox="1">
            <a:spLocks/>
          </p:cNvSpPr>
          <p:nvPr/>
        </p:nvSpPr>
        <p:spPr>
          <a:xfrm>
            <a:off x="467544" y="3243552"/>
            <a:ext cx="1253152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Situação</a:t>
            </a:r>
            <a:endParaRPr lang="pt-BR" altLang="ko-KR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45BF612-4B57-4E75-BB74-6332D84C00D2}"/>
              </a:ext>
            </a:extLst>
          </p:cNvPr>
          <p:cNvSpPr txBox="1">
            <a:spLocks/>
          </p:cNvSpPr>
          <p:nvPr/>
        </p:nvSpPr>
        <p:spPr>
          <a:xfrm>
            <a:off x="988403" y="3583498"/>
            <a:ext cx="6980564" cy="5883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Por alguma razão um dos computadores, ao executar uma tarefa, fica preso em um loop infinito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5A62CF7-D465-4A4F-9FE2-ADCE704A83E2}"/>
              </a:ext>
            </a:extLst>
          </p:cNvPr>
          <p:cNvSpPr/>
          <p:nvPr/>
        </p:nvSpPr>
        <p:spPr>
          <a:xfrm rot="16200000">
            <a:off x="3703637" y="2575140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6A48E787-5E1D-47EB-8AB3-BAA8E5ACE6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4531" y="2570548"/>
                <a:ext cx="1237062" cy="26181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pt-BR" altLang="ko-KR" sz="16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cresce</a:t>
                </a:r>
              </a:p>
            </p:txBody>
          </p:sp>
        </mc:Choice>
        <mc:Fallback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6A48E787-5E1D-47EB-8AB3-BAA8E5ACE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531" y="2570548"/>
                <a:ext cx="1237062" cy="261818"/>
              </a:xfrm>
              <a:prstGeom prst="rect">
                <a:avLst/>
              </a:prstGeom>
              <a:blipFill>
                <a:blip r:embed="rId9"/>
                <a:stretch>
                  <a:fillRect t="-23256" b="-418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D515CF67-9125-495F-BA11-BAF938AA5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3986" y="2928419"/>
                <a:ext cx="1527822" cy="26181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pt-BR" altLang="ko-KR" sz="16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mantém</a:t>
                </a:r>
              </a:p>
            </p:txBody>
          </p:sp>
        </mc:Choice>
        <mc:Fallback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D515CF67-9125-495F-BA11-BAF938AA5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86" y="2928419"/>
                <a:ext cx="1527822" cy="261818"/>
              </a:xfrm>
              <a:prstGeom prst="rect">
                <a:avLst/>
              </a:prstGeom>
              <a:blipFill>
                <a:blip r:embed="rId10"/>
                <a:stretch>
                  <a:fillRect t="-23256" b="-418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7D758E7-9C09-431D-91AB-66DCF83C18EA}"/>
                  </a:ext>
                </a:extLst>
              </p:cNvPr>
              <p:cNvSpPr/>
              <p:nvPr/>
            </p:nvSpPr>
            <p:spPr>
              <a:xfrm>
                <a:off x="3629255" y="2884604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1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7D758E7-9C09-431D-91AB-66DCF83C1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255" y="2884604"/>
                <a:ext cx="421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C7432DF-10F2-466A-9607-28F8BE44DA07}"/>
              </a:ext>
            </a:extLst>
          </p:cNvPr>
          <p:cNvSpPr txBox="1">
            <a:spLocks/>
          </p:cNvSpPr>
          <p:nvPr/>
        </p:nvSpPr>
        <p:spPr>
          <a:xfrm>
            <a:off x="467544" y="4201610"/>
            <a:ext cx="1253152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Impacto:</a:t>
            </a:r>
            <a:endParaRPr lang="pt-BR" altLang="ko-KR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90B878C-661C-4C96-929C-34D5F94E6431}"/>
              </a:ext>
            </a:extLst>
          </p:cNvPr>
          <p:cNvSpPr txBox="1">
            <a:spLocks/>
          </p:cNvSpPr>
          <p:nvPr/>
        </p:nvSpPr>
        <p:spPr>
          <a:xfrm>
            <a:off x="988403" y="3585815"/>
            <a:ext cx="6980564" cy="5883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Por alguma razão um dos computadores, ao executar uma tarefa, fica preso em um loop infinito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474002B-9BF1-43B6-B5DE-84F3C37EA911}"/>
              </a:ext>
            </a:extLst>
          </p:cNvPr>
          <p:cNvSpPr txBox="1">
            <a:spLocks/>
          </p:cNvSpPr>
          <p:nvPr/>
        </p:nvSpPr>
        <p:spPr>
          <a:xfrm>
            <a:off x="1403648" y="4089184"/>
            <a:ext cx="6980564" cy="5883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Algorítmo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falha em detectar este tipo de anomalia</a:t>
            </a:r>
          </a:p>
        </p:txBody>
      </p:sp>
    </p:spTree>
    <p:extLst>
      <p:ext uri="{BB962C8B-B14F-4D97-AF65-F5344CB8AC3E}">
        <p14:creationId xmlns:p14="http://schemas.microsoft.com/office/powerpoint/2010/main" val="175838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F8C0C36-F4CA-47E8-BF5D-FAB62C4CBF9B}"/>
              </a:ext>
            </a:extLst>
          </p:cNvPr>
          <p:cNvSpPr txBox="1">
            <a:spLocks/>
          </p:cNvSpPr>
          <p:nvPr/>
        </p:nvSpPr>
        <p:spPr>
          <a:xfrm>
            <a:off x="467544" y="840057"/>
            <a:ext cx="5694930" cy="7029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fabricação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motores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avião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A85DD6F-5767-45D2-93F6-75C8E545F49A}"/>
              </a:ext>
            </a:extLst>
          </p:cNvPr>
          <p:cNvSpPr txBox="1">
            <a:spLocks/>
          </p:cNvSpPr>
          <p:nvPr/>
        </p:nvSpPr>
        <p:spPr>
          <a:xfrm>
            <a:off x="530578" y="1449152"/>
            <a:ext cx="1209888" cy="3387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Features: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78ADE08-3932-4242-9CEE-8BFA8A9352C6}"/>
                  </a:ext>
                </a:extLst>
              </p:cNvPr>
              <p:cNvSpPr txBox="1"/>
              <p:nvPr/>
            </p:nvSpPr>
            <p:spPr>
              <a:xfrm>
                <a:off x="899592" y="1802347"/>
                <a:ext cx="524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78ADE08-3932-4242-9CEE-8BFA8A93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02347"/>
                <a:ext cx="524567" cy="276999"/>
              </a:xfrm>
              <a:prstGeom prst="rect">
                <a:avLst/>
              </a:prstGeom>
              <a:blipFill>
                <a:blip r:embed="rId3"/>
                <a:stretch>
                  <a:fillRect l="-4651" r="-2326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19B6DD7-C7F7-4C70-8874-8EA1113C2184}"/>
              </a:ext>
            </a:extLst>
          </p:cNvPr>
          <p:cNvSpPr txBox="1">
            <a:spLocks/>
          </p:cNvSpPr>
          <p:nvPr/>
        </p:nvSpPr>
        <p:spPr>
          <a:xfrm>
            <a:off x="1438407" y="1802347"/>
            <a:ext cx="1693351" cy="27699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Calor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gerado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E8B8168-5D49-49F3-8D2C-E2CCC5CB369B}"/>
                  </a:ext>
                </a:extLst>
              </p:cNvPr>
              <p:cNvSpPr txBox="1"/>
              <p:nvPr/>
            </p:nvSpPr>
            <p:spPr>
              <a:xfrm>
                <a:off x="899592" y="2150735"/>
                <a:ext cx="529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E8B8168-5D49-49F3-8D2C-E2CCC5CB3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50735"/>
                <a:ext cx="529889" cy="276999"/>
              </a:xfrm>
              <a:prstGeom prst="rect">
                <a:avLst/>
              </a:prstGeom>
              <a:blipFill>
                <a:blip r:embed="rId4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A38E620-BAAC-4896-9CDA-1D79ADA2E3DA}"/>
              </a:ext>
            </a:extLst>
          </p:cNvPr>
          <p:cNvSpPr txBox="1">
            <a:spLocks/>
          </p:cNvSpPr>
          <p:nvPr/>
        </p:nvSpPr>
        <p:spPr>
          <a:xfrm>
            <a:off x="1438407" y="2150735"/>
            <a:ext cx="2341505" cy="27699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Intensidade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vibração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796EC6-F99E-4E0A-AAAC-531E323F1DD7}"/>
                  </a:ext>
                </a:extLst>
              </p:cNvPr>
              <p:cNvSpPr txBox="1"/>
              <p:nvPr/>
            </p:nvSpPr>
            <p:spPr>
              <a:xfrm>
                <a:off x="913840" y="240443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796EC6-F99E-4E0A-AAAC-531E323F1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40" y="2404430"/>
                <a:ext cx="2372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6F0EDF6-BDAF-44A3-84D2-309C4B1EBF92}"/>
                  </a:ext>
                </a:extLst>
              </p:cNvPr>
              <p:cNvSpPr txBox="1"/>
              <p:nvPr/>
            </p:nvSpPr>
            <p:spPr>
              <a:xfrm>
                <a:off x="4991348" y="1886261"/>
                <a:ext cx="1928605" cy="317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6F0EDF6-BDAF-44A3-84D2-309C4B1EB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348" y="1886261"/>
                <a:ext cx="1928605" cy="317138"/>
              </a:xfrm>
              <a:prstGeom prst="rect">
                <a:avLst/>
              </a:prstGeom>
              <a:blipFill>
                <a:blip r:embed="rId6"/>
                <a:stretch>
                  <a:fillRect t="-1923"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E0C791A-E17B-45D1-B482-2F13827290E9}"/>
              </a:ext>
            </a:extLst>
          </p:cNvPr>
          <p:cNvSpPr txBox="1">
            <a:spLocks/>
          </p:cNvSpPr>
          <p:nvPr/>
        </p:nvSpPr>
        <p:spPr>
          <a:xfrm>
            <a:off x="4223276" y="1436248"/>
            <a:ext cx="1561544" cy="3516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Dataset: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AB0560-5C49-4B3A-BD3D-2523F9D30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849" y="2571750"/>
            <a:ext cx="2846853" cy="2235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560BF26-F1A4-4E61-9DB0-EE932A1AAB37}"/>
                  </a:ext>
                </a:extLst>
              </p:cNvPr>
              <p:cNvSpPr txBox="1"/>
              <p:nvPr/>
            </p:nvSpPr>
            <p:spPr>
              <a:xfrm>
                <a:off x="1754694" y="3362715"/>
                <a:ext cx="757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560BF26-F1A4-4E61-9DB0-EE932A1AA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94" y="3362715"/>
                <a:ext cx="757195" cy="276999"/>
              </a:xfrm>
              <a:prstGeom prst="rect">
                <a:avLst/>
              </a:prstGeom>
              <a:blipFill>
                <a:blip r:embed="rId8"/>
                <a:stretch>
                  <a:fillRect l="-2419" r="-1613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4F99696-D499-4BAC-BD35-01F81E675C62}"/>
              </a:ext>
            </a:extLst>
          </p:cNvPr>
          <p:cNvSpPr txBox="1">
            <a:spLocks/>
          </p:cNvSpPr>
          <p:nvPr/>
        </p:nvSpPr>
        <p:spPr>
          <a:xfrm>
            <a:off x="530578" y="3362715"/>
            <a:ext cx="1693351" cy="27699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Novo motor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C0036BB-DF5E-4443-ADAB-59C57F6C96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2470" y="3689570"/>
            <a:ext cx="276983" cy="26871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FD534B9-1F1B-4691-BF8D-62DBE58BF7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4083918"/>
            <a:ext cx="276983" cy="268714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8DEB97F-D41E-4671-A0C3-85B5A070F9EC}"/>
              </a:ext>
            </a:extLst>
          </p:cNvPr>
          <p:cNvCxnSpPr>
            <a:cxnSpLocks/>
          </p:cNvCxnSpPr>
          <p:nvPr/>
        </p:nvCxnSpPr>
        <p:spPr>
          <a:xfrm flipH="1">
            <a:off x="4859453" y="3363838"/>
            <a:ext cx="432626" cy="3257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1ECBD39-E8C9-4136-B8F8-CC5BA9677014}"/>
              </a:ext>
            </a:extLst>
          </p:cNvPr>
          <p:cNvCxnSpPr>
            <a:cxnSpLocks/>
          </p:cNvCxnSpPr>
          <p:nvPr/>
        </p:nvCxnSpPr>
        <p:spPr>
          <a:xfrm flipH="1">
            <a:off x="5569063" y="4218275"/>
            <a:ext cx="2990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6F95DA4-0FEB-4788-9A18-CCCA7C89C5E5}"/>
              </a:ext>
            </a:extLst>
          </p:cNvPr>
          <p:cNvSpPr txBox="1">
            <a:spLocks/>
          </p:cNvSpPr>
          <p:nvPr/>
        </p:nvSpPr>
        <p:spPr>
          <a:xfrm>
            <a:off x="5243474" y="3085716"/>
            <a:ext cx="541346" cy="27699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252F8C3-A15C-4207-A4D9-D8C88EE8A6A0}"/>
              </a:ext>
            </a:extLst>
          </p:cNvPr>
          <p:cNvSpPr txBox="1">
            <a:spLocks/>
          </p:cNvSpPr>
          <p:nvPr/>
        </p:nvSpPr>
        <p:spPr>
          <a:xfrm>
            <a:off x="5885564" y="4064562"/>
            <a:ext cx="1693351" cy="27699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Anomalia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30" grpId="0"/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Features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097215-7F09-4013-BB4C-6606B672009C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5760640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Monitoramento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computadores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Data Center: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1AF36149-C15E-4E8E-9ADD-BBA6B85DD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592" y="1432281"/>
                <a:ext cx="619268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features da máquina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1AF36149-C15E-4E8E-9ADD-BBA6B85D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32281"/>
                <a:ext cx="6192688" cy="363541"/>
              </a:xfrm>
              <a:prstGeom prst="rect">
                <a:avLst/>
              </a:prstGeom>
              <a:blipFill>
                <a:blip r:embed="rId3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8028C149-D95D-4E12-B4FB-F9F68EA45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1813746"/>
                <a:ext cx="295232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uso de memória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8028C149-D95D-4E12-B4FB-F9F68EA4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813746"/>
                <a:ext cx="2952328" cy="363541"/>
              </a:xfrm>
              <a:prstGeom prst="rect">
                <a:avLst/>
              </a:prstGeom>
              <a:blipFill>
                <a:blip r:embed="rId4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025D1CB-2429-4C7D-99EC-C3C0EE5578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024" y="2163193"/>
                <a:ext cx="3455992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número de acessos ao disco/s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025D1CB-2429-4C7D-99EC-C3C0EE557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24" y="2163193"/>
                <a:ext cx="3455992" cy="363541"/>
              </a:xfrm>
              <a:prstGeom prst="rect">
                <a:avLst/>
              </a:prstGeom>
              <a:blipFill>
                <a:blip r:embed="rId5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F29BD04C-6BB2-4717-91BC-CBE2BD84AA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2512640"/>
                <a:ext cx="3600400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% de uso da CPU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F29BD04C-6BB2-4717-91BC-CBE2BD84A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12640"/>
                <a:ext cx="3600400" cy="363541"/>
              </a:xfrm>
              <a:prstGeom prst="rect">
                <a:avLst/>
              </a:prstGeom>
              <a:blipFill>
                <a:blip r:embed="rId6"/>
                <a:stretch>
                  <a:fillRect t="-3333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E5B06BC5-4C06-44FA-8CBF-55CE745964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8407" y="2862087"/>
                <a:ext cx="3294065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tráfego da rede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E5B06BC5-4C06-44FA-8CBF-55CE7459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07" y="2862087"/>
                <a:ext cx="3294065" cy="363541"/>
              </a:xfrm>
              <a:prstGeom prst="rect">
                <a:avLst/>
              </a:prstGeom>
              <a:blipFill>
                <a:blip r:embed="rId7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B9D9B7A1-724C-41D9-BC01-A62DC08AC0CC}"/>
              </a:ext>
            </a:extLst>
          </p:cNvPr>
          <p:cNvSpPr/>
          <p:nvPr/>
        </p:nvSpPr>
        <p:spPr>
          <a:xfrm>
            <a:off x="3460810" y="2616767"/>
            <a:ext cx="159670" cy="5818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62E462-10FF-4F81-AC0B-3703A8D0A6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5" y="1581052"/>
            <a:ext cx="1527822" cy="152782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3FEE3B-5483-40BD-ADD4-293FBA5FD920}"/>
              </a:ext>
            </a:extLst>
          </p:cNvPr>
          <p:cNvSpPr txBox="1">
            <a:spLocks/>
          </p:cNvSpPr>
          <p:nvPr/>
        </p:nvSpPr>
        <p:spPr>
          <a:xfrm>
            <a:off x="467544" y="3243552"/>
            <a:ext cx="1253152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Situação</a:t>
            </a:r>
            <a:endParaRPr lang="pt-BR" altLang="ko-KR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45BF612-4B57-4E75-BB74-6332D84C00D2}"/>
              </a:ext>
            </a:extLst>
          </p:cNvPr>
          <p:cNvSpPr txBox="1">
            <a:spLocks/>
          </p:cNvSpPr>
          <p:nvPr/>
        </p:nvSpPr>
        <p:spPr>
          <a:xfrm>
            <a:off x="988403" y="3583498"/>
            <a:ext cx="6980564" cy="5883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Por alguma razão um dos computadores, ao executar uma tarefa, fica preso em um loop infinito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5A62CF7-D465-4A4F-9FE2-ADCE704A83E2}"/>
              </a:ext>
            </a:extLst>
          </p:cNvPr>
          <p:cNvSpPr/>
          <p:nvPr/>
        </p:nvSpPr>
        <p:spPr>
          <a:xfrm rot="16200000">
            <a:off x="3703637" y="2575140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6A48E787-5E1D-47EB-8AB3-BAA8E5ACE6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4531" y="2570548"/>
                <a:ext cx="1237062" cy="26181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pt-BR" altLang="ko-KR" sz="16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cresce</a:t>
                </a:r>
              </a:p>
            </p:txBody>
          </p:sp>
        </mc:Choice>
        <mc:Fallback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6A48E787-5E1D-47EB-8AB3-BAA8E5ACE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531" y="2570548"/>
                <a:ext cx="1237062" cy="261818"/>
              </a:xfrm>
              <a:prstGeom prst="rect">
                <a:avLst/>
              </a:prstGeom>
              <a:blipFill>
                <a:blip r:embed="rId9"/>
                <a:stretch>
                  <a:fillRect t="-23256" b="-418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D515CF67-9125-495F-BA11-BAF938AA5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3986" y="2928419"/>
                <a:ext cx="1527822" cy="26181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pt-BR" altLang="ko-KR" sz="16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mantém</a:t>
                </a:r>
              </a:p>
            </p:txBody>
          </p:sp>
        </mc:Choice>
        <mc:Fallback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D515CF67-9125-495F-BA11-BAF938AA5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86" y="2928419"/>
                <a:ext cx="1527822" cy="261818"/>
              </a:xfrm>
              <a:prstGeom prst="rect">
                <a:avLst/>
              </a:prstGeom>
              <a:blipFill>
                <a:blip r:embed="rId10"/>
                <a:stretch>
                  <a:fillRect t="-23256" b="-418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7D758E7-9C09-431D-91AB-66DCF83C18EA}"/>
                  </a:ext>
                </a:extLst>
              </p:cNvPr>
              <p:cNvSpPr/>
              <p:nvPr/>
            </p:nvSpPr>
            <p:spPr>
              <a:xfrm>
                <a:off x="3629255" y="2884604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1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7D758E7-9C09-431D-91AB-66DCF83C1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255" y="2884604"/>
                <a:ext cx="421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C7432DF-10F2-466A-9607-28F8BE44DA07}"/>
              </a:ext>
            </a:extLst>
          </p:cNvPr>
          <p:cNvSpPr txBox="1">
            <a:spLocks/>
          </p:cNvSpPr>
          <p:nvPr/>
        </p:nvSpPr>
        <p:spPr>
          <a:xfrm>
            <a:off x="467544" y="4201610"/>
            <a:ext cx="1253152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Solução:</a:t>
            </a:r>
            <a:endParaRPr lang="pt-BR" altLang="ko-KR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90B878C-661C-4C96-929C-34D5F94E6431}"/>
              </a:ext>
            </a:extLst>
          </p:cNvPr>
          <p:cNvSpPr txBox="1">
            <a:spLocks/>
          </p:cNvSpPr>
          <p:nvPr/>
        </p:nvSpPr>
        <p:spPr>
          <a:xfrm>
            <a:off x="988403" y="3585815"/>
            <a:ext cx="6980564" cy="5883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Por alguma razão um dos computadores, ao executar uma tarefa, fica preso em um loop infinito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698F4AD0-587B-4607-B251-D3505DC7EB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6833" y="4171890"/>
                <a:ext cx="1829675" cy="58839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</m:t>
                          </m:r>
                        </m:sub>
                      </m:sSub>
                      <m:r>
                        <a:rPr lang="pt-BR" altLang="ko-KR" sz="16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𝐶𝑃𝑈</m:t>
                          </m:r>
                          <m: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𝑙𝑜𝑎𝑑</m:t>
                          </m:r>
                        </m:num>
                        <m:den>
                          <m: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𝑛𝑒𝑡</m:t>
                          </m:r>
                          <m: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𝑡𝑟𝑎𝑓𝑓𝑖𝑐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698F4AD0-587B-4607-B251-D3505DC7E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33" y="4171890"/>
                <a:ext cx="1829675" cy="5883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70BA0140-804D-4F98-9CAD-3BCB7BEB6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1470" y="4171890"/>
                <a:ext cx="1829675" cy="58839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6</m:t>
                          </m:r>
                        </m:sub>
                      </m:sSub>
                      <m:r>
                        <a:rPr lang="pt-BR" altLang="ko-KR" sz="16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altLang="ko-KR" sz="16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ko-KR" sz="1600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ko-KR" sz="1600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𝐶𝑃𝑈</m:t>
                                  </m:r>
                                  <m:r>
                                    <a:rPr lang="pt-BR" altLang="ko-KR" sz="1600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  <m:r>
                                    <a:rPr lang="pt-BR" altLang="ko-KR" sz="1600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𝑙𝑜𝑎𝑑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altLang="ko-KR" sz="16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𝑛𝑒𝑡</m:t>
                          </m:r>
                          <m: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pt-BR" altLang="ko-KR" sz="16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𝑡𝑟𝑎𝑓𝑓𝑖𝑐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70BA0140-804D-4F98-9CAD-3BCB7BEB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470" y="4171890"/>
                <a:ext cx="1829675" cy="5883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53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4F87EC-D712-4EDE-9850-447DE3601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081087"/>
            <a:ext cx="7343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94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9933BF0-8DCD-43DA-9854-EC9FE2D9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709612"/>
            <a:ext cx="73056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97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51687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Detecção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Anomalia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Escolhendo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Features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8F46B2-22E8-4630-AB61-A19CA1440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73894"/>
            <a:ext cx="1822470" cy="18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615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K-Means: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Inicialização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Randômica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622992-9B20-477A-9F74-1AEF29A71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44" y="71551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396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Relembrando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Procedimento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2945E513-BDC5-4AAF-9883-82357D09AF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812" y="1003608"/>
                <a:ext cx="7704856" cy="6656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Inicializar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randomicamente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centroides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 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2945E513-BDC5-4AAF-9883-82357D0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2" y="1003608"/>
                <a:ext cx="7704856" cy="665636"/>
              </a:xfrm>
              <a:prstGeom prst="rect">
                <a:avLst/>
              </a:prstGeom>
              <a:blipFill>
                <a:blip r:embed="rId3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85F8763-6A8F-4FB8-8524-344B1C741DBD}"/>
              </a:ext>
            </a:extLst>
          </p:cNvPr>
          <p:cNvSpPr txBox="1">
            <a:spLocks/>
          </p:cNvSpPr>
          <p:nvPr/>
        </p:nvSpPr>
        <p:spPr>
          <a:xfrm>
            <a:off x="452129" y="1491513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Repetir {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D241B3A-4274-4EF5-9F3D-E049F0A9490D}"/>
                  </a:ext>
                </a:extLst>
              </p:cNvPr>
              <p:cNvSpPr/>
              <p:nvPr/>
            </p:nvSpPr>
            <p:spPr>
              <a:xfrm>
                <a:off x="1041925" y="1995569"/>
                <a:ext cx="1695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D241B3A-4274-4EF5-9F3D-E049F0A94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25" y="1995569"/>
                <a:ext cx="169527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ACC0105-3FDE-47C8-8647-B2AE4C2BEAD8}"/>
                  </a:ext>
                </a:extLst>
              </p:cNvPr>
              <p:cNvSpPr/>
              <p:nvPr/>
            </p:nvSpPr>
            <p:spPr>
              <a:xfrm>
                <a:off x="1475656" y="2283718"/>
                <a:ext cx="7123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≔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índice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(de 1 a K) do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cluster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mais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próximo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ACC0105-3FDE-47C8-8647-B2AE4C2BE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283718"/>
                <a:ext cx="7123810" cy="387927"/>
              </a:xfrm>
              <a:prstGeom prst="rect">
                <a:avLst/>
              </a:prstGeom>
              <a:blipFill>
                <a:blip r:embed="rId5"/>
                <a:stretch>
                  <a:fillRect t="-3175" b="-26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74D3CE8-C827-4A85-89F8-22A86A996BFA}"/>
                  </a:ext>
                </a:extLst>
              </p:cNvPr>
              <p:cNvSpPr/>
              <p:nvPr/>
            </p:nvSpPr>
            <p:spPr>
              <a:xfrm>
                <a:off x="1030288" y="3417262"/>
                <a:ext cx="17185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74D3CE8-C827-4A85-89F8-22A86A996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88" y="3417262"/>
                <a:ext cx="1718547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17C8B28-719D-4BBC-A924-32E7495B54A6}"/>
                  </a:ext>
                </a:extLst>
              </p:cNvPr>
              <p:cNvSpPr/>
              <p:nvPr/>
            </p:nvSpPr>
            <p:spPr>
              <a:xfrm>
                <a:off x="1462336" y="3786594"/>
                <a:ext cx="5145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≔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media de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pontos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assimilados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ao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cluster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17C8B28-719D-4BBC-A924-32E7495B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336" y="3786594"/>
                <a:ext cx="51459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83AD66F-808C-4C55-B5C4-996A2A109768}"/>
                  </a:ext>
                </a:extLst>
              </p:cNvPr>
              <p:cNvSpPr txBox="1"/>
              <p:nvPr/>
            </p:nvSpPr>
            <p:spPr>
              <a:xfrm>
                <a:off x="3874016" y="2686879"/>
                <a:ext cx="1036438" cy="363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83AD66F-808C-4C55-B5C4-996A2A109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16" y="2686879"/>
                <a:ext cx="1036438" cy="363369"/>
              </a:xfrm>
              <a:prstGeom prst="rect">
                <a:avLst/>
              </a:prstGeom>
              <a:blipFill>
                <a:blip r:embed="rId8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ACC96C6-83BD-4F30-9AF4-E5595094CD1A}"/>
                  </a:ext>
                </a:extLst>
              </p:cNvPr>
              <p:cNvSpPr txBox="1"/>
              <p:nvPr/>
            </p:nvSpPr>
            <p:spPr>
              <a:xfrm>
                <a:off x="3347864" y="2791060"/>
                <a:ext cx="544508" cy="280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ACC96C6-83BD-4F30-9AF4-E5595094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791060"/>
                <a:ext cx="544508" cy="280461"/>
              </a:xfrm>
              <a:prstGeom prst="rect">
                <a:avLst/>
              </a:prstGeom>
              <a:blipFill>
                <a:blip r:embed="rId9"/>
                <a:stretch>
                  <a:fillRect l="-6667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B722E44-9EE2-4CF5-A09B-4F85640DED60}"/>
                  </a:ext>
                </a:extLst>
              </p:cNvPr>
              <p:cNvSpPr txBox="1"/>
              <p:nvPr/>
            </p:nvSpPr>
            <p:spPr>
              <a:xfrm>
                <a:off x="5038501" y="3067473"/>
                <a:ext cx="309252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B722E44-9EE2-4CF5-A09B-4F85640DE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01" y="3067473"/>
                <a:ext cx="309252" cy="224357"/>
              </a:xfrm>
              <a:prstGeom prst="rect">
                <a:avLst/>
              </a:prstGeom>
              <a:blipFill>
                <a:blip r:embed="rId10"/>
                <a:stretch>
                  <a:fillRect l="-8000" t="-2703" r="-10000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5121A04E-81ED-4140-B65F-4DDDD8E89C7B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4244560" y="2385710"/>
            <a:ext cx="82295" cy="150558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FFC9DB8-7F50-4011-82D3-8800DEB02064}"/>
              </a:ext>
            </a:extLst>
          </p:cNvPr>
          <p:cNvCxnSpPr>
            <a:cxnSpLocks/>
          </p:cNvCxnSpPr>
          <p:nvPr/>
        </p:nvCxnSpPr>
        <p:spPr>
          <a:xfrm>
            <a:off x="4632073" y="3038742"/>
            <a:ext cx="0" cy="14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8C56D3E6-EFF8-4609-A2B8-8797E8DEBA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3544" y="1187418"/>
            <a:ext cx="229591" cy="28803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B0DF278-9C2A-4B6D-A5D8-1DEDA90412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4340" y="1206882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213D020-90C9-4678-9D2A-1A7815448C1C}"/>
                  </a:ext>
                </a:extLst>
              </p:cNvPr>
              <p:cNvSpPr/>
              <p:nvPr/>
            </p:nvSpPr>
            <p:spPr>
              <a:xfrm>
                <a:off x="7068731" y="136250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213D020-90C9-4678-9D2A-1A7815448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731" y="1362508"/>
                <a:ext cx="47743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4208781-44CC-4469-99C7-958B27DBA55F}"/>
                  </a:ext>
                </a:extLst>
              </p:cNvPr>
              <p:cNvSpPr/>
              <p:nvPr/>
            </p:nvSpPr>
            <p:spPr>
              <a:xfrm>
                <a:off x="7714112" y="1375876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4208781-44CC-4469-99C7-958B27DBA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12" y="1375876"/>
                <a:ext cx="482761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EC685B-55CB-477A-B13E-EE463C6A7585}"/>
                  </a:ext>
                </a:extLst>
              </p:cNvPr>
              <p:cNvSpPr txBox="1"/>
              <p:nvPr/>
            </p:nvSpPr>
            <p:spPr>
              <a:xfrm>
                <a:off x="5620078" y="2715766"/>
                <a:ext cx="233275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𝑚𝑎𝑖𝑠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EC685B-55CB-477A-B13E-EE463C6A7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78" y="2715766"/>
                <a:ext cx="2332754" cy="224357"/>
              </a:xfrm>
              <a:prstGeom prst="rect">
                <a:avLst/>
              </a:prstGeom>
              <a:blipFill>
                <a:blip r:embed="rId15"/>
                <a:stretch>
                  <a:fillRect l="-1044" t="-2703" r="-522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7413BC3-643B-45E2-ABAD-38DDDCDE1A2E}"/>
                  </a:ext>
                </a:extLst>
              </p:cNvPr>
              <p:cNvSpPr txBox="1"/>
              <p:nvPr/>
            </p:nvSpPr>
            <p:spPr>
              <a:xfrm>
                <a:off x="5611678" y="2953832"/>
                <a:ext cx="2011769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𝑒𝑥𝑒𝑚𝑝𝑙𝑜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7413BC3-643B-45E2-ABAD-38DDDCDE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78" y="2953832"/>
                <a:ext cx="2011769" cy="224357"/>
              </a:xfrm>
              <a:prstGeom prst="rect">
                <a:avLst/>
              </a:prstGeom>
              <a:blipFill>
                <a:blip r:embed="rId16"/>
                <a:stretch>
                  <a:fillRect l="-2424" t="-5556" r="-909" b="-36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D4F2C865-661D-4F58-9B9B-085FCE761925}"/>
              </a:ext>
            </a:extLst>
          </p:cNvPr>
          <p:cNvSpPr/>
          <p:nvPr/>
        </p:nvSpPr>
        <p:spPr>
          <a:xfrm>
            <a:off x="683568" y="4471059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AA1C4D5E-34C1-48CC-8650-4DAFA0BE69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1720" y="1651864"/>
                <a:ext cx="7704856" cy="3287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Cluster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assignment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step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pt-BR" altLang="ko-KR" sz="1100" b="1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𝐦𝐢𝐧</m:t>
                        </m:r>
                      </m:fName>
                      <m:e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𝑱</m:t>
                        </m:r>
                        <m:d>
                          <m:d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…</m:t>
                            </m:r>
                          </m:e>
                        </m:d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sSup>
                          <m:sSup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→</m:t>
                        </m:r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𝒇𝒊𝒙𝒂𝒏𝒅𝒐</m:t>
                        </m:r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𝑲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11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AA1C4D5E-34C1-48CC-8650-4DAFA0BE6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651864"/>
                <a:ext cx="7704856" cy="328764"/>
              </a:xfrm>
              <a:prstGeom prst="rect">
                <a:avLst/>
              </a:prstGeom>
              <a:blipFill>
                <a:blip r:embed="rId1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FB4E067F-21D8-4F2B-8A67-C4C8E0793F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1632" y="4342198"/>
                <a:ext cx="3414464" cy="3287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Move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step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pt-BR" altLang="ko-KR" sz="1100" b="1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𝐦𝐢𝐧</m:t>
                        </m:r>
                      </m:fName>
                      <m:e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𝑱</m:t>
                        </m:r>
                        <m:d>
                          <m:d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…</m:t>
                            </m:r>
                          </m:e>
                        </m:d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𝑲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11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FB4E067F-21D8-4F2B-8A67-C4C8E079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632" y="4342198"/>
                <a:ext cx="3414464" cy="328764"/>
              </a:xfrm>
              <a:prstGeom prst="rect">
                <a:avLst/>
              </a:prstGeom>
              <a:blipFill>
                <a:blip r:embed="rId1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642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Relembrando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Procedimento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2945E513-BDC5-4AAF-9883-82357D09AF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812" y="1003608"/>
                <a:ext cx="7704856" cy="6656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Inicializar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randomicamente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centroides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 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2945E513-BDC5-4AAF-9883-82357D0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2" y="1003608"/>
                <a:ext cx="7704856" cy="665636"/>
              </a:xfrm>
              <a:prstGeom prst="rect">
                <a:avLst/>
              </a:prstGeom>
              <a:blipFill>
                <a:blip r:embed="rId3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85F8763-6A8F-4FB8-8524-344B1C741DBD}"/>
              </a:ext>
            </a:extLst>
          </p:cNvPr>
          <p:cNvSpPr txBox="1">
            <a:spLocks/>
          </p:cNvSpPr>
          <p:nvPr/>
        </p:nvSpPr>
        <p:spPr>
          <a:xfrm>
            <a:off x="452129" y="1491513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Repetir {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D241B3A-4274-4EF5-9F3D-E049F0A9490D}"/>
                  </a:ext>
                </a:extLst>
              </p:cNvPr>
              <p:cNvSpPr/>
              <p:nvPr/>
            </p:nvSpPr>
            <p:spPr>
              <a:xfrm>
                <a:off x="1041925" y="1995569"/>
                <a:ext cx="1695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D241B3A-4274-4EF5-9F3D-E049F0A94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25" y="1995569"/>
                <a:ext cx="169527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ACC0105-3FDE-47C8-8647-B2AE4C2BEAD8}"/>
                  </a:ext>
                </a:extLst>
              </p:cNvPr>
              <p:cNvSpPr/>
              <p:nvPr/>
            </p:nvSpPr>
            <p:spPr>
              <a:xfrm>
                <a:off x="1475656" y="2283718"/>
                <a:ext cx="7123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≔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índice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(de 1 a K) do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cluster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mais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próximo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ACC0105-3FDE-47C8-8647-B2AE4C2BE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283718"/>
                <a:ext cx="7123810" cy="387927"/>
              </a:xfrm>
              <a:prstGeom prst="rect">
                <a:avLst/>
              </a:prstGeom>
              <a:blipFill>
                <a:blip r:embed="rId5"/>
                <a:stretch>
                  <a:fillRect t="-3175" b="-26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74D3CE8-C827-4A85-89F8-22A86A996BFA}"/>
                  </a:ext>
                </a:extLst>
              </p:cNvPr>
              <p:cNvSpPr/>
              <p:nvPr/>
            </p:nvSpPr>
            <p:spPr>
              <a:xfrm>
                <a:off x="1030288" y="3417262"/>
                <a:ext cx="17185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74D3CE8-C827-4A85-89F8-22A86A996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88" y="3417262"/>
                <a:ext cx="1718547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17C8B28-719D-4BBC-A924-32E7495B54A6}"/>
                  </a:ext>
                </a:extLst>
              </p:cNvPr>
              <p:cNvSpPr/>
              <p:nvPr/>
            </p:nvSpPr>
            <p:spPr>
              <a:xfrm>
                <a:off x="1462336" y="3786594"/>
                <a:ext cx="5145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≔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media de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pontos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assimilados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ao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cluster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17C8B28-719D-4BBC-A924-32E7495B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336" y="3786594"/>
                <a:ext cx="51459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83AD66F-808C-4C55-B5C4-996A2A109768}"/>
                  </a:ext>
                </a:extLst>
              </p:cNvPr>
              <p:cNvSpPr txBox="1"/>
              <p:nvPr/>
            </p:nvSpPr>
            <p:spPr>
              <a:xfrm>
                <a:off x="3874016" y="2686879"/>
                <a:ext cx="1036438" cy="363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83AD66F-808C-4C55-B5C4-996A2A109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16" y="2686879"/>
                <a:ext cx="1036438" cy="363369"/>
              </a:xfrm>
              <a:prstGeom prst="rect">
                <a:avLst/>
              </a:prstGeom>
              <a:blipFill>
                <a:blip r:embed="rId8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ACC96C6-83BD-4F30-9AF4-E5595094CD1A}"/>
                  </a:ext>
                </a:extLst>
              </p:cNvPr>
              <p:cNvSpPr txBox="1"/>
              <p:nvPr/>
            </p:nvSpPr>
            <p:spPr>
              <a:xfrm>
                <a:off x="3347864" y="2791060"/>
                <a:ext cx="544508" cy="280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ACC96C6-83BD-4F30-9AF4-E5595094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791060"/>
                <a:ext cx="544508" cy="280461"/>
              </a:xfrm>
              <a:prstGeom prst="rect">
                <a:avLst/>
              </a:prstGeom>
              <a:blipFill>
                <a:blip r:embed="rId9"/>
                <a:stretch>
                  <a:fillRect l="-6667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B722E44-9EE2-4CF5-A09B-4F85640DED60}"/>
                  </a:ext>
                </a:extLst>
              </p:cNvPr>
              <p:cNvSpPr txBox="1"/>
              <p:nvPr/>
            </p:nvSpPr>
            <p:spPr>
              <a:xfrm>
                <a:off x="5038501" y="3067473"/>
                <a:ext cx="309252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B722E44-9EE2-4CF5-A09B-4F85640DE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01" y="3067473"/>
                <a:ext cx="309252" cy="224357"/>
              </a:xfrm>
              <a:prstGeom prst="rect">
                <a:avLst/>
              </a:prstGeom>
              <a:blipFill>
                <a:blip r:embed="rId10"/>
                <a:stretch>
                  <a:fillRect l="-8000" t="-2703" r="-10000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5121A04E-81ED-4140-B65F-4DDDD8E89C7B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4244560" y="2385710"/>
            <a:ext cx="82295" cy="150558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FFC9DB8-7F50-4011-82D3-8800DEB02064}"/>
              </a:ext>
            </a:extLst>
          </p:cNvPr>
          <p:cNvCxnSpPr>
            <a:cxnSpLocks/>
          </p:cNvCxnSpPr>
          <p:nvPr/>
        </p:nvCxnSpPr>
        <p:spPr>
          <a:xfrm>
            <a:off x="4632073" y="3038742"/>
            <a:ext cx="0" cy="14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8C56D3E6-EFF8-4609-A2B8-8797E8DEBA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3544" y="1187418"/>
            <a:ext cx="229591" cy="28803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B0DF278-9C2A-4B6D-A5D8-1DEDA90412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4340" y="1206882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213D020-90C9-4678-9D2A-1A7815448C1C}"/>
                  </a:ext>
                </a:extLst>
              </p:cNvPr>
              <p:cNvSpPr/>
              <p:nvPr/>
            </p:nvSpPr>
            <p:spPr>
              <a:xfrm>
                <a:off x="7068731" y="136250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213D020-90C9-4678-9D2A-1A7815448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731" y="1362508"/>
                <a:ext cx="47743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4208781-44CC-4469-99C7-958B27DBA55F}"/>
                  </a:ext>
                </a:extLst>
              </p:cNvPr>
              <p:cNvSpPr/>
              <p:nvPr/>
            </p:nvSpPr>
            <p:spPr>
              <a:xfrm>
                <a:off x="7714112" y="1375876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4208781-44CC-4469-99C7-958B27DBA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12" y="1375876"/>
                <a:ext cx="482761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EC685B-55CB-477A-B13E-EE463C6A7585}"/>
                  </a:ext>
                </a:extLst>
              </p:cNvPr>
              <p:cNvSpPr txBox="1"/>
              <p:nvPr/>
            </p:nvSpPr>
            <p:spPr>
              <a:xfrm>
                <a:off x="5620078" y="2715766"/>
                <a:ext cx="233275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𝑚𝑎𝑖𝑠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EC685B-55CB-477A-B13E-EE463C6A7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78" y="2715766"/>
                <a:ext cx="2332754" cy="224357"/>
              </a:xfrm>
              <a:prstGeom prst="rect">
                <a:avLst/>
              </a:prstGeom>
              <a:blipFill>
                <a:blip r:embed="rId15"/>
                <a:stretch>
                  <a:fillRect l="-1044" t="-2703" r="-522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7413BC3-643B-45E2-ABAD-38DDDCDE1A2E}"/>
                  </a:ext>
                </a:extLst>
              </p:cNvPr>
              <p:cNvSpPr txBox="1"/>
              <p:nvPr/>
            </p:nvSpPr>
            <p:spPr>
              <a:xfrm>
                <a:off x="5611678" y="2953832"/>
                <a:ext cx="2011769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𝑒𝑥𝑒𝑚𝑝𝑙𝑜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7413BC3-643B-45E2-ABAD-38DDDCDE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78" y="2953832"/>
                <a:ext cx="2011769" cy="224357"/>
              </a:xfrm>
              <a:prstGeom prst="rect">
                <a:avLst/>
              </a:prstGeom>
              <a:blipFill>
                <a:blip r:embed="rId16"/>
                <a:stretch>
                  <a:fillRect l="-2424" t="-5556" r="-909" b="-36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D4F2C865-661D-4F58-9B9B-085FCE761925}"/>
              </a:ext>
            </a:extLst>
          </p:cNvPr>
          <p:cNvSpPr/>
          <p:nvPr/>
        </p:nvSpPr>
        <p:spPr>
          <a:xfrm>
            <a:off x="683568" y="4471059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AA1C4D5E-34C1-48CC-8650-4DAFA0BE69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1720" y="1651864"/>
                <a:ext cx="7704856" cy="3287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Cluster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assignment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step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pt-BR" altLang="ko-KR" sz="1100" b="1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𝐦𝐢𝐧</m:t>
                        </m:r>
                      </m:fName>
                      <m:e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𝑱</m:t>
                        </m:r>
                        <m:d>
                          <m:d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…</m:t>
                            </m:r>
                          </m:e>
                        </m:d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sSup>
                          <m:sSup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→</m:t>
                        </m:r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𝒇𝒊𝒙𝒂𝒏𝒅𝒐</m:t>
                        </m:r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𝑲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11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AA1C4D5E-34C1-48CC-8650-4DAFA0BE6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651864"/>
                <a:ext cx="7704856" cy="328764"/>
              </a:xfrm>
              <a:prstGeom prst="rect">
                <a:avLst/>
              </a:prstGeom>
              <a:blipFill>
                <a:blip r:embed="rId1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FB4E067F-21D8-4F2B-8A67-C4C8E0793F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1720" y="4167252"/>
                <a:ext cx="3414464" cy="3287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Move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step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pt-BR" altLang="ko-KR" sz="1100" b="1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𝐦𝐢𝐧</m:t>
                        </m:r>
                      </m:fName>
                      <m:e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𝑱</m:t>
                        </m:r>
                        <m:d>
                          <m:d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…</m:t>
                            </m:r>
                          </m:e>
                        </m:d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𝑲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11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FB4E067F-21D8-4F2B-8A67-C4C8E079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167252"/>
                <a:ext cx="3414464" cy="3287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452870B1-D7F3-4161-9A6C-242805624073}"/>
                  </a:ext>
                </a:extLst>
              </p:cNvPr>
              <p:cNvSpPr/>
              <p:nvPr/>
            </p:nvSpPr>
            <p:spPr>
              <a:xfrm>
                <a:off x="1041925" y="2003189"/>
                <a:ext cx="1695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452870B1-D7F3-4161-9A6C-242805624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25" y="2003189"/>
                <a:ext cx="1695272" cy="369332"/>
              </a:xfrm>
              <a:prstGeom prst="rect">
                <a:avLst/>
              </a:prstGeom>
              <a:blipFill>
                <a:blip r:embed="rId1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0F7A79A7-E16A-42BB-95C4-F65DBD399A69}"/>
              </a:ext>
            </a:extLst>
          </p:cNvPr>
          <p:cNvSpPr/>
          <p:nvPr/>
        </p:nvSpPr>
        <p:spPr>
          <a:xfrm>
            <a:off x="683568" y="4478679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2293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Inicializando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Centróides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0462398-88C4-4B35-B11A-CD2C2C1968B0}"/>
                  </a:ext>
                </a:extLst>
              </p:cNvPr>
              <p:cNvSpPr/>
              <p:nvPr/>
            </p:nvSpPr>
            <p:spPr>
              <a:xfrm>
                <a:off x="611560" y="1275606"/>
                <a:ext cx="2951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É necessário possuir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0462398-88C4-4B35-B11A-CD2C2C196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75606"/>
                <a:ext cx="2951193" cy="369332"/>
              </a:xfrm>
              <a:prstGeom prst="rect">
                <a:avLst/>
              </a:prstGeom>
              <a:blipFill>
                <a:blip r:embed="rId3"/>
                <a:stretch>
                  <a:fillRect l="-1653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84B8724A-4E6E-482D-9E4D-8A99402A483F}"/>
              </a:ext>
            </a:extLst>
          </p:cNvPr>
          <p:cNvSpPr/>
          <p:nvPr/>
        </p:nvSpPr>
        <p:spPr>
          <a:xfrm>
            <a:off x="1187624" y="1633900"/>
            <a:ext cx="7414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Seria estranho possuir uma quantidade de clusters maior do que a quantidade de amostras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FDF4483-1F9F-473D-9527-4E207A30FB54}"/>
                  </a:ext>
                </a:extLst>
              </p:cNvPr>
              <p:cNvSpPr/>
              <p:nvPr/>
            </p:nvSpPr>
            <p:spPr>
              <a:xfrm>
                <a:off x="611560" y="2202418"/>
                <a:ext cx="3889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Escolher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exemplos aleatoriamente</a:t>
                </a:r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FDF4483-1F9F-473D-9527-4E207A30F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2418"/>
                <a:ext cx="3889783" cy="369332"/>
              </a:xfrm>
              <a:prstGeom prst="rect">
                <a:avLst/>
              </a:prstGeom>
              <a:blipFill>
                <a:blip r:embed="rId4"/>
                <a:stretch>
                  <a:fillRect l="-1254" t="-8197" r="-313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604E6B8-4DB7-4E02-88EF-D2F6AA84936E}"/>
                  </a:ext>
                </a:extLst>
              </p:cNvPr>
              <p:cNvSpPr/>
              <p:nvPr/>
            </p:nvSpPr>
            <p:spPr>
              <a:xfrm>
                <a:off x="605116" y="3131033"/>
                <a:ext cx="729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Definir os centroides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 </m:t>
                    </m:r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na mesma localização dos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exemplos</a:t>
                </a:r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604E6B8-4DB7-4E02-88EF-D2F6AA849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16" y="3131033"/>
                <a:ext cx="7294176" cy="369332"/>
              </a:xfrm>
              <a:prstGeom prst="rect">
                <a:avLst/>
              </a:prstGeom>
              <a:blipFill>
                <a:blip r:embed="rId5"/>
                <a:stretch>
                  <a:fillRect l="-668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39">
            <a:extLst>
              <a:ext uri="{FF2B5EF4-FFF2-40B4-BE49-F238E27FC236}">
                <a16:creationId xmlns:a16="http://schemas.microsoft.com/office/drawing/2014/main" id="{2FA6D9C1-7BCA-43B5-8469-AD31D0A5A92F}"/>
              </a:ext>
            </a:extLst>
          </p:cNvPr>
          <p:cNvSpPr/>
          <p:nvPr/>
        </p:nvSpPr>
        <p:spPr>
          <a:xfrm>
            <a:off x="1187624" y="2542712"/>
            <a:ext cx="3129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Escolher amostras de forma aleatória</a:t>
            </a:r>
            <a:endParaRPr lang="pt-BR" sz="1400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54D98D9-D491-469E-BA75-AA918A22814F}"/>
              </a:ext>
            </a:extLst>
          </p:cNvPr>
          <p:cNvSpPr/>
          <p:nvPr/>
        </p:nvSpPr>
        <p:spPr>
          <a:xfrm>
            <a:off x="1173581" y="3471329"/>
            <a:ext cx="6543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Cada centroide será colocado exatamente no mesmo pontos que os K exemplos</a:t>
            </a:r>
            <a:endParaRPr lang="pt-BR" sz="1400" dirty="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F2370621-AFF3-482C-9DE7-63E27BD60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32" y="3830654"/>
            <a:ext cx="229591" cy="288032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28DE7DE9-24C5-40D8-B87C-6356EEF1A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1028" y="3850118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0C7CEDC4-D8B7-432A-AAE0-FE919D77CEAD}"/>
                  </a:ext>
                </a:extLst>
              </p:cNvPr>
              <p:cNvSpPr/>
              <p:nvPr/>
            </p:nvSpPr>
            <p:spPr>
              <a:xfrm>
                <a:off x="6535419" y="401394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0C7CEDC4-D8B7-432A-AAE0-FE919D77C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419" y="4013948"/>
                <a:ext cx="477438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1BDDACD3-9680-46CC-A949-97C5EC5659B2}"/>
                  </a:ext>
                </a:extLst>
              </p:cNvPr>
              <p:cNvSpPr/>
              <p:nvPr/>
            </p:nvSpPr>
            <p:spPr>
              <a:xfrm>
                <a:off x="7180800" y="4027316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1BDDACD3-9680-46CC-A949-97C5EC565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800" y="4027316"/>
                <a:ext cx="482761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28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4" grpId="0"/>
      <p:bldP spid="37" grpId="0"/>
      <p:bldP spid="40" grpId="0"/>
      <p:bldP spid="42" grpId="0"/>
      <p:bldP spid="45" grpId="0"/>
      <p:bldP spid="4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Inicializando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Centróides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0462398-88C4-4B35-B11A-CD2C2C1968B0}"/>
                  </a:ext>
                </a:extLst>
              </p:cNvPr>
              <p:cNvSpPr/>
              <p:nvPr/>
            </p:nvSpPr>
            <p:spPr>
              <a:xfrm>
                <a:off x="611560" y="1275606"/>
                <a:ext cx="2951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É necessário possuir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0462398-88C4-4B35-B11A-CD2C2C196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75606"/>
                <a:ext cx="2951193" cy="369332"/>
              </a:xfrm>
              <a:prstGeom prst="rect">
                <a:avLst/>
              </a:prstGeom>
              <a:blipFill>
                <a:blip r:embed="rId3"/>
                <a:stretch>
                  <a:fillRect l="-1653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84B8724A-4E6E-482D-9E4D-8A99402A483F}"/>
              </a:ext>
            </a:extLst>
          </p:cNvPr>
          <p:cNvSpPr/>
          <p:nvPr/>
        </p:nvSpPr>
        <p:spPr>
          <a:xfrm>
            <a:off x="1187624" y="1633900"/>
            <a:ext cx="7414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Seria estranho possuir uma quantidade de clusters maior do que a quantidade de amostras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FDF4483-1F9F-473D-9527-4E207A30FB54}"/>
                  </a:ext>
                </a:extLst>
              </p:cNvPr>
              <p:cNvSpPr/>
              <p:nvPr/>
            </p:nvSpPr>
            <p:spPr>
              <a:xfrm>
                <a:off x="611560" y="2202418"/>
                <a:ext cx="3889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Escolher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exemplos aleatoriamente</a:t>
                </a:r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FDF4483-1F9F-473D-9527-4E207A30F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2418"/>
                <a:ext cx="3889783" cy="369332"/>
              </a:xfrm>
              <a:prstGeom prst="rect">
                <a:avLst/>
              </a:prstGeom>
              <a:blipFill>
                <a:blip r:embed="rId4"/>
                <a:stretch>
                  <a:fillRect l="-1254" t="-8197" r="-313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604E6B8-4DB7-4E02-88EF-D2F6AA84936E}"/>
                  </a:ext>
                </a:extLst>
              </p:cNvPr>
              <p:cNvSpPr/>
              <p:nvPr/>
            </p:nvSpPr>
            <p:spPr>
              <a:xfrm>
                <a:off x="619159" y="3129527"/>
                <a:ext cx="4904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Definir os centroides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 </m:t>
                    </m:r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nos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exemplos</a:t>
                </a:r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604E6B8-4DB7-4E02-88EF-D2F6AA849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9" y="3129527"/>
                <a:ext cx="4904099" cy="369332"/>
              </a:xfrm>
              <a:prstGeom prst="rect">
                <a:avLst/>
              </a:prstGeom>
              <a:blipFill>
                <a:blip r:embed="rId5"/>
                <a:stretch>
                  <a:fillRect l="-1119" t="-8197" r="-249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39">
            <a:extLst>
              <a:ext uri="{FF2B5EF4-FFF2-40B4-BE49-F238E27FC236}">
                <a16:creationId xmlns:a16="http://schemas.microsoft.com/office/drawing/2014/main" id="{2FA6D9C1-7BCA-43B5-8469-AD31D0A5A92F}"/>
              </a:ext>
            </a:extLst>
          </p:cNvPr>
          <p:cNvSpPr/>
          <p:nvPr/>
        </p:nvSpPr>
        <p:spPr>
          <a:xfrm>
            <a:off x="1187624" y="2542712"/>
            <a:ext cx="3129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Escolher amostras de forma aleatória</a:t>
            </a:r>
            <a:endParaRPr lang="pt-BR" sz="1400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54D98D9-D491-469E-BA75-AA918A22814F}"/>
              </a:ext>
            </a:extLst>
          </p:cNvPr>
          <p:cNvSpPr/>
          <p:nvPr/>
        </p:nvSpPr>
        <p:spPr>
          <a:xfrm>
            <a:off x="1187624" y="3469823"/>
            <a:ext cx="37796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Cada centroide será colocado em cada ponto</a:t>
            </a:r>
            <a:endParaRPr lang="pt-BR" sz="1400" dirty="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F2370621-AFF3-482C-9DE7-63E27BD60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32" y="3838858"/>
            <a:ext cx="229591" cy="288032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28DE7DE9-24C5-40D8-B87C-6356EEF1A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1028" y="3858322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0C7CEDC4-D8B7-432A-AAE0-FE919D77CEAD}"/>
                  </a:ext>
                </a:extLst>
              </p:cNvPr>
              <p:cNvSpPr/>
              <p:nvPr/>
            </p:nvSpPr>
            <p:spPr>
              <a:xfrm>
                <a:off x="6535419" y="401394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0C7CEDC4-D8B7-432A-AAE0-FE919D77C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419" y="4013948"/>
                <a:ext cx="477438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1BDDACD3-9680-46CC-A949-97C5EC5659B2}"/>
                  </a:ext>
                </a:extLst>
              </p:cNvPr>
              <p:cNvSpPr/>
              <p:nvPr/>
            </p:nvSpPr>
            <p:spPr>
              <a:xfrm>
                <a:off x="7180800" y="4027316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1BDDACD3-9680-46CC-A949-97C5EC565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800" y="4027316"/>
                <a:ext cx="482761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C31E5D85-980F-490F-9746-1506212377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3714" y="1128815"/>
            <a:ext cx="2358286" cy="19230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4BABAD2-6795-4C15-8A74-CE03FB28DF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3714" y="2877357"/>
            <a:ext cx="2358286" cy="192300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600EDD2-B345-4640-A633-F9011A83D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828" y="1934189"/>
            <a:ext cx="229591" cy="2880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C4F5F2F-9CB2-418A-A6F8-0D2C47F1C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145" y="1328417"/>
            <a:ext cx="276983" cy="26871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B7220D7-9BFA-47EB-9B20-53351371B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828" y="3923950"/>
            <a:ext cx="229591" cy="28803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A8F4314-2BA4-411D-996B-4582B3166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530" y="4056456"/>
            <a:ext cx="276983" cy="268714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19D6FDF-F703-4720-B270-2D972E1D5A94}"/>
              </a:ext>
            </a:extLst>
          </p:cNvPr>
          <p:cNvSpPr/>
          <p:nvPr/>
        </p:nvSpPr>
        <p:spPr>
          <a:xfrm>
            <a:off x="631012" y="3390268"/>
            <a:ext cx="4510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Seria possível inicializar de forma “errada”?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7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3.88889E-6 -0.1879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1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95062E-6 L 0.00226 -0.178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8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19753E-6 L -0.00121 -0.1969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9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4" grpId="0"/>
      <p:bldP spid="37" grpId="0"/>
      <p:bldP spid="37" grpId="1"/>
      <p:bldP spid="37" grpId="2"/>
      <p:bldP spid="40" grpId="0"/>
      <p:bldP spid="42" grpId="0"/>
      <p:bldP spid="45" grpId="0"/>
      <p:bldP spid="46" grpId="0"/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Inicializando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Centróides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F2370621-AFF3-482C-9DE7-63E27BD6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3838858"/>
            <a:ext cx="229591" cy="288032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28DE7DE9-24C5-40D8-B87C-6356EEF1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028" y="3858322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0C7CEDC4-D8B7-432A-AAE0-FE919D77CEAD}"/>
                  </a:ext>
                </a:extLst>
              </p:cNvPr>
              <p:cNvSpPr/>
              <p:nvPr/>
            </p:nvSpPr>
            <p:spPr>
              <a:xfrm>
                <a:off x="6535419" y="401394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0C7CEDC4-D8B7-432A-AAE0-FE919D77C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419" y="4013948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1BDDACD3-9680-46CC-A949-97C5EC5659B2}"/>
                  </a:ext>
                </a:extLst>
              </p:cNvPr>
              <p:cNvSpPr/>
              <p:nvPr/>
            </p:nvSpPr>
            <p:spPr>
              <a:xfrm>
                <a:off x="7180800" y="4027316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1BDDACD3-9680-46CC-A949-97C5EC565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800" y="4027316"/>
                <a:ext cx="48276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C31E5D85-980F-490F-9746-150621237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714" y="1128815"/>
            <a:ext cx="2358286" cy="19230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4BABAD2-6795-4C15-8A74-CE03FB28D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714" y="2877357"/>
            <a:ext cx="2358286" cy="192300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600EDD2-B345-4640-A633-F9011A83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28" y="1934189"/>
            <a:ext cx="229591" cy="2880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C4F5F2F-9CB2-418A-A6F8-0D2C47F1C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145" y="1328417"/>
            <a:ext cx="276983" cy="26871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B7220D7-9BFA-47EB-9B20-53351371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28" y="3923950"/>
            <a:ext cx="229591" cy="28803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A8F4314-2BA4-411D-996B-4582B3166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530" y="4056456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4DEBD393-F98C-4E9A-8F1C-F5C9919B772C}"/>
                  </a:ext>
                </a:extLst>
              </p:cNvPr>
              <p:cNvSpPr/>
              <p:nvPr/>
            </p:nvSpPr>
            <p:spPr>
              <a:xfrm>
                <a:off x="2699792" y="1378467"/>
                <a:ext cx="113056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4DEBD393-F98C-4E9A-8F1C-F5C9919B7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378467"/>
                <a:ext cx="1130566" cy="380810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9FDCF301-AD1F-4952-925B-F54B943CA41A}"/>
              </a:ext>
            </a:extLst>
          </p:cNvPr>
          <p:cNvSpPr/>
          <p:nvPr/>
        </p:nvSpPr>
        <p:spPr>
          <a:xfrm>
            <a:off x="683568" y="2326806"/>
            <a:ext cx="4717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    Dependendo da inicialização, o algoritmo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K-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Means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pode chegar a diferentes soluções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F76A6D0F-6461-4CE8-BE35-3EAA333E1A60}"/>
                  </a:ext>
                </a:extLst>
              </p:cNvPr>
              <p:cNvSpPr/>
              <p:nvPr/>
            </p:nvSpPr>
            <p:spPr>
              <a:xfrm>
                <a:off x="2699791" y="1734933"/>
                <a:ext cx="115512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F76A6D0F-6461-4CE8-BE35-3EAA333E1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1" y="1734933"/>
                <a:ext cx="1155124" cy="380810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0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6F0EDF6-BDAF-44A3-84D2-309C4B1EBF92}"/>
                  </a:ext>
                </a:extLst>
              </p:cNvPr>
              <p:cNvSpPr txBox="1"/>
              <p:nvPr/>
            </p:nvSpPr>
            <p:spPr>
              <a:xfrm>
                <a:off x="1424353" y="1150908"/>
                <a:ext cx="1928605" cy="317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6F0EDF6-BDAF-44A3-84D2-309C4B1EB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53" y="1150908"/>
                <a:ext cx="1928605" cy="317138"/>
              </a:xfrm>
              <a:prstGeom prst="rect">
                <a:avLst/>
              </a:prstGeom>
              <a:blipFill>
                <a:blip r:embed="rId3"/>
                <a:stretch>
                  <a:fillRect t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E0C791A-E17B-45D1-B482-2F13827290E9}"/>
              </a:ext>
            </a:extLst>
          </p:cNvPr>
          <p:cNvSpPr txBox="1">
            <a:spLocks/>
          </p:cNvSpPr>
          <p:nvPr/>
        </p:nvSpPr>
        <p:spPr>
          <a:xfrm>
            <a:off x="416241" y="1150908"/>
            <a:ext cx="1561544" cy="3516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Dataset: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AB0560-5C49-4B3A-BD3D-2523F9D30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211710"/>
            <a:ext cx="2846853" cy="223564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C0036BB-DF5E-4443-ADAB-59C57F6C9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165" y="3329530"/>
            <a:ext cx="276983" cy="26871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FD534B9-1F1B-4691-BF8D-62DBE58BF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775" y="3723878"/>
            <a:ext cx="276983" cy="268714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A69B6AC-8CA9-4D2C-BE40-DBDF84D5EEC4}"/>
              </a:ext>
            </a:extLst>
          </p:cNvPr>
          <p:cNvSpPr txBox="1">
            <a:spLocks/>
          </p:cNvSpPr>
          <p:nvPr/>
        </p:nvSpPr>
        <p:spPr>
          <a:xfrm>
            <a:off x="435948" y="1533634"/>
            <a:ext cx="1561544" cy="3516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Pergunta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5B32D752-797F-4DB5-9A07-40226488E5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3711" y="1570963"/>
                <a:ext cx="1693351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é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anômalo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5B32D752-797F-4DB5-9A07-40226488E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11" y="1570963"/>
                <a:ext cx="1693351" cy="276999"/>
              </a:xfrm>
              <a:prstGeom prst="rect">
                <a:avLst/>
              </a:prstGeom>
              <a:blipFill>
                <a:blip r:embed="rId6"/>
                <a:stretch>
                  <a:fillRect t="-20000" r="-719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B1CA297-80C4-4324-9858-F092DFCF441E}"/>
              </a:ext>
            </a:extLst>
          </p:cNvPr>
          <p:cNvSpPr txBox="1">
            <a:spLocks/>
          </p:cNvSpPr>
          <p:nvPr/>
        </p:nvSpPr>
        <p:spPr>
          <a:xfrm>
            <a:off x="4558308" y="1533634"/>
            <a:ext cx="1561544" cy="3516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Placeholder 2">
                <a:extLst>
                  <a:ext uri="{FF2B5EF4-FFF2-40B4-BE49-F238E27FC236}">
                    <a16:creationId xmlns:a16="http://schemas.microsoft.com/office/drawing/2014/main" id="{484CB82B-533A-488D-94E8-159B496CB8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1202" y="1579826"/>
                <a:ext cx="1693351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 Placeholder 2">
                <a:extLst>
                  <a:ext uri="{FF2B5EF4-FFF2-40B4-BE49-F238E27FC236}">
                    <a16:creationId xmlns:a16="http://schemas.microsoft.com/office/drawing/2014/main" id="{484CB82B-533A-488D-94E8-159B496C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02" y="1579826"/>
                <a:ext cx="1693351" cy="276999"/>
              </a:xfrm>
              <a:prstGeom prst="rect">
                <a:avLst/>
              </a:prstGeom>
              <a:blipFill>
                <a:blip r:embed="rId7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6F66FEDB-5C65-4B3A-8C43-35A8B014C2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0991" y="2139702"/>
                <a:ext cx="2593771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ko-KR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altLang="ko-KR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altLang="ko-KR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&lt;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𝑎𝑛𝑜𝑚𝑎𝑙𝑖𝑎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6F66FEDB-5C65-4B3A-8C43-35A8B014C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991" y="2139702"/>
                <a:ext cx="2593771" cy="276999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28A13D07-1D23-4FD0-9BB5-FDE4076F7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0991" y="2527841"/>
                <a:ext cx="197321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ko-KR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altLang="ko-KR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altLang="ko-KR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𝑂𝐾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28A13D07-1D23-4FD0-9BB5-FDE4076F7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991" y="2527841"/>
                <a:ext cx="1973218" cy="276999"/>
              </a:xfrm>
              <a:prstGeom prst="rect">
                <a:avLst/>
              </a:prstGeom>
              <a:blipFill>
                <a:blip r:embed="rId9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ED87154A-65B3-475E-BF93-A6BCDABF0090}"/>
              </a:ext>
            </a:extLst>
          </p:cNvPr>
          <p:cNvSpPr/>
          <p:nvPr/>
        </p:nvSpPr>
        <p:spPr>
          <a:xfrm>
            <a:off x="1639948" y="2801211"/>
            <a:ext cx="748708" cy="49231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DC7694D-587E-44DE-84DC-5B9F528EB86B}"/>
              </a:ext>
            </a:extLst>
          </p:cNvPr>
          <p:cNvSpPr/>
          <p:nvPr/>
        </p:nvSpPr>
        <p:spPr>
          <a:xfrm>
            <a:off x="1315837" y="2580606"/>
            <a:ext cx="1368152" cy="94880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BE8C3A0-ADF5-485B-9C30-E1ABC424B965}"/>
              </a:ext>
            </a:extLst>
          </p:cNvPr>
          <p:cNvSpPr/>
          <p:nvPr/>
        </p:nvSpPr>
        <p:spPr>
          <a:xfrm>
            <a:off x="899592" y="2283718"/>
            <a:ext cx="2307470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D82A531B-A018-4409-AB8E-596D86CEE9D5}"/>
              </a:ext>
            </a:extLst>
          </p:cNvPr>
          <p:cNvCxnSpPr>
            <a:cxnSpLocks/>
          </p:cNvCxnSpPr>
          <p:nvPr/>
        </p:nvCxnSpPr>
        <p:spPr>
          <a:xfrm flipH="1" flipV="1">
            <a:off x="2480592" y="3392016"/>
            <a:ext cx="1116416" cy="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518B4E1-E608-40F8-8BE0-726838927265}"/>
              </a:ext>
            </a:extLst>
          </p:cNvPr>
          <p:cNvCxnSpPr>
            <a:cxnSpLocks/>
          </p:cNvCxnSpPr>
          <p:nvPr/>
        </p:nvCxnSpPr>
        <p:spPr>
          <a:xfrm flipH="1">
            <a:off x="3236758" y="3855835"/>
            <a:ext cx="29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81DE680-A361-4EF1-9C46-944C831AA48C}"/>
              </a:ext>
            </a:extLst>
          </p:cNvPr>
          <p:cNvSpPr txBox="1">
            <a:spLocks/>
          </p:cNvSpPr>
          <p:nvPr/>
        </p:nvSpPr>
        <p:spPr>
          <a:xfrm>
            <a:off x="3600044" y="3252416"/>
            <a:ext cx="541346" cy="27699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A46CE82-85BF-47C6-84B3-0058DCFA8D35}"/>
              </a:ext>
            </a:extLst>
          </p:cNvPr>
          <p:cNvSpPr txBox="1">
            <a:spLocks/>
          </p:cNvSpPr>
          <p:nvPr/>
        </p:nvSpPr>
        <p:spPr>
          <a:xfrm>
            <a:off x="3556295" y="3700571"/>
            <a:ext cx="1693351" cy="27699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Anomalia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 animBg="1"/>
      <p:bldP spid="40" grpId="0"/>
      <p:bldP spid="4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Mínimo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Local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E8CE58-A927-4549-B953-50FCE5D0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9582"/>
            <a:ext cx="3411687" cy="2606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27FB1966-B585-4CA4-87CE-1DFE60CF8850}"/>
                  </a:ext>
                </a:extLst>
              </p:cNvPr>
              <p:cNvSpPr/>
              <p:nvPr/>
            </p:nvSpPr>
            <p:spPr>
              <a:xfrm>
                <a:off x="1844869" y="3572316"/>
                <a:ext cx="945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=3?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27FB1966-B585-4CA4-87CE-1DFE60CF8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869" y="3572316"/>
                <a:ext cx="945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96D5870E-C9F2-4804-86E5-9434560DCF9C}"/>
              </a:ext>
            </a:extLst>
          </p:cNvPr>
          <p:cNvSpPr/>
          <p:nvPr/>
        </p:nvSpPr>
        <p:spPr>
          <a:xfrm>
            <a:off x="997977" y="2324408"/>
            <a:ext cx="1035778" cy="963627"/>
          </a:xfrm>
          <a:custGeom>
            <a:avLst/>
            <a:gdLst>
              <a:gd name="connsiteX0" fmla="*/ 35369 w 1035778"/>
              <a:gd name="connsiteY0" fmla="*/ 344451 h 963627"/>
              <a:gd name="connsiteX1" fmla="*/ 94843 w 1035778"/>
              <a:gd name="connsiteY1" fmla="*/ 166031 h 963627"/>
              <a:gd name="connsiteX2" fmla="*/ 399643 w 1035778"/>
              <a:gd name="connsiteY2" fmla="*/ 17348 h 963627"/>
              <a:gd name="connsiteX3" fmla="*/ 778784 w 1035778"/>
              <a:gd name="connsiteY3" fmla="*/ 39651 h 963627"/>
              <a:gd name="connsiteX4" fmla="*/ 1009243 w 1035778"/>
              <a:gd name="connsiteY4" fmla="*/ 344451 h 963627"/>
              <a:gd name="connsiteX5" fmla="*/ 1009243 w 1035778"/>
              <a:gd name="connsiteY5" fmla="*/ 641816 h 963627"/>
              <a:gd name="connsiteX6" fmla="*/ 815955 w 1035778"/>
              <a:gd name="connsiteY6" fmla="*/ 887143 h 963627"/>
              <a:gd name="connsiteX7" fmla="*/ 429379 w 1035778"/>
              <a:gd name="connsiteY7" fmla="*/ 961485 h 963627"/>
              <a:gd name="connsiteX8" fmla="*/ 169184 w 1035778"/>
              <a:gd name="connsiteY8" fmla="*/ 931748 h 963627"/>
              <a:gd name="connsiteX9" fmla="*/ 13067 w 1035778"/>
              <a:gd name="connsiteY9" fmla="*/ 812802 h 963627"/>
              <a:gd name="connsiteX10" fmla="*/ 13067 w 1035778"/>
              <a:gd name="connsiteY10" fmla="*/ 426226 h 963627"/>
              <a:gd name="connsiteX11" fmla="*/ 35369 w 1035778"/>
              <a:gd name="connsiteY11" fmla="*/ 344451 h 96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5778" h="963627">
                <a:moveTo>
                  <a:pt x="35369" y="344451"/>
                </a:moveTo>
                <a:cubicBezTo>
                  <a:pt x="48998" y="301085"/>
                  <a:pt x="34131" y="220548"/>
                  <a:pt x="94843" y="166031"/>
                </a:cubicBezTo>
                <a:cubicBezTo>
                  <a:pt x="155555" y="111514"/>
                  <a:pt x="285653" y="38411"/>
                  <a:pt x="399643" y="17348"/>
                </a:cubicBezTo>
                <a:cubicBezTo>
                  <a:pt x="513633" y="-3715"/>
                  <a:pt x="677184" y="-14866"/>
                  <a:pt x="778784" y="39651"/>
                </a:cubicBezTo>
                <a:cubicBezTo>
                  <a:pt x="880384" y="94168"/>
                  <a:pt x="970833" y="244090"/>
                  <a:pt x="1009243" y="344451"/>
                </a:cubicBezTo>
                <a:cubicBezTo>
                  <a:pt x="1047653" y="444812"/>
                  <a:pt x="1041458" y="551367"/>
                  <a:pt x="1009243" y="641816"/>
                </a:cubicBezTo>
                <a:cubicBezTo>
                  <a:pt x="977028" y="732265"/>
                  <a:pt x="912599" y="833865"/>
                  <a:pt x="815955" y="887143"/>
                </a:cubicBezTo>
                <a:cubicBezTo>
                  <a:pt x="719311" y="940421"/>
                  <a:pt x="537174" y="954051"/>
                  <a:pt x="429379" y="961485"/>
                </a:cubicBezTo>
                <a:cubicBezTo>
                  <a:pt x="321584" y="968919"/>
                  <a:pt x="238569" y="956529"/>
                  <a:pt x="169184" y="931748"/>
                </a:cubicBezTo>
                <a:cubicBezTo>
                  <a:pt x="99799" y="906967"/>
                  <a:pt x="39086" y="897056"/>
                  <a:pt x="13067" y="812802"/>
                </a:cubicBezTo>
                <a:cubicBezTo>
                  <a:pt x="-12952" y="728548"/>
                  <a:pt x="6872" y="499328"/>
                  <a:pt x="13067" y="426226"/>
                </a:cubicBezTo>
                <a:cubicBezTo>
                  <a:pt x="19262" y="353124"/>
                  <a:pt x="21740" y="387817"/>
                  <a:pt x="35369" y="34445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48BA597F-92EC-437D-B8BD-376A20DCA6C3}"/>
              </a:ext>
            </a:extLst>
          </p:cNvPr>
          <p:cNvSpPr/>
          <p:nvPr/>
        </p:nvSpPr>
        <p:spPr>
          <a:xfrm>
            <a:off x="1806317" y="1162890"/>
            <a:ext cx="1409441" cy="1189082"/>
          </a:xfrm>
          <a:custGeom>
            <a:avLst/>
            <a:gdLst>
              <a:gd name="connsiteX0" fmla="*/ 148863 w 1409441"/>
              <a:gd name="connsiteY0" fmla="*/ 383412 h 1189082"/>
              <a:gd name="connsiteX1" fmla="*/ 334717 w 1409441"/>
              <a:gd name="connsiteY1" fmla="*/ 257032 h 1189082"/>
              <a:gd name="connsiteX2" fmla="*/ 654385 w 1409441"/>
              <a:gd name="connsiteY2" fmla="*/ 56310 h 1189082"/>
              <a:gd name="connsiteX3" fmla="*/ 1063263 w 1409441"/>
              <a:gd name="connsiteY3" fmla="*/ 19139 h 1189082"/>
              <a:gd name="connsiteX4" fmla="*/ 1360629 w 1409441"/>
              <a:gd name="connsiteY4" fmla="*/ 323939 h 1189082"/>
              <a:gd name="connsiteX5" fmla="*/ 1375498 w 1409441"/>
              <a:gd name="connsiteY5" fmla="*/ 725383 h 1189082"/>
              <a:gd name="connsiteX6" fmla="*/ 1026093 w 1409441"/>
              <a:gd name="connsiteY6" fmla="*/ 1119393 h 1189082"/>
              <a:gd name="connsiteX7" fmla="*/ 572610 w 1409441"/>
              <a:gd name="connsiteY7" fmla="*/ 1178866 h 1189082"/>
              <a:gd name="connsiteX8" fmla="*/ 156298 w 1409441"/>
              <a:gd name="connsiteY8" fmla="*/ 1000447 h 1189082"/>
              <a:gd name="connsiteX9" fmla="*/ 181 w 1409441"/>
              <a:gd name="connsiteY9" fmla="*/ 613871 h 1189082"/>
              <a:gd name="connsiteX10" fmla="*/ 148863 w 1409441"/>
              <a:gd name="connsiteY10" fmla="*/ 383412 h 118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9441" h="1189082">
                <a:moveTo>
                  <a:pt x="148863" y="383412"/>
                </a:moveTo>
                <a:cubicBezTo>
                  <a:pt x="204619" y="323939"/>
                  <a:pt x="250463" y="311549"/>
                  <a:pt x="334717" y="257032"/>
                </a:cubicBezTo>
                <a:cubicBezTo>
                  <a:pt x="418971" y="202515"/>
                  <a:pt x="532961" y="95959"/>
                  <a:pt x="654385" y="56310"/>
                </a:cubicBezTo>
                <a:cubicBezTo>
                  <a:pt x="775809" y="16661"/>
                  <a:pt x="945556" y="-25466"/>
                  <a:pt x="1063263" y="19139"/>
                </a:cubicBezTo>
                <a:cubicBezTo>
                  <a:pt x="1180970" y="63744"/>
                  <a:pt x="1308590" y="206232"/>
                  <a:pt x="1360629" y="323939"/>
                </a:cubicBezTo>
                <a:cubicBezTo>
                  <a:pt x="1412668" y="441646"/>
                  <a:pt x="1431254" y="592807"/>
                  <a:pt x="1375498" y="725383"/>
                </a:cubicBezTo>
                <a:cubicBezTo>
                  <a:pt x="1319742" y="857959"/>
                  <a:pt x="1159908" y="1043813"/>
                  <a:pt x="1026093" y="1119393"/>
                </a:cubicBezTo>
                <a:cubicBezTo>
                  <a:pt x="892278" y="1194973"/>
                  <a:pt x="717576" y="1198690"/>
                  <a:pt x="572610" y="1178866"/>
                </a:cubicBezTo>
                <a:cubicBezTo>
                  <a:pt x="427644" y="1159042"/>
                  <a:pt x="251703" y="1094613"/>
                  <a:pt x="156298" y="1000447"/>
                </a:cubicBezTo>
                <a:cubicBezTo>
                  <a:pt x="60893" y="906281"/>
                  <a:pt x="5137" y="714232"/>
                  <a:pt x="181" y="613871"/>
                </a:cubicBezTo>
                <a:cubicBezTo>
                  <a:pt x="-4775" y="513510"/>
                  <a:pt x="93107" y="442885"/>
                  <a:pt x="148863" y="38341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06FA087-A454-4D23-B93E-8A182995C599}"/>
              </a:ext>
            </a:extLst>
          </p:cNvPr>
          <p:cNvSpPr/>
          <p:nvPr/>
        </p:nvSpPr>
        <p:spPr>
          <a:xfrm>
            <a:off x="2448922" y="2533173"/>
            <a:ext cx="1001120" cy="797400"/>
          </a:xfrm>
          <a:custGeom>
            <a:avLst/>
            <a:gdLst>
              <a:gd name="connsiteX0" fmla="*/ 71254 w 1001120"/>
              <a:gd name="connsiteY0" fmla="*/ 143120 h 797400"/>
              <a:gd name="connsiteX1" fmla="*/ 227371 w 1001120"/>
              <a:gd name="connsiteY1" fmla="*/ 16739 h 797400"/>
              <a:gd name="connsiteX2" fmla="*/ 606512 w 1001120"/>
              <a:gd name="connsiteY2" fmla="*/ 16739 h 797400"/>
              <a:gd name="connsiteX3" fmla="*/ 941049 w 1001120"/>
              <a:gd name="connsiteY3" fmla="*/ 157988 h 797400"/>
              <a:gd name="connsiteX4" fmla="*/ 1000522 w 1001120"/>
              <a:gd name="connsiteY4" fmla="*/ 425617 h 797400"/>
              <a:gd name="connsiteX5" fmla="*/ 933615 w 1001120"/>
              <a:gd name="connsiteY5" fmla="*/ 722983 h 797400"/>
              <a:gd name="connsiteX6" fmla="*/ 636249 w 1001120"/>
              <a:gd name="connsiteY6" fmla="*/ 797325 h 797400"/>
              <a:gd name="connsiteX7" fmla="*/ 227371 w 1001120"/>
              <a:gd name="connsiteY7" fmla="*/ 715549 h 797400"/>
              <a:gd name="connsiteX8" fmla="*/ 19215 w 1001120"/>
              <a:gd name="connsiteY8" fmla="*/ 507393 h 797400"/>
              <a:gd name="connsiteX9" fmla="*/ 11780 w 1001120"/>
              <a:gd name="connsiteY9" fmla="*/ 299237 h 797400"/>
              <a:gd name="connsiteX10" fmla="*/ 71254 w 1001120"/>
              <a:gd name="connsiteY10" fmla="*/ 143120 h 7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1120" h="797400">
                <a:moveTo>
                  <a:pt x="71254" y="143120"/>
                </a:moveTo>
                <a:cubicBezTo>
                  <a:pt x="107186" y="96037"/>
                  <a:pt x="138161" y="37802"/>
                  <a:pt x="227371" y="16739"/>
                </a:cubicBezTo>
                <a:cubicBezTo>
                  <a:pt x="316581" y="-4324"/>
                  <a:pt x="487566" y="-6803"/>
                  <a:pt x="606512" y="16739"/>
                </a:cubicBezTo>
                <a:cubicBezTo>
                  <a:pt x="725458" y="40280"/>
                  <a:pt x="875381" y="89842"/>
                  <a:pt x="941049" y="157988"/>
                </a:cubicBezTo>
                <a:cubicBezTo>
                  <a:pt x="1006717" y="226134"/>
                  <a:pt x="1001761" y="331451"/>
                  <a:pt x="1000522" y="425617"/>
                </a:cubicBezTo>
                <a:cubicBezTo>
                  <a:pt x="999283" y="519783"/>
                  <a:pt x="994327" y="661032"/>
                  <a:pt x="933615" y="722983"/>
                </a:cubicBezTo>
                <a:cubicBezTo>
                  <a:pt x="872903" y="784934"/>
                  <a:pt x="753956" y="798564"/>
                  <a:pt x="636249" y="797325"/>
                </a:cubicBezTo>
                <a:cubicBezTo>
                  <a:pt x="518542" y="796086"/>
                  <a:pt x="330210" y="763871"/>
                  <a:pt x="227371" y="715549"/>
                </a:cubicBezTo>
                <a:cubicBezTo>
                  <a:pt x="124532" y="667227"/>
                  <a:pt x="55147" y="576778"/>
                  <a:pt x="19215" y="507393"/>
                </a:cubicBezTo>
                <a:cubicBezTo>
                  <a:pt x="-16717" y="438008"/>
                  <a:pt x="8063" y="353754"/>
                  <a:pt x="11780" y="299237"/>
                </a:cubicBezTo>
                <a:cubicBezTo>
                  <a:pt x="15497" y="244720"/>
                  <a:pt x="35322" y="190203"/>
                  <a:pt x="71254" y="14312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57290F-E436-4215-9B64-BAD4E8EFD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120" y="627534"/>
            <a:ext cx="2523971" cy="20378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27B8B6-D6BD-45A6-A1DD-CFC946A95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120" y="2910793"/>
            <a:ext cx="2251545" cy="182963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BFF27EA-2239-4BC3-B3D5-8584B8EEA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232" y="2916133"/>
            <a:ext cx="2236218" cy="1829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AA47B91-0226-419D-98CB-44910718BC6B}"/>
                  </a:ext>
                </a:extLst>
              </p:cNvPr>
              <p:cNvSpPr/>
              <p:nvPr/>
            </p:nvSpPr>
            <p:spPr>
              <a:xfrm>
                <a:off x="611560" y="3993490"/>
                <a:ext cx="267239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AA47B91-0226-419D-98CB-44910718B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93490"/>
                <a:ext cx="2672398" cy="387927"/>
              </a:xfrm>
              <a:prstGeom prst="rect">
                <a:avLst/>
              </a:prstGeom>
              <a:blipFill>
                <a:blip r:embed="rId8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59560BE1-9CB3-4A96-9A5E-684F8D2DB031}"/>
              </a:ext>
            </a:extLst>
          </p:cNvPr>
          <p:cNvSpPr/>
          <p:nvPr/>
        </p:nvSpPr>
        <p:spPr>
          <a:xfrm>
            <a:off x="1018472" y="4371836"/>
            <a:ext cx="21777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Presa no mínimo local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592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5" grpId="0" animBg="1"/>
      <p:bldP spid="8" grpId="0" animBg="1"/>
      <p:bldP spid="15" grpId="0"/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Mínimo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Local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A4292BA-AF77-4E78-A774-64B64129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02" y="3533251"/>
            <a:ext cx="229591" cy="2880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CB10505-3C96-4BE3-9348-D178F221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898" y="3552715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6A43D785-9E31-4F88-AA8B-ABC9C30CEFDD}"/>
                  </a:ext>
                </a:extLst>
              </p:cNvPr>
              <p:cNvSpPr/>
              <p:nvPr/>
            </p:nvSpPr>
            <p:spPr>
              <a:xfrm>
                <a:off x="1529289" y="3708341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6A43D785-9E31-4F88-AA8B-ABC9C30CE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289" y="3708341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36EC9B4-D98A-4F78-A88E-FE8D6A77C449}"/>
                  </a:ext>
                </a:extLst>
              </p:cNvPr>
              <p:cNvSpPr/>
              <p:nvPr/>
            </p:nvSpPr>
            <p:spPr>
              <a:xfrm>
                <a:off x="2174670" y="3721709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36EC9B4-D98A-4F78-A88E-FE8D6A77C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670" y="3721709"/>
                <a:ext cx="48276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>
            <a:extLst>
              <a:ext uri="{FF2B5EF4-FFF2-40B4-BE49-F238E27FC236}">
                <a16:creationId xmlns:a16="http://schemas.microsoft.com/office/drawing/2014/main" id="{10CFC9A0-6492-4F34-8ED3-F86F56B2A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2571750"/>
            <a:ext cx="2358286" cy="192300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0D745D8-A104-4B77-ABD3-A35A48AE1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98" y="3618343"/>
            <a:ext cx="229591" cy="28803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4F19B08-FE6F-4279-B441-BCE887D6F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400" y="3750849"/>
            <a:ext cx="276983" cy="26871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512A12B-5F58-4A84-BF4D-082E1F5D5A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5833" y="2571750"/>
            <a:ext cx="2251545" cy="182963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671928A-308F-4045-8F55-9BCD3237F5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0198" y="2577090"/>
            <a:ext cx="2236218" cy="1829633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C0CF3C72-844E-488B-BE3E-FFEDEE0B8A22}"/>
              </a:ext>
            </a:extLst>
          </p:cNvPr>
          <p:cNvSpPr/>
          <p:nvPr/>
        </p:nvSpPr>
        <p:spPr>
          <a:xfrm>
            <a:off x="1259632" y="1634123"/>
            <a:ext cx="6569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É possível evitar o mínimo local com a inicialização randômica?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72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Múltiplas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Inicializações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F0BEE809-6574-4868-B77E-75DB538CA28D}"/>
                  </a:ext>
                </a:extLst>
              </p:cNvPr>
              <p:cNvSpPr/>
              <p:nvPr/>
            </p:nvSpPr>
            <p:spPr>
              <a:xfrm>
                <a:off x="971600" y="1347614"/>
                <a:ext cx="188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100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F0BEE809-6574-4868-B77E-75DB538CA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347614"/>
                <a:ext cx="188205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>
            <a:extLst>
              <a:ext uri="{FF2B5EF4-FFF2-40B4-BE49-F238E27FC236}">
                <a16:creationId xmlns:a16="http://schemas.microsoft.com/office/drawing/2014/main" id="{13AE8FBB-2339-4DDD-A996-1700BB9296FF}"/>
              </a:ext>
            </a:extLst>
          </p:cNvPr>
          <p:cNvSpPr/>
          <p:nvPr/>
        </p:nvSpPr>
        <p:spPr>
          <a:xfrm>
            <a:off x="971600" y="3291830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372B2F1-BF0D-4EA4-A19F-1D13E5EFAB3E}"/>
              </a:ext>
            </a:extLst>
          </p:cNvPr>
          <p:cNvSpPr/>
          <p:nvPr/>
        </p:nvSpPr>
        <p:spPr>
          <a:xfrm>
            <a:off x="2726856" y="134761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8662730-6D57-4152-8194-93989FFC4416}"/>
              </a:ext>
            </a:extLst>
          </p:cNvPr>
          <p:cNvSpPr/>
          <p:nvPr/>
        </p:nvSpPr>
        <p:spPr>
          <a:xfrm>
            <a:off x="1691680" y="1858927"/>
            <a:ext cx="3284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Inicializar K-</a:t>
            </a:r>
            <a:r>
              <a:rPr lang="pt-B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Means</a:t>
            </a: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 aleatoriamente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4BEC36B0-4C4B-4B95-A53D-712F43E2029F}"/>
                  </a:ext>
                </a:extLst>
              </p:cNvPr>
              <p:cNvSpPr/>
              <p:nvPr/>
            </p:nvSpPr>
            <p:spPr>
              <a:xfrm>
                <a:off x="1696264" y="2233196"/>
                <a:ext cx="4676408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Rodar o algoritmo e coletar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sz="1600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4BEC36B0-4C4B-4B95-A53D-712F43E20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64" y="2233196"/>
                <a:ext cx="4676408" cy="355225"/>
              </a:xfrm>
              <a:prstGeom prst="rect">
                <a:avLst/>
              </a:prstGeom>
              <a:blipFill>
                <a:blip r:embed="rId4"/>
                <a:stretch>
                  <a:fillRect l="-652" t="-1695" b="-186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 29">
            <a:extLst>
              <a:ext uri="{FF2B5EF4-FFF2-40B4-BE49-F238E27FC236}">
                <a16:creationId xmlns:a16="http://schemas.microsoft.com/office/drawing/2014/main" id="{5895EBA3-2B33-4953-8A7F-4F175F75353C}"/>
              </a:ext>
            </a:extLst>
          </p:cNvPr>
          <p:cNvSpPr/>
          <p:nvPr/>
        </p:nvSpPr>
        <p:spPr>
          <a:xfrm>
            <a:off x="1700456" y="2626902"/>
            <a:ext cx="4142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Computar a função custo (função distorção)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7861ED18-3080-4E11-9F07-59F09F3AE3D2}"/>
                  </a:ext>
                </a:extLst>
              </p:cNvPr>
              <p:cNvSpPr/>
              <p:nvPr/>
            </p:nvSpPr>
            <p:spPr>
              <a:xfrm>
                <a:off x="3711528" y="2965456"/>
                <a:ext cx="272209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7861ED18-3080-4E11-9F07-59F09F3AE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28" y="2965456"/>
                <a:ext cx="2722092" cy="387927"/>
              </a:xfrm>
              <a:prstGeom prst="rect">
                <a:avLst/>
              </a:prstGeom>
              <a:blipFill>
                <a:blip r:embed="rId5"/>
                <a:stretch>
                  <a:fillRect l="-448" b="-156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0977DD4B-D8C7-4BD1-BA1F-F813AF1BD0AC}"/>
                  </a:ext>
                </a:extLst>
              </p:cNvPr>
              <p:cNvSpPr/>
              <p:nvPr/>
            </p:nvSpPr>
            <p:spPr>
              <a:xfrm>
                <a:off x="971600" y="3805282"/>
                <a:ext cx="6944017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Salvar parâmetros que retornaram o menor custo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endParaRPr lang="pt-BR" sz="1600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0977DD4B-D8C7-4BD1-BA1F-F813AF1BD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05282"/>
                <a:ext cx="6944017" cy="355225"/>
              </a:xfrm>
              <a:prstGeom prst="rect">
                <a:avLst/>
              </a:prstGeom>
              <a:blipFill>
                <a:blip r:embed="rId6"/>
                <a:stretch>
                  <a:fillRect l="-439" t="-1724" b="-206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31">
            <a:extLst>
              <a:ext uri="{FF2B5EF4-FFF2-40B4-BE49-F238E27FC236}">
                <a16:creationId xmlns:a16="http://schemas.microsoft.com/office/drawing/2014/main" id="{E7381162-A9B6-4826-8966-AF7ACB7ABF80}"/>
              </a:ext>
            </a:extLst>
          </p:cNvPr>
          <p:cNvSpPr/>
          <p:nvPr/>
        </p:nvSpPr>
        <p:spPr>
          <a:xfrm>
            <a:off x="971600" y="4156264"/>
            <a:ext cx="6841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* Esse método é extremamente efetivo quando há um número pequeno de clusters (K entre 2 e 10)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143698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K-Means: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Ótimo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Clusters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622992-9B20-477A-9F74-1AEF29A71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44" y="71551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469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Ótimo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1B0B56C-A41F-411F-8E22-0B64FCA82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03598"/>
            <a:ext cx="4500500" cy="348437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9592595-36A2-410F-9670-AFF5ADD91CCD}"/>
              </a:ext>
            </a:extLst>
          </p:cNvPr>
          <p:cNvSpPr/>
          <p:nvPr/>
        </p:nvSpPr>
        <p:spPr>
          <a:xfrm>
            <a:off x="5220072" y="1347614"/>
            <a:ext cx="2952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É possível definir?</a:t>
            </a:r>
            <a:endParaRPr lang="pt-BR" sz="16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121E62-8999-4C21-9812-C53A40E3E61D}"/>
              </a:ext>
            </a:extLst>
          </p:cNvPr>
          <p:cNvSpPr/>
          <p:nvPr/>
        </p:nvSpPr>
        <p:spPr>
          <a:xfrm>
            <a:off x="5220072" y="1995686"/>
            <a:ext cx="2952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Existem técnicas para isso...</a:t>
            </a:r>
            <a:endParaRPr lang="pt-BR" sz="16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597D0F5-A7DB-4907-B0B2-19BEFD42286B}"/>
              </a:ext>
            </a:extLst>
          </p:cNvPr>
          <p:cNvSpPr/>
          <p:nvPr/>
        </p:nvSpPr>
        <p:spPr>
          <a:xfrm>
            <a:off x="5724128" y="2275007"/>
            <a:ext cx="2952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... ou trata-se de uma definição visual?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016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Valor de K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A7BEAF-15BC-4F2B-B796-65DF5A541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3598"/>
            <a:ext cx="4521857" cy="3468630"/>
          </a:xfrm>
          <a:prstGeom prst="rect">
            <a:avLst/>
          </a:prstGeom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BB910E90-2971-49F1-8E1F-DFC40C4D128F}"/>
              </a:ext>
            </a:extLst>
          </p:cNvPr>
          <p:cNvSpPr/>
          <p:nvPr/>
        </p:nvSpPr>
        <p:spPr>
          <a:xfrm>
            <a:off x="5251539" y="2962668"/>
            <a:ext cx="1273229" cy="1099510"/>
          </a:xfrm>
          <a:custGeom>
            <a:avLst/>
            <a:gdLst>
              <a:gd name="connsiteX0" fmla="*/ 21501 w 1273229"/>
              <a:gd name="connsiteY0" fmla="*/ 268212 h 1099510"/>
              <a:gd name="connsiteX1" fmla="*/ 181521 w 1273229"/>
              <a:gd name="connsiteY1" fmla="*/ 100572 h 1099510"/>
              <a:gd name="connsiteX2" fmla="*/ 516801 w 1273229"/>
              <a:gd name="connsiteY2" fmla="*/ 9132 h 1099510"/>
              <a:gd name="connsiteX3" fmla="*/ 859701 w 1273229"/>
              <a:gd name="connsiteY3" fmla="*/ 47232 h 1099510"/>
              <a:gd name="connsiteX4" fmla="*/ 1194981 w 1273229"/>
              <a:gd name="connsiteY4" fmla="*/ 397752 h 1099510"/>
              <a:gd name="connsiteX5" fmla="*/ 1217841 w 1273229"/>
              <a:gd name="connsiteY5" fmla="*/ 893052 h 1099510"/>
              <a:gd name="connsiteX6" fmla="*/ 554901 w 1273229"/>
              <a:gd name="connsiteY6" fmla="*/ 1098792 h 1099510"/>
              <a:gd name="connsiteX7" fmla="*/ 59601 w 1273229"/>
              <a:gd name="connsiteY7" fmla="*/ 832092 h 1099510"/>
              <a:gd name="connsiteX8" fmla="*/ 21501 w 1273229"/>
              <a:gd name="connsiteY8" fmla="*/ 268212 h 109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3229" h="1099510">
                <a:moveTo>
                  <a:pt x="21501" y="268212"/>
                </a:moveTo>
                <a:cubicBezTo>
                  <a:pt x="41821" y="146292"/>
                  <a:pt x="98971" y="143752"/>
                  <a:pt x="181521" y="100572"/>
                </a:cubicBezTo>
                <a:cubicBezTo>
                  <a:pt x="264071" y="57392"/>
                  <a:pt x="403771" y="18022"/>
                  <a:pt x="516801" y="9132"/>
                </a:cubicBezTo>
                <a:cubicBezTo>
                  <a:pt x="629831" y="242"/>
                  <a:pt x="746671" y="-17538"/>
                  <a:pt x="859701" y="47232"/>
                </a:cubicBezTo>
                <a:cubicBezTo>
                  <a:pt x="972731" y="112002"/>
                  <a:pt x="1135291" y="256782"/>
                  <a:pt x="1194981" y="397752"/>
                </a:cubicBezTo>
                <a:cubicBezTo>
                  <a:pt x="1254671" y="538722"/>
                  <a:pt x="1324521" y="776212"/>
                  <a:pt x="1217841" y="893052"/>
                </a:cubicBezTo>
                <a:cubicBezTo>
                  <a:pt x="1111161" y="1009892"/>
                  <a:pt x="747941" y="1108952"/>
                  <a:pt x="554901" y="1098792"/>
                </a:cubicBezTo>
                <a:cubicBezTo>
                  <a:pt x="361861" y="1088632"/>
                  <a:pt x="147231" y="970522"/>
                  <a:pt x="59601" y="832092"/>
                </a:cubicBezTo>
                <a:cubicBezTo>
                  <a:pt x="-28029" y="693662"/>
                  <a:pt x="1181" y="390132"/>
                  <a:pt x="21501" y="26821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2018D47C-7DE7-4874-BCFA-27E484A51D22}"/>
              </a:ext>
            </a:extLst>
          </p:cNvPr>
          <p:cNvSpPr/>
          <p:nvPr/>
        </p:nvSpPr>
        <p:spPr>
          <a:xfrm>
            <a:off x="5439809" y="1696156"/>
            <a:ext cx="1320531" cy="1142354"/>
          </a:xfrm>
          <a:custGeom>
            <a:avLst/>
            <a:gdLst>
              <a:gd name="connsiteX0" fmla="*/ 23731 w 1320531"/>
              <a:gd name="connsiteY0" fmla="*/ 231704 h 1142354"/>
              <a:gd name="connsiteX1" fmla="*/ 328531 w 1320531"/>
              <a:gd name="connsiteY1" fmla="*/ 56444 h 1142354"/>
              <a:gd name="connsiteX2" fmla="*/ 785731 w 1320531"/>
              <a:gd name="connsiteY2" fmla="*/ 3104 h 1142354"/>
              <a:gd name="connsiteX3" fmla="*/ 1181971 w 1320531"/>
              <a:gd name="connsiteY3" fmla="*/ 132644 h 1142354"/>
              <a:gd name="connsiteX4" fmla="*/ 1319131 w 1320531"/>
              <a:gd name="connsiteY4" fmla="*/ 536504 h 1142354"/>
              <a:gd name="connsiteX5" fmla="*/ 1113391 w 1320531"/>
              <a:gd name="connsiteY5" fmla="*/ 940364 h 1142354"/>
              <a:gd name="connsiteX6" fmla="*/ 633331 w 1320531"/>
              <a:gd name="connsiteY6" fmla="*/ 1115624 h 1142354"/>
              <a:gd name="connsiteX7" fmla="*/ 92311 w 1320531"/>
              <a:gd name="connsiteY7" fmla="*/ 1047044 h 1142354"/>
              <a:gd name="connsiteX8" fmla="*/ 23731 w 1320531"/>
              <a:gd name="connsiteY8" fmla="*/ 231704 h 11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0531" h="1142354">
                <a:moveTo>
                  <a:pt x="23731" y="231704"/>
                </a:moveTo>
                <a:cubicBezTo>
                  <a:pt x="63101" y="66604"/>
                  <a:pt x="201531" y="94544"/>
                  <a:pt x="328531" y="56444"/>
                </a:cubicBezTo>
                <a:cubicBezTo>
                  <a:pt x="455531" y="18344"/>
                  <a:pt x="643491" y="-9596"/>
                  <a:pt x="785731" y="3104"/>
                </a:cubicBezTo>
                <a:cubicBezTo>
                  <a:pt x="927971" y="15804"/>
                  <a:pt x="1093071" y="43744"/>
                  <a:pt x="1181971" y="132644"/>
                </a:cubicBezTo>
                <a:cubicBezTo>
                  <a:pt x="1270871" y="221544"/>
                  <a:pt x="1330561" y="401884"/>
                  <a:pt x="1319131" y="536504"/>
                </a:cubicBezTo>
                <a:cubicBezTo>
                  <a:pt x="1307701" y="671124"/>
                  <a:pt x="1227691" y="843844"/>
                  <a:pt x="1113391" y="940364"/>
                </a:cubicBezTo>
                <a:cubicBezTo>
                  <a:pt x="999091" y="1036884"/>
                  <a:pt x="803511" y="1097844"/>
                  <a:pt x="633331" y="1115624"/>
                </a:cubicBezTo>
                <a:cubicBezTo>
                  <a:pt x="463151" y="1133404"/>
                  <a:pt x="198991" y="1191824"/>
                  <a:pt x="92311" y="1047044"/>
                </a:cubicBezTo>
                <a:cubicBezTo>
                  <a:pt x="-14369" y="902264"/>
                  <a:pt x="-15639" y="396804"/>
                  <a:pt x="23731" y="231704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1F9C3E0F-6964-4A30-B25B-FCC625FD1699}"/>
              </a:ext>
            </a:extLst>
          </p:cNvPr>
          <p:cNvSpPr/>
          <p:nvPr/>
        </p:nvSpPr>
        <p:spPr>
          <a:xfrm>
            <a:off x="3134579" y="1544603"/>
            <a:ext cx="1242779" cy="1013787"/>
          </a:xfrm>
          <a:custGeom>
            <a:avLst/>
            <a:gdLst>
              <a:gd name="connsiteX0" fmla="*/ 218221 w 1242779"/>
              <a:gd name="connsiteY0" fmla="*/ 63217 h 1013787"/>
              <a:gd name="connsiteX1" fmla="*/ 477301 w 1242779"/>
              <a:gd name="connsiteY1" fmla="*/ 2257 h 1013787"/>
              <a:gd name="connsiteX2" fmla="*/ 1117381 w 1242779"/>
              <a:gd name="connsiteY2" fmla="*/ 147037 h 1013787"/>
              <a:gd name="connsiteX3" fmla="*/ 1231681 w 1242779"/>
              <a:gd name="connsiteY3" fmla="*/ 710917 h 1013787"/>
              <a:gd name="connsiteX4" fmla="*/ 957361 w 1242779"/>
              <a:gd name="connsiteY4" fmla="*/ 1008097 h 1013787"/>
              <a:gd name="connsiteX5" fmla="*/ 423961 w 1242779"/>
              <a:gd name="connsiteY5" fmla="*/ 878557 h 1013787"/>
              <a:gd name="connsiteX6" fmla="*/ 12481 w 1242779"/>
              <a:gd name="connsiteY6" fmla="*/ 543277 h 1013787"/>
              <a:gd name="connsiteX7" fmla="*/ 119161 w 1242779"/>
              <a:gd name="connsiteY7" fmla="*/ 124177 h 1013787"/>
              <a:gd name="connsiteX8" fmla="*/ 218221 w 1242779"/>
              <a:gd name="connsiteY8" fmla="*/ 63217 h 101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2779" h="1013787">
                <a:moveTo>
                  <a:pt x="218221" y="63217"/>
                </a:moveTo>
                <a:cubicBezTo>
                  <a:pt x="277911" y="42897"/>
                  <a:pt x="327441" y="-11713"/>
                  <a:pt x="477301" y="2257"/>
                </a:cubicBezTo>
                <a:cubicBezTo>
                  <a:pt x="627161" y="16227"/>
                  <a:pt x="991651" y="28927"/>
                  <a:pt x="1117381" y="147037"/>
                </a:cubicBezTo>
                <a:cubicBezTo>
                  <a:pt x="1243111" y="265147"/>
                  <a:pt x="1258351" y="567407"/>
                  <a:pt x="1231681" y="710917"/>
                </a:cubicBezTo>
                <a:cubicBezTo>
                  <a:pt x="1205011" y="854427"/>
                  <a:pt x="1091981" y="980157"/>
                  <a:pt x="957361" y="1008097"/>
                </a:cubicBezTo>
                <a:cubicBezTo>
                  <a:pt x="822741" y="1036037"/>
                  <a:pt x="581441" y="956027"/>
                  <a:pt x="423961" y="878557"/>
                </a:cubicBezTo>
                <a:cubicBezTo>
                  <a:pt x="266481" y="801087"/>
                  <a:pt x="63281" y="669007"/>
                  <a:pt x="12481" y="543277"/>
                </a:cubicBezTo>
                <a:cubicBezTo>
                  <a:pt x="-38319" y="417547"/>
                  <a:pt x="79791" y="202917"/>
                  <a:pt x="119161" y="124177"/>
                </a:cubicBezTo>
                <a:cubicBezTo>
                  <a:pt x="158531" y="45437"/>
                  <a:pt x="158531" y="83537"/>
                  <a:pt x="218221" y="63217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F02443F0-4D49-4435-A534-FB99453A08B3}"/>
              </a:ext>
            </a:extLst>
          </p:cNvPr>
          <p:cNvSpPr/>
          <p:nvPr/>
        </p:nvSpPr>
        <p:spPr>
          <a:xfrm>
            <a:off x="2998925" y="2730107"/>
            <a:ext cx="1250924" cy="1089824"/>
          </a:xfrm>
          <a:custGeom>
            <a:avLst/>
            <a:gdLst>
              <a:gd name="connsiteX0" fmla="*/ 18595 w 1250924"/>
              <a:gd name="connsiteY0" fmla="*/ 698893 h 1089824"/>
              <a:gd name="connsiteX1" fmla="*/ 26215 w 1250924"/>
              <a:gd name="connsiteY1" fmla="*/ 455053 h 1089824"/>
              <a:gd name="connsiteX2" fmla="*/ 186235 w 1250924"/>
              <a:gd name="connsiteY2" fmla="*/ 127393 h 1089824"/>
              <a:gd name="connsiteX3" fmla="*/ 414835 w 1250924"/>
              <a:gd name="connsiteY3" fmla="*/ 28333 h 1089824"/>
              <a:gd name="connsiteX4" fmla="*/ 818695 w 1250924"/>
              <a:gd name="connsiteY4" fmla="*/ 20713 h 1089824"/>
              <a:gd name="connsiteX5" fmla="*/ 1115875 w 1250924"/>
              <a:gd name="connsiteY5" fmla="*/ 279793 h 1089824"/>
              <a:gd name="connsiteX6" fmla="*/ 1237795 w 1250924"/>
              <a:gd name="connsiteY6" fmla="*/ 744613 h 1089824"/>
              <a:gd name="connsiteX7" fmla="*/ 818695 w 1250924"/>
              <a:gd name="connsiteY7" fmla="*/ 1041793 h 1089824"/>
              <a:gd name="connsiteX8" fmla="*/ 209095 w 1250924"/>
              <a:gd name="connsiteY8" fmla="*/ 1057033 h 1089824"/>
              <a:gd name="connsiteX9" fmla="*/ 18595 w 1250924"/>
              <a:gd name="connsiteY9" fmla="*/ 698893 h 108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0924" h="1089824">
                <a:moveTo>
                  <a:pt x="18595" y="698893"/>
                </a:moveTo>
                <a:cubicBezTo>
                  <a:pt x="-11885" y="598563"/>
                  <a:pt x="-1725" y="550303"/>
                  <a:pt x="26215" y="455053"/>
                </a:cubicBezTo>
                <a:cubicBezTo>
                  <a:pt x="54155" y="359803"/>
                  <a:pt x="121465" y="198513"/>
                  <a:pt x="186235" y="127393"/>
                </a:cubicBezTo>
                <a:cubicBezTo>
                  <a:pt x="251005" y="56273"/>
                  <a:pt x="309425" y="46113"/>
                  <a:pt x="414835" y="28333"/>
                </a:cubicBezTo>
                <a:cubicBezTo>
                  <a:pt x="520245" y="10553"/>
                  <a:pt x="701855" y="-21197"/>
                  <a:pt x="818695" y="20713"/>
                </a:cubicBezTo>
                <a:cubicBezTo>
                  <a:pt x="935535" y="62623"/>
                  <a:pt x="1046025" y="159143"/>
                  <a:pt x="1115875" y="279793"/>
                </a:cubicBezTo>
                <a:cubicBezTo>
                  <a:pt x="1185725" y="400443"/>
                  <a:pt x="1287325" y="617613"/>
                  <a:pt x="1237795" y="744613"/>
                </a:cubicBezTo>
                <a:cubicBezTo>
                  <a:pt x="1188265" y="871613"/>
                  <a:pt x="990145" y="989723"/>
                  <a:pt x="818695" y="1041793"/>
                </a:cubicBezTo>
                <a:cubicBezTo>
                  <a:pt x="647245" y="1093863"/>
                  <a:pt x="341175" y="1110373"/>
                  <a:pt x="209095" y="1057033"/>
                </a:cubicBezTo>
                <a:cubicBezTo>
                  <a:pt x="77015" y="1003693"/>
                  <a:pt x="49075" y="799223"/>
                  <a:pt x="18595" y="69889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9C9B0FAE-CC8B-4CD9-AEEC-F4C125210576}"/>
              </a:ext>
            </a:extLst>
          </p:cNvPr>
          <p:cNvSpPr/>
          <p:nvPr/>
        </p:nvSpPr>
        <p:spPr>
          <a:xfrm>
            <a:off x="3024626" y="1626090"/>
            <a:ext cx="1308987" cy="2227250"/>
          </a:xfrm>
          <a:custGeom>
            <a:avLst/>
            <a:gdLst>
              <a:gd name="connsiteX0" fmla="*/ 30994 w 1308987"/>
              <a:gd name="connsiteY0" fmla="*/ 2046750 h 2227250"/>
              <a:gd name="connsiteX1" fmla="*/ 514 w 1308987"/>
              <a:gd name="connsiteY1" fmla="*/ 1498110 h 2227250"/>
              <a:gd name="connsiteX2" fmla="*/ 46234 w 1308987"/>
              <a:gd name="connsiteY2" fmla="*/ 690390 h 2227250"/>
              <a:gd name="connsiteX3" fmla="*/ 290074 w 1308987"/>
              <a:gd name="connsiteY3" fmla="*/ 164610 h 2227250"/>
              <a:gd name="connsiteX4" fmla="*/ 640594 w 1308987"/>
              <a:gd name="connsiteY4" fmla="*/ 12210 h 2227250"/>
              <a:gd name="connsiteX5" fmla="*/ 1036834 w 1308987"/>
              <a:gd name="connsiteY5" fmla="*/ 73170 h 2227250"/>
              <a:gd name="connsiteX6" fmla="*/ 1166374 w 1308987"/>
              <a:gd name="connsiteY6" fmla="*/ 576090 h 2227250"/>
              <a:gd name="connsiteX7" fmla="*/ 1303534 w 1308987"/>
              <a:gd name="connsiteY7" fmla="*/ 1117110 h 2227250"/>
              <a:gd name="connsiteX8" fmla="*/ 1212094 w 1308987"/>
              <a:gd name="connsiteY8" fmla="*/ 1886730 h 2227250"/>
              <a:gd name="connsiteX9" fmla="*/ 610114 w 1308987"/>
              <a:gd name="connsiteY9" fmla="*/ 2191530 h 2227250"/>
              <a:gd name="connsiteX10" fmla="*/ 160534 w 1308987"/>
              <a:gd name="connsiteY10" fmla="*/ 2206770 h 2227250"/>
              <a:gd name="connsiteX11" fmla="*/ 30994 w 1308987"/>
              <a:gd name="connsiteY11" fmla="*/ 2046750 h 222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08987" h="2227250">
                <a:moveTo>
                  <a:pt x="30994" y="2046750"/>
                </a:moveTo>
                <a:cubicBezTo>
                  <a:pt x="4324" y="1928640"/>
                  <a:pt x="-2026" y="1724170"/>
                  <a:pt x="514" y="1498110"/>
                </a:cubicBezTo>
                <a:cubicBezTo>
                  <a:pt x="3054" y="1272050"/>
                  <a:pt x="-2026" y="912640"/>
                  <a:pt x="46234" y="690390"/>
                </a:cubicBezTo>
                <a:cubicBezTo>
                  <a:pt x="94494" y="468140"/>
                  <a:pt x="191014" y="277640"/>
                  <a:pt x="290074" y="164610"/>
                </a:cubicBezTo>
                <a:cubicBezTo>
                  <a:pt x="389134" y="51580"/>
                  <a:pt x="516134" y="27450"/>
                  <a:pt x="640594" y="12210"/>
                </a:cubicBezTo>
                <a:cubicBezTo>
                  <a:pt x="765054" y="-3030"/>
                  <a:pt x="949204" y="-20810"/>
                  <a:pt x="1036834" y="73170"/>
                </a:cubicBezTo>
                <a:cubicBezTo>
                  <a:pt x="1124464" y="167150"/>
                  <a:pt x="1121924" y="402100"/>
                  <a:pt x="1166374" y="576090"/>
                </a:cubicBezTo>
                <a:cubicBezTo>
                  <a:pt x="1210824" y="750080"/>
                  <a:pt x="1295914" y="898670"/>
                  <a:pt x="1303534" y="1117110"/>
                </a:cubicBezTo>
                <a:cubicBezTo>
                  <a:pt x="1311154" y="1335550"/>
                  <a:pt x="1327664" y="1707660"/>
                  <a:pt x="1212094" y="1886730"/>
                </a:cubicBezTo>
                <a:cubicBezTo>
                  <a:pt x="1096524" y="2065800"/>
                  <a:pt x="785374" y="2138190"/>
                  <a:pt x="610114" y="2191530"/>
                </a:cubicBezTo>
                <a:cubicBezTo>
                  <a:pt x="434854" y="2244870"/>
                  <a:pt x="255784" y="2228360"/>
                  <a:pt x="160534" y="2206770"/>
                </a:cubicBezTo>
                <a:cubicBezTo>
                  <a:pt x="65284" y="2185180"/>
                  <a:pt x="57664" y="2164860"/>
                  <a:pt x="30994" y="204675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E9213B09-2F3A-4B15-9678-1618E86D44D6}"/>
              </a:ext>
            </a:extLst>
          </p:cNvPr>
          <p:cNvSpPr/>
          <p:nvPr/>
        </p:nvSpPr>
        <p:spPr>
          <a:xfrm>
            <a:off x="5294479" y="1794835"/>
            <a:ext cx="1498829" cy="2147788"/>
          </a:xfrm>
          <a:custGeom>
            <a:avLst/>
            <a:gdLst>
              <a:gd name="connsiteX0" fmla="*/ 169061 w 1498829"/>
              <a:gd name="connsiteY0" fmla="*/ 2068505 h 2147788"/>
              <a:gd name="connsiteX1" fmla="*/ 39521 w 1498829"/>
              <a:gd name="connsiteY1" fmla="*/ 1763705 h 2147788"/>
              <a:gd name="connsiteX2" fmla="*/ 24281 w 1498829"/>
              <a:gd name="connsiteY2" fmla="*/ 1375085 h 2147788"/>
              <a:gd name="connsiteX3" fmla="*/ 24281 w 1498829"/>
              <a:gd name="connsiteY3" fmla="*/ 674045 h 2147788"/>
              <a:gd name="connsiteX4" fmla="*/ 344321 w 1498829"/>
              <a:gd name="connsiteY4" fmla="*/ 186365 h 2147788"/>
              <a:gd name="connsiteX5" fmla="*/ 778661 w 1498829"/>
              <a:gd name="connsiteY5" fmla="*/ 3485 h 2147788"/>
              <a:gd name="connsiteX6" fmla="*/ 1357781 w 1498829"/>
              <a:gd name="connsiteY6" fmla="*/ 110165 h 2147788"/>
              <a:gd name="connsiteX7" fmla="*/ 1494941 w 1498829"/>
              <a:gd name="connsiteY7" fmla="*/ 605465 h 2147788"/>
              <a:gd name="connsiteX8" fmla="*/ 1258721 w 1498829"/>
              <a:gd name="connsiteY8" fmla="*/ 2007545 h 2147788"/>
              <a:gd name="connsiteX9" fmla="*/ 169061 w 1498829"/>
              <a:gd name="connsiteY9" fmla="*/ 2068505 h 214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8829" h="2147788">
                <a:moveTo>
                  <a:pt x="169061" y="2068505"/>
                </a:moveTo>
                <a:cubicBezTo>
                  <a:pt x="-34139" y="2027865"/>
                  <a:pt x="63651" y="1879275"/>
                  <a:pt x="39521" y="1763705"/>
                </a:cubicBezTo>
                <a:cubicBezTo>
                  <a:pt x="15391" y="1648135"/>
                  <a:pt x="26821" y="1556695"/>
                  <a:pt x="24281" y="1375085"/>
                </a:cubicBezTo>
                <a:cubicBezTo>
                  <a:pt x="21741" y="1193475"/>
                  <a:pt x="-29059" y="872165"/>
                  <a:pt x="24281" y="674045"/>
                </a:cubicBezTo>
                <a:cubicBezTo>
                  <a:pt x="77621" y="475925"/>
                  <a:pt x="218591" y="298125"/>
                  <a:pt x="344321" y="186365"/>
                </a:cubicBezTo>
                <a:cubicBezTo>
                  <a:pt x="470051" y="74605"/>
                  <a:pt x="609751" y="16185"/>
                  <a:pt x="778661" y="3485"/>
                </a:cubicBezTo>
                <a:cubicBezTo>
                  <a:pt x="947571" y="-9215"/>
                  <a:pt x="1238401" y="9835"/>
                  <a:pt x="1357781" y="110165"/>
                </a:cubicBezTo>
                <a:cubicBezTo>
                  <a:pt x="1477161" y="210495"/>
                  <a:pt x="1511451" y="289235"/>
                  <a:pt x="1494941" y="605465"/>
                </a:cubicBezTo>
                <a:cubicBezTo>
                  <a:pt x="1478431" y="921695"/>
                  <a:pt x="1482241" y="1761165"/>
                  <a:pt x="1258721" y="2007545"/>
                </a:cubicBezTo>
                <a:cubicBezTo>
                  <a:pt x="1035201" y="2253925"/>
                  <a:pt x="372261" y="2109145"/>
                  <a:pt x="169061" y="2068505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C56CE44-6F09-44DA-9ECD-11600D8300CA}"/>
                  </a:ext>
                </a:extLst>
              </p:cNvPr>
              <p:cNvSpPr/>
              <p:nvPr/>
            </p:nvSpPr>
            <p:spPr>
              <a:xfrm>
                <a:off x="7380312" y="1259824"/>
                <a:ext cx="945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C56CE44-6F09-44DA-9ECD-11600D830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259824"/>
                <a:ext cx="945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B946948-23B9-4B03-9390-30F96AECC35B}"/>
                  </a:ext>
                </a:extLst>
              </p:cNvPr>
              <p:cNvSpPr/>
              <p:nvPr/>
            </p:nvSpPr>
            <p:spPr>
              <a:xfrm>
                <a:off x="7380312" y="1653085"/>
                <a:ext cx="945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=2?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B946948-23B9-4B03-9390-30F96AECC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653085"/>
                <a:ext cx="9450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5222E022-D747-424A-B7EC-8965001E3506}"/>
                  </a:ext>
                </a:extLst>
              </p:cNvPr>
              <p:cNvSpPr/>
              <p:nvPr/>
            </p:nvSpPr>
            <p:spPr>
              <a:xfrm>
                <a:off x="7380312" y="2049412"/>
                <a:ext cx="945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=3?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5222E022-D747-424A-B7EC-8965001E3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049412"/>
                <a:ext cx="945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4606C3D2-AE6E-40A4-84DA-2E1BC1E6064F}"/>
                  </a:ext>
                </a:extLst>
              </p:cNvPr>
              <p:cNvSpPr/>
              <p:nvPr/>
            </p:nvSpPr>
            <p:spPr>
              <a:xfrm>
                <a:off x="7380312" y="2445739"/>
                <a:ext cx="1052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=…?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4606C3D2-AE6E-40A4-84DA-2E1BC1E60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445739"/>
                <a:ext cx="10524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15" grpId="0"/>
      <p:bldP spid="17" grpId="0"/>
      <p:bldP spid="19" grpId="0"/>
      <p:bldP spid="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Elbow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0C48000-2290-4F76-9894-9C58E8FB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9622"/>
            <a:ext cx="3963715" cy="295278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A5C6424-1DC3-43B3-BB50-EA6ACACF4689}"/>
              </a:ext>
            </a:extLst>
          </p:cNvPr>
          <p:cNvSpPr/>
          <p:nvPr/>
        </p:nvSpPr>
        <p:spPr>
          <a:xfrm>
            <a:off x="4719290" y="1347614"/>
            <a:ext cx="3669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Coletada a função de custo p/ cada K;</a:t>
            </a:r>
            <a:endParaRPr lang="pt-BR" sz="16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3F1F19-0443-40CD-9969-2F969150912F}"/>
              </a:ext>
            </a:extLst>
          </p:cNvPr>
          <p:cNvSpPr/>
          <p:nvPr/>
        </p:nvSpPr>
        <p:spPr>
          <a:xfrm>
            <a:off x="4506541" y="1753820"/>
            <a:ext cx="4101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    Espera-se um decréscimo de J conforme o aumento do número de clusters K;</a:t>
            </a:r>
            <a:endParaRPr lang="pt-BR" sz="16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275DA1B-1979-48BC-AE13-E9CDBDAFEFDA}"/>
              </a:ext>
            </a:extLst>
          </p:cNvPr>
          <p:cNvSpPr/>
          <p:nvPr/>
        </p:nvSpPr>
        <p:spPr>
          <a:xfrm>
            <a:off x="4512613" y="2391389"/>
            <a:ext cx="41011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    Porém, existe um ponto em específico...</a:t>
            </a:r>
            <a:endParaRPr lang="pt-BR" sz="16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3EBBE63-5779-42E5-88C0-6E12468E224D}"/>
              </a:ext>
            </a:extLst>
          </p:cNvPr>
          <p:cNvSpPr/>
          <p:nvPr/>
        </p:nvSpPr>
        <p:spPr>
          <a:xfrm>
            <a:off x="2020628" y="2859782"/>
            <a:ext cx="288032" cy="25179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14F0FAD-BE78-4431-98C0-E5B3FCB4ED37}"/>
              </a:ext>
            </a:extLst>
          </p:cNvPr>
          <p:cNvCxnSpPr/>
          <p:nvPr/>
        </p:nvCxnSpPr>
        <p:spPr>
          <a:xfrm flipH="1">
            <a:off x="2245998" y="258592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FBBA275B-7CF8-4265-889D-6EE8742BB390}"/>
              </a:ext>
            </a:extLst>
          </p:cNvPr>
          <p:cNvSpPr/>
          <p:nvPr/>
        </p:nvSpPr>
        <p:spPr>
          <a:xfrm>
            <a:off x="2164644" y="2215024"/>
            <a:ext cx="2050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pt-B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Elbow</a:t>
            </a: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(cotovelo)</a:t>
            </a:r>
            <a:endParaRPr lang="pt-BR" sz="1600" b="1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DE35DA0-24C4-46D3-B511-D6947E47E8D6}"/>
              </a:ext>
            </a:extLst>
          </p:cNvPr>
          <p:cNvSpPr/>
          <p:nvPr/>
        </p:nvSpPr>
        <p:spPr>
          <a:xfrm>
            <a:off x="1835696" y="1398244"/>
            <a:ext cx="1649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    K ótimo = 3</a:t>
            </a:r>
            <a:endParaRPr lang="pt-BR" sz="16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713AF72-200E-4DBE-9D50-2C66811F2401}"/>
              </a:ext>
            </a:extLst>
          </p:cNvPr>
          <p:cNvSpPr/>
          <p:nvPr/>
        </p:nvSpPr>
        <p:spPr>
          <a:xfrm>
            <a:off x="4712743" y="3475538"/>
            <a:ext cx="3669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Sempre este ponto ficará visível?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3586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/>
      <p:bldP spid="18" grpId="1"/>
      <p:bldP spid="21" grpId="0"/>
      <p:bldP spid="21" grpId="1"/>
      <p:bldP spid="10" grpId="0" animBg="1"/>
      <p:bldP spid="22" grpId="0"/>
      <p:bldP spid="23" grpId="0"/>
      <p:bldP spid="24" grpId="0"/>
      <p:bldP spid="24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Elbow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0C48000-2290-4F76-9894-9C58E8FB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9622"/>
            <a:ext cx="3963715" cy="295278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3EBBE63-5779-42E5-88C0-6E12468E224D}"/>
              </a:ext>
            </a:extLst>
          </p:cNvPr>
          <p:cNvSpPr/>
          <p:nvPr/>
        </p:nvSpPr>
        <p:spPr>
          <a:xfrm>
            <a:off x="2020628" y="2859782"/>
            <a:ext cx="288032" cy="25179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14F0FAD-BE78-4431-98C0-E5B3FCB4ED37}"/>
              </a:ext>
            </a:extLst>
          </p:cNvPr>
          <p:cNvCxnSpPr/>
          <p:nvPr/>
        </p:nvCxnSpPr>
        <p:spPr>
          <a:xfrm flipH="1">
            <a:off x="2245998" y="258592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FBBA275B-7CF8-4265-889D-6EE8742BB390}"/>
              </a:ext>
            </a:extLst>
          </p:cNvPr>
          <p:cNvSpPr/>
          <p:nvPr/>
        </p:nvSpPr>
        <p:spPr>
          <a:xfrm>
            <a:off x="2164644" y="2215024"/>
            <a:ext cx="2050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pt-B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Elbow</a:t>
            </a: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(cotovelo)</a:t>
            </a:r>
            <a:endParaRPr lang="pt-BR" sz="1600" b="1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DE35DA0-24C4-46D3-B511-D6947E47E8D6}"/>
              </a:ext>
            </a:extLst>
          </p:cNvPr>
          <p:cNvSpPr/>
          <p:nvPr/>
        </p:nvSpPr>
        <p:spPr>
          <a:xfrm>
            <a:off x="1835696" y="1398244"/>
            <a:ext cx="1649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    K ótimo = 3</a:t>
            </a:r>
            <a:endParaRPr lang="pt-BR" sz="16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D26ABCB-65C2-42AB-A188-90523D4AF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696" y="1520384"/>
            <a:ext cx="4027760" cy="2930593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DFBABD6-4D28-40AE-9D96-8992929EE6E6}"/>
              </a:ext>
            </a:extLst>
          </p:cNvPr>
          <p:cNvSpPr/>
          <p:nvPr/>
        </p:nvSpPr>
        <p:spPr>
          <a:xfrm>
            <a:off x="6084168" y="1419622"/>
            <a:ext cx="1649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    K ótimo = ?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21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Escolhendo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Valor de K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5407FA-D984-475F-9223-D67557C50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89003"/>
            <a:ext cx="7740352" cy="331499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25C49A4-086F-44C0-9111-FCAABE4DA27B}"/>
              </a:ext>
            </a:extLst>
          </p:cNvPr>
          <p:cNvSpPr/>
          <p:nvPr/>
        </p:nvSpPr>
        <p:spPr>
          <a:xfrm>
            <a:off x="602020" y="1141703"/>
            <a:ext cx="8002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Importante considerar o problema de negócio e a influência de K nos resultados obtidos</a:t>
            </a:r>
            <a:endParaRPr lang="pt-BR" sz="1600" i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E313323-12C7-44FC-9445-2D1A633C1AA8}"/>
              </a:ext>
            </a:extLst>
          </p:cNvPr>
          <p:cNvSpPr/>
          <p:nvPr/>
        </p:nvSpPr>
        <p:spPr>
          <a:xfrm>
            <a:off x="3203848" y="1635646"/>
            <a:ext cx="1008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(P, M, G)</a:t>
            </a:r>
            <a:endParaRPr lang="pt-BR" sz="1200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B6663B-4369-4819-8F79-4AE0372F95C1}"/>
              </a:ext>
            </a:extLst>
          </p:cNvPr>
          <p:cNvSpPr/>
          <p:nvPr/>
        </p:nvSpPr>
        <p:spPr>
          <a:xfrm>
            <a:off x="7236296" y="163564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(PP, M, G, GG, XG)</a:t>
            </a:r>
            <a:endParaRPr lang="pt-BR" sz="1200" b="1" dirty="0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93856DC-F24A-4CE8-9285-83632A7DAADA}"/>
              </a:ext>
            </a:extLst>
          </p:cNvPr>
          <p:cNvSpPr/>
          <p:nvPr/>
        </p:nvSpPr>
        <p:spPr>
          <a:xfrm>
            <a:off x="1237410" y="3431940"/>
            <a:ext cx="1234309" cy="975631"/>
          </a:xfrm>
          <a:custGeom>
            <a:avLst/>
            <a:gdLst>
              <a:gd name="connsiteX0" fmla="*/ 12270 w 1234309"/>
              <a:gd name="connsiteY0" fmla="*/ 759060 h 975631"/>
              <a:gd name="connsiteX1" fmla="*/ 12270 w 1234309"/>
              <a:gd name="connsiteY1" fmla="*/ 499980 h 975631"/>
              <a:gd name="connsiteX2" fmla="*/ 141810 w 1234309"/>
              <a:gd name="connsiteY2" fmla="*/ 240900 h 975631"/>
              <a:gd name="connsiteX3" fmla="*/ 378030 w 1234309"/>
              <a:gd name="connsiteY3" fmla="*/ 35160 h 975631"/>
              <a:gd name="connsiteX4" fmla="*/ 720930 w 1234309"/>
              <a:gd name="connsiteY4" fmla="*/ 12300 h 975631"/>
              <a:gd name="connsiteX5" fmla="*/ 1094310 w 1234309"/>
              <a:gd name="connsiteY5" fmla="*/ 164700 h 975631"/>
              <a:gd name="connsiteX6" fmla="*/ 1231470 w 1234309"/>
              <a:gd name="connsiteY6" fmla="*/ 431400 h 975631"/>
              <a:gd name="connsiteX7" fmla="*/ 1155270 w 1234309"/>
              <a:gd name="connsiteY7" fmla="*/ 637140 h 975631"/>
              <a:gd name="connsiteX8" fmla="*/ 804750 w 1234309"/>
              <a:gd name="connsiteY8" fmla="*/ 903840 h 975631"/>
              <a:gd name="connsiteX9" fmla="*/ 347550 w 1234309"/>
              <a:gd name="connsiteY9" fmla="*/ 972420 h 975631"/>
              <a:gd name="connsiteX10" fmla="*/ 73230 w 1234309"/>
              <a:gd name="connsiteY10" fmla="*/ 827640 h 975631"/>
              <a:gd name="connsiteX11" fmla="*/ 12270 w 1234309"/>
              <a:gd name="connsiteY11" fmla="*/ 759060 h 9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34309" h="975631">
                <a:moveTo>
                  <a:pt x="12270" y="759060"/>
                </a:moveTo>
                <a:cubicBezTo>
                  <a:pt x="2110" y="704450"/>
                  <a:pt x="-9320" y="586340"/>
                  <a:pt x="12270" y="499980"/>
                </a:cubicBezTo>
                <a:cubicBezTo>
                  <a:pt x="33860" y="413620"/>
                  <a:pt x="80850" y="318370"/>
                  <a:pt x="141810" y="240900"/>
                </a:cubicBezTo>
                <a:cubicBezTo>
                  <a:pt x="202770" y="163430"/>
                  <a:pt x="281510" y="73260"/>
                  <a:pt x="378030" y="35160"/>
                </a:cubicBezTo>
                <a:cubicBezTo>
                  <a:pt x="474550" y="-2940"/>
                  <a:pt x="601550" y="-9290"/>
                  <a:pt x="720930" y="12300"/>
                </a:cubicBezTo>
                <a:cubicBezTo>
                  <a:pt x="840310" y="33890"/>
                  <a:pt x="1009220" y="94850"/>
                  <a:pt x="1094310" y="164700"/>
                </a:cubicBezTo>
                <a:cubicBezTo>
                  <a:pt x="1179400" y="234550"/>
                  <a:pt x="1221310" y="352660"/>
                  <a:pt x="1231470" y="431400"/>
                </a:cubicBezTo>
                <a:cubicBezTo>
                  <a:pt x="1241630" y="510140"/>
                  <a:pt x="1226390" y="558400"/>
                  <a:pt x="1155270" y="637140"/>
                </a:cubicBezTo>
                <a:cubicBezTo>
                  <a:pt x="1084150" y="715880"/>
                  <a:pt x="939370" y="847960"/>
                  <a:pt x="804750" y="903840"/>
                </a:cubicBezTo>
                <a:cubicBezTo>
                  <a:pt x="670130" y="959720"/>
                  <a:pt x="469470" y="985120"/>
                  <a:pt x="347550" y="972420"/>
                </a:cubicBezTo>
                <a:cubicBezTo>
                  <a:pt x="225630" y="959720"/>
                  <a:pt x="125300" y="859390"/>
                  <a:pt x="73230" y="827640"/>
                </a:cubicBezTo>
                <a:cubicBezTo>
                  <a:pt x="21160" y="795890"/>
                  <a:pt x="22430" y="813670"/>
                  <a:pt x="12270" y="7590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B1117251-1A59-481C-B628-64C55F3E7E10}"/>
              </a:ext>
            </a:extLst>
          </p:cNvPr>
          <p:cNvSpPr/>
          <p:nvPr/>
        </p:nvSpPr>
        <p:spPr>
          <a:xfrm>
            <a:off x="1835696" y="2423380"/>
            <a:ext cx="1459052" cy="1224265"/>
          </a:xfrm>
          <a:custGeom>
            <a:avLst/>
            <a:gdLst>
              <a:gd name="connsiteX0" fmla="*/ 22257 w 1459052"/>
              <a:gd name="connsiteY0" fmla="*/ 658950 h 1224265"/>
              <a:gd name="connsiteX1" fmla="*/ 29877 w 1459052"/>
              <a:gd name="connsiteY1" fmla="*/ 514170 h 1224265"/>
              <a:gd name="connsiteX2" fmla="*/ 151797 w 1459052"/>
              <a:gd name="connsiteY2" fmla="*/ 216990 h 1224265"/>
              <a:gd name="connsiteX3" fmla="*/ 380397 w 1459052"/>
              <a:gd name="connsiteY3" fmla="*/ 49350 h 1224265"/>
              <a:gd name="connsiteX4" fmla="*/ 784257 w 1459052"/>
              <a:gd name="connsiteY4" fmla="*/ 11250 h 1224265"/>
              <a:gd name="connsiteX5" fmla="*/ 1134777 w 1459052"/>
              <a:gd name="connsiteY5" fmla="*/ 224610 h 1224265"/>
              <a:gd name="connsiteX6" fmla="*/ 1378617 w 1459052"/>
              <a:gd name="connsiteY6" fmla="*/ 483690 h 1224265"/>
              <a:gd name="connsiteX7" fmla="*/ 1454817 w 1459052"/>
              <a:gd name="connsiteY7" fmla="*/ 879930 h 1224265"/>
              <a:gd name="connsiteX8" fmla="*/ 1271937 w 1459052"/>
              <a:gd name="connsiteY8" fmla="*/ 1154250 h 1224265"/>
              <a:gd name="connsiteX9" fmla="*/ 738537 w 1459052"/>
              <a:gd name="connsiteY9" fmla="*/ 1215210 h 1224265"/>
              <a:gd name="connsiteX10" fmla="*/ 288957 w 1459052"/>
              <a:gd name="connsiteY10" fmla="*/ 1001850 h 1224265"/>
              <a:gd name="connsiteX11" fmla="*/ 22257 w 1459052"/>
              <a:gd name="connsiteY11" fmla="*/ 658950 h 122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9052" h="1224265">
                <a:moveTo>
                  <a:pt x="22257" y="658950"/>
                </a:moveTo>
                <a:cubicBezTo>
                  <a:pt x="-20923" y="577670"/>
                  <a:pt x="8287" y="587830"/>
                  <a:pt x="29877" y="514170"/>
                </a:cubicBezTo>
                <a:cubicBezTo>
                  <a:pt x="51467" y="440510"/>
                  <a:pt x="93377" y="294460"/>
                  <a:pt x="151797" y="216990"/>
                </a:cubicBezTo>
                <a:cubicBezTo>
                  <a:pt x="210217" y="139520"/>
                  <a:pt x="274987" y="83640"/>
                  <a:pt x="380397" y="49350"/>
                </a:cubicBezTo>
                <a:cubicBezTo>
                  <a:pt x="485807" y="15060"/>
                  <a:pt x="658527" y="-17960"/>
                  <a:pt x="784257" y="11250"/>
                </a:cubicBezTo>
                <a:cubicBezTo>
                  <a:pt x="909987" y="40460"/>
                  <a:pt x="1035717" y="145870"/>
                  <a:pt x="1134777" y="224610"/>
                </a:cubicBezTo>
                <a:cubicBezTo>
                  <a:pt x="1233837" y="303350"/>
                  <a:pt x="1325277" y="374470"/>
                  <a:pt x="1378617" y="483690"/>
                </a:cubicBezTo>
                <a:cubicBezTo>
                  <a:pt x="1431957" y="592910"/>
                  <a:pt x="1472597" y="768170"/>
                  <a:pt x="1454817" y="879930"/>
                </a:cubicBezTo>
                <a:cubicBezTo>
                  <a:pt x="1437037" y="991690"/>
                  <a:pt x="1391317" y="1098370"/>
                  <a:pt x="1271937" y="1154250"/>
                </a:cubicBezTo>
                <a:cubicBezTo>
                  <a:pt x="1152557" y="1210130"/>
                  <a:pt x="902367" y="1240610"/>
                  <a:pt x="738537" y="1215210"/>
                </a:cubicBezTo>
                <a:cubicBezTo>
                  <a:pt x="574707" y="1189810"/>
                  <a:pt x="407067" y="1086940"/>
                  <a:pt x="288957" y="1001850"/>
                </a:cubicBezTo>
                <a:cubicBezTo>
                  <a:pt x="170847" y="916760"/>
                  <a:pt x="65437" y="740230"/>
                  <a:pt x="22257" y="65895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09137D9-7729-4BD6-8B23-F4E2E66CE8CB}"/>
              </a:ext>
            </a:extLst>
          </p:cNvPr>
          <p:cNvSpPr/>
          <p:nvPr/>
        </p:nvSpPr>
        <p:spPr>
          <a:xfrm>
            <a:off x="2897656" y="1973870"/>
            <a:ext cx="1166929" cy="960907"/>
          </a:xfrm>
          <a:custGeom>
            <a:avLst/>
            <a:gdLst>
              <a:gd name="connsiteX0" fmla="*/ 11857 w 1166929"/>
              <a:gd name="connsiteY0" fmla="*/ 300740 h 960907"/>
              <a:gd name="connsiteX1" fmla="*/ 187117 w 1166929"/>
              <a:gd name="connsiteY1" fmla="*/ 87380 h 960907"/>
              <a:gd name="connsiteX2" fmla="*/ 773857 w 1166929"/>
              <a:gd name="connsiteY2" fmla="*/ 3560 h 960907"/>
              <a:gd name="connsiteX3" fmla="*/ 1078657 w 1166929"/>
              <a:gd name="connsiteY3" fmla="*/ 194060 h 960907"/>
              <a:gd name="connsiteX4" fmla="*/ 1154857 w 1166929"/>
              <a:gd name="connsiteY4" fmla="*/ 559820 h 960907"/>
              <a:gd name="connsiteX5" fmla="*/ 865297 w 1166929"/>
              <a:gd name="connsiteY5" fmla="*/ 933200 h 960907"/>
              <a:gd name="connsiteX6" fmla="*/ 316657 w 1166929"/>
              <a:gd name="connsiteY6" fmla="*/ 895100 h 960907"/>
              <a:gd name="connsiteX7" fmla="*/ 49957 w 1166929"/>
              <a:gd name="connsiteY7" fmla="*/ 590300 h 960907"/>
              <a:gd name="connsiteX8" fmla="*/ 11857 w 1166929"/>
              <a:gd name="connsiteY8" fmla="*/ 300740 h 96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6929" h="960907">
                <a:moveTo>
                  <a:pt x="11857" y="300740"/>
                </a:moveTo>
                <a:cubicBezTo>
                  <a:pt x="34717" y="216920"/>
                  <a:pt x="60117" y="136910"/>
                  <a:pt x="187117" y="87380"/>
                </a:cubicBezTo>
                <a:cubicBezTo>
                  <a:pt x="314117" y="37850"/>
                  <a:pt x="625267" y="-14220"/>
                  <a:pt x="773857" y="3560"/>
                </a:cubicBezTo>
                <a:cubicBezTo>
                  <a:pt x="922447" y="21340"/>
                  <a:pt x="1015157" y="101350"/>
                  <a:pt x="1078657" y="194060"/>
                </a:cubicBezTo>
                <a:cubicBezTo>
                  <a:pt x="1142157" y="286770"/>
                  <a:pt x="1190417" y="436630"/>
                  <a:pt x="1154857" y="559820"/>
                </a:cubicBezTo>
                <a:cubicBezTo>
                  <a:pt x="1119297" y="683010"/>
                  <a:pt x="1004997" y="877320"/>
                  <a:pt x="865297" y="933200"/>
                </a:cubicBezTo>
                <a:cubicBezTo>
                  <a:pt x="725597" y="989080"/>
                  <a:pt x="452547" y="952250"/>
                  <a:pt x="316657" y="895100"/>
                </a:cubicBezTo>
                <a:cubicBezTo>
                  <a:pt x="180767" y="837950"/>
                  <a:pt x="102027" y="685550"/>
                  <a:pt x="49957" y="590300"/>
                </a:cubicBezTo>
                <a:cubicBezTo>
                  <a:pt x="-2113" y="495050"/>
                  <a:pt x="-11003" y="384560"/>
                  <a:pt x="11857" y="30074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9FCFB346-994C-4640-9F30-E23A3143C099}"/>
              </a:ext>
            </a:extLst>
          </p:cNvPr>
          <p:cNvSpPr/>
          <p:nvPr/>
        </p:nvSpPr>
        <p:spPr>
          <a:xfrm>
            <a:off x="5293925" y="3486828"/>
            <a:ext cx="1076049" cy="830771"/>
          </a:xfrm>
          <a:custGeom>
            <a:avLst/>
            <a:gdLst>
              <a:gd name="connsiteX0" fmla="*/ 17215 w 1076049"/>
              <a:gd name="connsiteY0" fmla="*/ 513672 h 830771"/>
              <a:gd name="connsiteX1" fmla="*/ 40075 w 1076049"/>
              <a:gd name="connsiteY1" fmla="*/ 285072 h 830771"/>
              <a:gd name="connsiteX2" fmla="*/ 200095 w 1076049"/>
              <a:gd name="connsiteY2" fmla="*/ 125052 h 830771"/>
              <a:gd name="connsiteX3" fmla="*/ 504895 w 1076049"/>
              <a:gd name="connsiteY3" fmla="*/ 3132 h 830771"/>
              <a:gd name="connsiteX4" fmla="*/ 748735 w 1076049"/>
              <a:gd name="connsiteY4" fmla="*/ 56472 h 830771"/>
              <a:gd name="connsiteX5" fmla="*/ 1045915 w 1076049"/>
              <a:gd name="connsiteY5" fmla="*/ 269832 h 830771"/>
              <a:gd name="connsiteX6" fmla="*/ 1030675 w 1076049"/>
              <a:gd name="connsiteY6" fmla="*/ 597492 h 830771"/>
              <a:gd name="connsiteX7" fmla="*/ 733495 w 1076049"/>
              <a:gd name="connsiteY7" fmla="*/ 795612 h 830771"/>
              <a:gd name="connsiteX8" fmla="*/ 261055 w 1076049"/>
              <a:gd name="connsiteY8" fmla="*/ 803232 h 830771"/>
              <a:gd name="connsiteX9" fmla="*/ 17215 w 1076049"/>
              <a:gd name="connsiteY9" fmla="*/ 513672 h 83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6049" h="830771">
                <a:moveTo>
                  <a:pt x="17215" y="513672"/>
                </a:moveTo>
                <a:cubicBezTo>
                  <a:pt x="-19615" y="427312"/>
                  <a:pt x="9595" y="349842"/>
                  <a:pt x="40075" y="285072"/>
                </a:cubicBezTo>
                <a:cubicBezTo>
                  <a:pt x="70555" y="220302"/>
                  <a:pt x="122625" y="172042"/>
                  <a:pt x="200095" y="125052"/>
                </a:cubicBezTo>
                <a:cubicBezTo>
                  <a:pt x="277565" y="78062"/>
                  <a:pt x="413455" y="14562"/>
                  <a:pt x="504895" y="3132"/>
                </a:cubicBezTo>
                <a:cubicBezTo>
                  <a:pt x="596335" y="-8298"/>
                  <a:pt x="658565" y="12022"/>
                  <a:pt x="748735" y="56472"/>
                </a:cubicBezTo>
                <a:cubicBezTo>
                  <a:pt x="838905" y="100922"/>
                  <a:pt x="998925" y="179662"/>
                  <a:pt x="1045915" y="269832"/>
                </a:cubicBezTo>
                <a:cubicBezTo>
                  <a:pt x="1092905" y="360002"/>
                  <a:pt x="1082745" y="509862"/>
                  <a:pt x="1030675" y="597492"/>
                </a:cubicBezTo>
                <a:cubicBezTo>
                  <a:pt x="978605" y="685122"/>
                  <a:pt x="861765" y="761322"/>
                  <a:pt x="733495" y="795612"/>
                </a:cubicBezTo>
                <a:cubicBezTo>
                  <a:pt x="605225" y="829902"/>
                  <a:pt x="381705" y="850222"/>
                  <a:pt x="261055" y="803232"/>
                </a:cubicBezTo>
                <a:cubicBezTo>
                  <a:pt x="140405" y="756242"/>
                  <a:pt x="54045" y="600032"/>
                  <a:pt x="17215" y="51367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83B144A-CE03-4087-A15A-20337600FABE}"/>
              </a:ext>
            </a:extLst>
          </p:cNvPr>
          <p:cNvSpPr/>
          <p:nvPr/>
        </p:nvSpPr>
        <p:spPr>
          <a:xfrm>
            <a:off x="5973651" y="3093714"/>
            <a:ext cx="903638" cy="657328"/>
          </a:xfrm>
          <a:custGeom>
            <a:avLst/>
            <a:gdLst>
              <a:gd name="connsiteX0" fmla="*/ 8049 w 903638"/>
              <a:gd name="connsiteY0" fmla="*/ 259086 h 657328"/>
              <a:gd name="connsiteX1" fmla="*/ 8049 w 903638"/>
              <a:gd name="connsiteY1" fmla="*/ 137166 h 657328"/>
              <a:gd name="connsiteX2" fmla="*/ 99489 w 903638"/>
              <a:gd name="connsiteY2" fmla="*/ 22866 h 657328"/>
              <a:gd name="connsiteX3" fmla="*/ 305229 w 903638"/>
              <a:gd name="connsiteY3" fmla="*/ 15246 h 657328"/>
              <a:gd name="connsiteX4" fmla="*/ 739569 w 903638"/>
              <a:gd name="connsiteY4" fmla="*/ 190506 h 657328"/>
              <a:gd name="connsiteX5" fmla="*/ 899589 w 903638"/>
              <a:gd name="connsiteY5" fmla="*/ 403866 h 657328"/>
              <a:gd name="connsiteX6" fmla="*/ 808149 w 903638"/>
              <a:gd name="connsiteY6" fmla="*/ 640086 h 657328"/>
              <a:gd name="connsiteX7" fmla="*/ 328089 w 903638"/>
              <a:gd name="connsiteY7" fmla="*/ 609606 h 657328"/>
              <a:gd name="connsiteX8" fmla="*/ 38529 w 903638"/>
              <a:gd name="connsiteY8" fmla="*/ 373386 h 657328"/>
              <a:gd name="connsiteX9" fmla="*/ 8049 w 903638"/>
              <a:gd name="connsiteY9" fmla="*/ 259086 h 65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38" h="657328">
                <a:moveTo>
                  <a:pt x="8049" y="259086"/>
                </a:moveTo>
                <a:cubicBezTo>
                  <a:pt x="2969" y="219716"/>
                  <a:pt x="-7191" y="176536"/>
                  <a:pt x="8049" y="137166"/>
                </a:cubicBezTo>
                <a:cubicBezTo>
                  <a:pt x="23289" y="97796"/>
                  <a:pt x="49959" y="43186"/>
                  <a:pt x="99489" y="22866"/>
                </a:cubicBezTo>
                <a:cubicBezTo>
                  <a:pt x="149019" y="2546"/>
                  <a:pt x="198549" y="-12694"/>
                  <a:pt x="305229" y="15246"/>
                </a:cubicBezTo>
                <a:cubicBezTo>
                  <a:pt x="411909" y="43186"/>
                  <a:pt x="640509" y="125736"/>
                  <a:pt x="739569" y="190506"/>
                </a:cubicBezTo>
                <a:cubicBezTo>
                  <a:pt x="838629" y="255276"/>
                  <a:pt x="888159" y="328936"/>
                  <a:pt x="899589" y="403866"/>
                </a:cubicBezTo>
                <a:cubicBezTo>
                  <a:pt x="911019" y="478796"/>
                  <a:pt x="903399" y="605796"/>
                  <a:pt x="808149" y="640086"/>
                </a:cubicBezTo>
                <a:cubicBezTo>
                  <a:pt x="712899" y="674376"/>
                  <a:pt x="456359" y="654056"/>
                  <a:pt x="328089" y="609606"/>
                </a:cubicBezTo>
                <a:cubicBezTo>
                  <a:pt x="199819" y="565156"/>
                  <a:pt x="91869" y="426726"/>
                  <a:pt x="38529" y="373386"/>
                </a:cubicBezTo>
                <a:cubicBezTo>
                  <a:pt x="-14811" y="320046"/>
                  <a:pt x="13129" y="298456"/>
                  <a:pt x="8049" y="259086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02B4CD1-7EDC-448F-A77F-750741B555E6}"/>
              </a:ext>
            </a:extLst>
          </p:cNvPr>
          <p:cNvSpPr/>
          <p:nvPr/>
        </p:nvSpPr>
        <p:spPr>
          <a:xfrm>
            <a:off x="6104884" y="2416597"/>
            <a:ext cx="1320532" cy="1165885"/>
          </a:xfrm>
          <a:custGeom>
            <a:avLst/>
            <a:gdLst>
              <a:gd name="connsiteX0" fmla="*/ 29216 w 1320532"/>
              <a:gd name="connsiteY0" fmla="*/ 539963 h 1165885"/>
              <a:gd name="connsiteX1" fmla="*/ 6356 w 1320532"/>
              <a:gd name="connsiteY1" fmla="*/ 288503 h 1165885"/>
              <a:gd name="connsiteX2" fmla="*/ 59696 w 1320532"/>
              <a:gd name="connsiteY2" fmla="*/ 151343 h 1165885"/>
              <a:gd name="connsiteX3" fmla="*/ 227336 w 1320532"/>
              <a:gd name="connsiteY3" fmla="*/ 21803 h 1165885"/>
              <a:gd name="connsiteX4" fmla="*/ 501656 w 1320532"/>
              <a:gd name="connsiteY4" fmla="*/ 6563 h 1165885"/>
              <a:gd name="connsiteX5" fmla="*/ 814076 w 1320532"/>
              <a:gd name="connsiteY5" fmla="*/ 90383 h 1165885"/>
              <a:gd name="connsiteX6" fmla="*/ 1187456 w 1320532"/>
              <a:gd name="connsiteY6" fmla="*/ 334223 h 1165885"/>
              <a:gd name="connsiteX7" fmla="*/ 1316996 w 1320532"/>
              <a:gd name="connsiteY7" fmla="*/ 707603 h 1165885"/>
              <a:gd name="connsiteX8" fmla="*/ 1256036 w 1320532"/>
              <a:gd name="connsiteY8" fmla="*/ 1058123 h 1165885"/>
              <a:gd name="connsiteX9" fmla="*/ 974096 w 1320532"/>
              <a:gd name="connsiteY9" fmla="*/ 1141943 h 1165885"/>
              <a:gd name="connsiteX10" fmla="*/ 257816 w 1320532"/>
              <a:gd name="connsiteY10" fmla="*/ 677123 h 1165885"/>
              <a:gd name="connsiteX11" fmla="*/ 29216 w 1320532"/>
              <a:gd name="connsiteY11" fmla="*/ 539963 h 116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20532" h="1165885">
                <a:moveTo>
                  <a:pt x="29216" y="539963"/>
                </a:moveTo>
                <a:cubicBezTo>
                  <a:pt x="-12694" y="475193"/>
                  <a:pt x="1276" y="353273"/>
                  <a:pt x="6356" y="288503"/>
                </a:cubicBezTo>
                <a:cubicBezTo>
                  <a:pt x="11436" y="223733"/>
                  <a:pt x="22866" y="195793"/>
                  <a:pt x="59696" y="151343"/>
                </a:cubicBezTo>
                <a:cubicBezTo>
                  <a:pt x="96526" y="106893"/>
                  <a:pt x="153676" y="45933"/>
                  <a:pt x="227336" y="21803"/>
                </a:cubicBezTo>
                <a:cubicBezTo>
                  <a:pt x="300996" y="-2327"/>
                  <a:pt x="403866" y="-4867"/>
                  <a:pt x="501656" y="6563"/>
                </a:cubicBezTo>
                <a:cubicBezTo>
                  <a:pt x="599446" y="17993"/>
                  <a:pt x="699776" y="35773"/>
                  <a:pt x="814076" y="90383"/>
                </a:cubicBezTo>
                <a:cubicBezTo>
                  <a:pt x="928376" y="144993"/>
                  <a:pt x="1103636" y="231353"/>
                  <a:pt x="1187456" y="334223"/>
                </a:cubicBezTo>
                <a:cubicBezTo>
                  <a:pt x="1271276" y="437093"/>
                  <a:pt x="1305566" y="586953"/>
                  <a:pt x="1316996" y="707603"/>
                </a:cubicBezTo>
                <a:cubicBezTo>
                  <a:pt x="1328426" y="828253"/>
                  <a:pt x="1313186" y="985733"/>
                  <a:pt x="1256036" y="1058123"/>
                </a:cubicBezTo>
                <a:cubicBezTo>
                  <a:pt x="1198886" y="1130513"/>
                  <a:pt x="1140466" y="1205443"/>
                  <a:pt x="974096" y="1141943"/>
                </a:cubicBezTo>
                <a:cubicBezTo>
                  <a:pt x="807726" y="1078443"/>
                  <a:pt x="408946" y="772373"/>
                  <a:pt x="257816" y="677123"/>
                </a:cubicBezTo>
                <a:cubicBezTo>
                  <a:pt x="106686" y="581873"/>
                  <a:pt x="71126" y="604733"/>
                  <a:pt x="29216" y="53996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57C941C-CDEE-4D44-B50C-F765127C108E}"/>
              </a:ext>
            </a:extLst>
          </p:cNvPr>
          <p:cNvSpPr/>
          <p:nvPr/>
        </p:nvSpPr>
        <p:spPr>
          <a:xfrm>
            <a:off x="7083822" y="2354048"/>
            <a:ext cx="821305" cy="562790"/>
          </a:xfrm>
          <a:custGeom>
            <a:avLst/>
            <a:gdLst>
              <a:gd name="connsiteX0" fmla="*/ 40878 w 821305"/>
              <a:gd name="connsiteY0" fmla="*/ 244372 h 562790"/>
              <a:gd name="connsiteX1" fmla="*/ 40878 w 821305"/>
              <a:gd name="connsiteY1" fmla="*/ 114832 h 562790"/>
              <a:gd name="connsiteX2" fmla="*/ 299958 w 821305"/>
              <a:gd name="connsiteY2" fmla="*/ 532 h 562790"/>
              <a:gd name="connsiteX3" fmla="*/ 597138 w 821305"/>
              <a:gd name="connsiteY3" fmla="*/ 91972 h 562790"/>
              <a:gd name="connsiteX4" fmla="*/ 818118 w 821305"/>
              <a:gd name="connsiteY4" fmla="*/ 480592 h 562790"/>
              <a:gd name="connsiteX5" fmla="*/ 429498 w 821305"/>
              <a:gd name="connsiteY5" fmla="*/ 549172 h 562790"/>
              <a:gd name="connsiteX6" fmla="*/ 40878 w 821305"/>
              <a:gd name="connsiteY6" fmla="*/ 244372 h 5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305" h="562790">
                <a:moveTo>
                  <a:pt x="40878" y="244372"/>
                </a:moveTo>
                <a:cubicBezTo>
                  <a:pt x="-23892" y="171982"/>
                  <a:pt x="-2302" y="155472"/>
                  <a:pt x="40878" y="114832"/>
                </a:cubicBezTo>
                <a:cubicBezTo>
                  <a:pt x="84058" y="74192"/>
                  <a:pt x="207248" y="4342"/>
                  <a:pt x="299958" y="532"/>
                </a:cubicBezTo>
                <a:cubicBezTo>
                  <a:pt x="392668" y="-3278"/>
                  <a:pt x="510778" y="11962"/>
                  <a:pt x="597138" y="91972"/>
                </a:cubicBezTo>
                <a:cubicBezTo>
                  <a:pt x="683498" y="171982"/>
                  <a:pt x="846058" y="404392"/>
                  <a:pt x="818118" y="480592"/>
                </a:cubicBezTo>
                <a:cubicBezTo>
                  <a:pt x="790178" y="556792"/>
                  <a:pt x="560308" y="580922"/>
                  <a:pt x="429498" y="549172"/>
                </a:cubicBezTo>
                <a:cubicBezTo>
                  <a:pt x="298688" y="517422"/>
                  <a:pt x="105648" y="316762"/>
                  <a:pt x="40878" y="24437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D9EC6015-0BBE-4F79-9BCC-40A6E8BB4052}"/>
              </a:ext>
            </a:extLst>
          </p:cNvPr>
          <p:cNvSpPr/>
          <p:nvPr/>
        </p:nvSpPr>
        <p:spPr>
          <a:xfrm>
            <a:off x="7261860" y="1965808"/>
            <a:ext cx="939110" cy="686594"/>
          </a:xfrm>
          <a:custGeom>
            <a:avLst/>
            <a:gdLst>
              <a:gd name="connsiteX0" fmla="*/ 0 w 939110"/>
              <a:gd name="connsiteY0" fmla="*/ 91592 h 686594"/>
              <a:gd name="connsiteX1" fmla="*/ 220980 w 939110"/>
              <a:gd name="connsiteY1" fmla="*/ 152 h 686594"/>
              <a:gd name="connsiteX2" fmla="*/ 830580 w 939110"/>
              <a:gd name="connsiteY2" fmla="*/ 106832 h 686594"/>
              <a:gd name="connsiteX3" fmla="*/ 937260 w 939110"/>
              <a:gd name="connsiteY3" fmla="*/ 457352 h 686594"/>
              <a:gd name="connsiteX4" fmla="*/ 838200 w 939110"/>
              <a:gd name="connsiteY4" fmla="*/ 685952 h 686594"/>
              <a:gd name="connsiteX5" fmla="*/ 220980 w 939110"/>
              <a:gd name="connsiteY5" fmla="*/ 388772 h 686594"/>
              <a:gd name="connsiteX6" fmla="*/ 0 w 939110"/>
              <a:gd name="connsiteY6" fmla="*/ 91592 h 6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9110" h="686594">
                <a:moveTo>
                  <a:pt x="0" y="91592"/>
                </a:moveTo>
                <a:cubicBezTo>
                  <a:pt x="0" y="26822"/>
                  <a:pt x="82550" y="-2388"/>
                  <a:pt x="220980" y="152"/>
                </a:cubicBezTo>
                <a:cubicBezTo>
                  <a:pt x="359410" y="2692"/>
                  <a:pt x="711200" y="30632"/>
                  <a:pt x="830580" y="106832"/>
                </a:cubicBezTo>
                <a:cubicBezTo>
                  <a:pt x="949960" y="183032"/>
                  <a:pt x="935990" y="360832"/>
                  <a:pt x="937260" y="457352"/>
                </a:cubicBezTo>
                <a:cubicBezTo>
                  <a:pt x="938530" y="553872"/>
                  <a:pt x="957580" y="697382"/>
                  <a:pt x="838200" y="685952"/>
                </a:cubicBezTo>
                <a:cubicBezTo>
                  <a:pt x="718820" y="674522"/>
                  <a:pt x="363220" y="480212"/>
                  <a:pt x="220980" y="388772"/>
                </a:cubicBezTo>
                <a:cubicBezTo>
                  <a:pt x="78740" y="297332"/>
                  <a:pt x="0" y="156362"/>
                  <a:pt x="0" y="9159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2ED57A-01EC-447B-9487-D5F162664A5B}"/>
              </a:ext>
            </a:extLst>
          </p:cNvPr>
          <p:cNvSpPr/>
          <p:nvPr/>
        </p:nvSpPr>
        <p:spPr>
          <a:xfrm>
            <a:off x="1331640" y="3081170"/>
            <a:ext cx="38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pt-BR" sz="1600" i="1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7BE72DB-D35F-42EC-AC15-C8E3A6D1EBA8}"/>
              </a:ext>
            </a:extLst>
          </p:cNvPr>
          <p:cNvSpPr/>
          <p:nvPr/>
        </p:nvSpPr>
        <p:spPr>
          <a:xfrm>
            <a:off x="1777688" y="2296889"/>
            <a:ext cx="38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pt-BR" sz="1600" i="1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D71EE87-7C0B-4501-ACEC-2BD642DD7997}"/>
              </a:ext>
            </a:extLst>
          </p:cNvPr>
          <p:cNvSpPr/>
          <p:nvPr/>
        </p:nvSpPr>
        <p:spPr>
          <a:xfrm>
            <a:off x="2623640" y="1949138"/>
            <a:ext cx="38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pt-BR" sz="1600" i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527F801-A3EA-4763-A71E-1241F97CE225}"/>
              </a:ext>
            </a:extLst>
          </p:cNvPr>
          <p:cNvSpPr/>
          <p:nvPr/>
        </p:nvSpPr>
        <p:spPr>
          <a:xfrm>
            <a:off x="6363208" y="3919755"/>
            <a:ext cx="720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PP</a:t>
            </a:r>
            <a:endParaRPr lang="pt-BR" sz="1600" i="1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298AA41-549C-49B2-9C47-000EA96A6FE2}"/>
              </a:ext>
            </a:extLst>
          </p:cNvPr>
          <p:cNvSpPr/>
          <p:nvPr/>
        </p:nvSpPr>
        <p:spPr>
          <a:xfrm>
            <a:off x="6756634" y="3697664"/>
            <a:ext cx="720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pt-BR" sz="1600" i="1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FD3F1CB-82B0-4524-B8D4-6675E8D4A4C1}"/>
              </a:ext>
            </a:extLst>
          </p:cNvPr>
          <p:cNvSpPr/>
          <p:nvPr/>
        </p:nvSpPr>
        <p:spPr>
          <a:xfrm>
            <a:off x="7371108" y="3389646"/>
            <a:ext cx="720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pt-BR" sz="1600" i="1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B50762D-8304-41CD-B858-B64669385F12}"/>
              </a:ext>
            </a:extLst>
          </p:cNvPr>
          <p:cNvSpPr/>
          <p:nvPr/>
        </p:nvSpPr>
        <p:spPr>
          <a:xfrm>
            <a:off x="7699327" y="2907874"/>
            <a:ext cx="720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GG</a:t>
            </a:r>
            <a:endParaRPr lang="pt-BR" sz="1600" i="1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1DB5AD6-26A8-4886-9E48-51FAFDD62B18}"/>
              </a:ext>
            </a:extLst>
          </p:cNvPr>
          <p:cNvSpPr/>
          <p:nvPr/>
        </p:nvSpPr>
        <p:spPr>
          <a:xfrm>
            <a:off x="8195999" y="2491871"/>
            <a:ext cx="720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XG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28738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  <p:bldP spid="19" grpId="0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20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Escolhendo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Valor de K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8C9C320-2F6B-4646-B06B-BC7A64294E2F}"/>
              </a:ext>
            </a:extLst>
          </p:cNvPr>
          <p:cNvGrpSpPr/>
          <p:nvPr/>
        </p:nvGrpSpPr>
        <p:grpSpPr>
          <a:xfrm>
            <a:off x="611560" y="1489003"/>
            <a:ext cx="8424936" cy="3314995"/>
            <a:chOff x="611560" y="1489003"/>
            <a:chExt cx="8424936" cy="331499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25407FA-D984-475F-9223-D67557C50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1489003"/>
              <a:ext cx="7740352" cy="3314995"/>
            </a:xfrm>
            <a:prstGeom prst="rect">
              <a:avLst/>
            </a:prstGeom>
          </p:spPr>
        </p:pic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E313323-12C7-44FC-9445-2D1A633C1AA8}"/>
                </a:ext>
              </a:extLst>
            </p:cNvPr>
            <p:cNvSpPr/>
            <p:nvPr/>
          </p:nvSpPr>
          <p:spPr>
            <a:xfrm>
              <a:off x="3203848" y="1635646"/>
              <a:ext cx="10081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(P, M, G)</a:t>
              </a:r>
              <a:endParaRPr lang="pt-BR" sz="1200" b="1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7B6663B-4369-4819-8F79-4AE0372F95C1}"/>
                </a:ext>
              </a:extLst>
            </p:cNvPr>
            <p:cNvSpPr/>
            <p:nvPr/>
          </p:nvSpPr>
          <p:spPr>
            <a:xfrm>
              <a:off x="7236296" y="1635646"/>
              <a:ext cx="1800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(PP, M, G, GG, XG)</a:t>
              </a:r>
              <a:endParaRPr lang="pt-BR" sz="1200" b="1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D93856DC-F24A-4CE8-9285-83632A7DAADA}"/>
                </a:ext>
              </a:extLst>
            </p:cNvPr>
            <p:cNvSpPr/>
            <p:nvPr/>
          </p:nvSpPr>
          <p:spPr>
            <a:xfrm>
              <a:off x="1237410" y="3431940"/>
              <a:ext cx="1234309" cy="975631"/>
            </a:xfrm>
            <a:custGeom>
              <a:avLst/>
              <a:gdLst>
                <a:gd name="connsiteX0" fmla="*/ 12270 w 1234309"/>
                <a:gd name="connsiteY0" fmla="*/ 759060 h 975631"/>
                <a:gd name="connsiteX1" fmla="*/ 12270 w 1234309"/>
                <a:gd name="connsiteY1" fmla="*/ 499980 h 975631"/>
                <a:gd name="connsiteX2" fmla="*/ 141810 w 1234309"/>
                <a:gd name="connsiteY2" fmla="*/ 240900 h 975631"/>
                <a:gd name="connsiteX3" fmla="*/ 378030 w 1234309"/>
                <a:gd name="connsiteY3" fmla="*/ 35160 h 975631"/>
                <a:gd name="connsiteX4" fmla="*/ 720930 w 1234309"/>
                <a:gd name="connsiteY4" fmla="*/ 12300 h 975631"/>
                <a:gd name="connsiteX5" fmla="*/ 1094310 w 1234309"/>
                <a:gd name="connsiteY5" fmla="*/ 164700 h 975631"/>
                <a:gd name="connsiteX6" fmla="*/ 1231470 w 1234309"/>
                <a:gd name="connsiteY6" fmla="*/ 431400 h 975631"/>
                <a:gd name="connsiteX7" fmla="*/ 1155270 w 1234309"/>
                <a:gd name="connsiteY7" fmla="*/ 637140 h 975631"/>
                <a:gd name="connsiteX8" fmla="*/ 804750 w 1234309"/>
                <a:gd name="connsiteY8" fmla="*/ 903840 h 975631"/>
                <a:gd name="connsiteX9" fmla="*/ 347550 w 1234309"/>
                <a:gd name="connsiteY9" fmla="*/ 972420 h 975631"/>
                <a:gd name="connsiteX10" fmla="*/ 73230 w 1234309"/>
                <a:gd name="connsiteY10" fmla="*/ 827640 h 975631"/>
                <a:gd name="connsiteX11" fmla="*/ 12270 w 1234309"/>
                <a:gd name="connsiteY11" fmla="*/ 759060 h 97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4309" h="975631">
                  <a:moveTo>
                    <a:pt x="12270" y="759060"/>
                  </a:moveTo>
                  <a:cubicBezTo>
                    <a:pt x="2110" y="704450"/>
                    <a:pt x="-9320" y="586340"/>
                    <a:pt x="12270" y="499980"/>
                  </a:cubicBezTo>
                  <a:cubicBezTo>
                    <a:pt x="33860" y="413620"/>
                    <a:pt x="80850" y="318370"/>
                    <a:pt x="141810" y="240900"/>
                  </a:cubicBezTo>
                  <a:cubicBezTo>
                    <a:pt x="202770" y="163430"/>
                    <a:pt x="281510" y="73260"/>
                    <a:pt x="378030" y="35160"/>
                  </a:cubicBezTo>
                  <a:cubicBezTo>
                    <a:pt x="474550" y="-2940"/>
                    <a:pt x="601550" y="-9290"/>
                    <a:pt x="720930" y="12300"/>
                  </a:cubicBezTo>
                  <a:cubicBezTo>
                    <a:pt x="840310" y="33890"/>
                    <a:pt x="1009220" y="94850"/>
                    <a:pt x="1094310" y="164700"/>
                  </a:cubicBezTo>
                  <a:cubicBezTo>
                    <a:pt x="1179400" y="234550"/>
                    <a:pt x="1221310" y="352660"/>
                    <a:pt x="1231470" y="431400"/>
                  </a:cubicBezTo>
                  <a:cubicBezTo>
                    <a:pt x="1241630" y="510140"/>
                    <a:pt x="1226390" y="558400"/>
                    <a:pt x="1155270" y="637140"/>
                  </a:cubicBezTo>
                  <a:cubicBezTo>
                    <a:pt x="1084150" y="715880"/>
                    <a:pt x="939370" y="847960"/>
                    <a:pt x="804750" y="903840"/>
                  </a:cubicBezTo>
                  <a:cubicBezTo>
                    <a:pt x="670130" y="959720"/>
                    <a:pt x="469470" y="985120"/>
                    <a:pt x="347550" y="972420"/>
                  </a:cubicBezTo>
                  <a:cubicBezTo>
                    <a:pt x="225630" y="959720"/>
                    <a:pt x="125300" y="859390"/>
                    <a:pt x="73230" y="827640"/>
                  </a:cubicBezTo>
                  <a:cubicBezTo>
                    <a:pt x="21160" y="795890"/>
                    <a:pt x="22430" y="813670"/>
                    <a:pt x="12270" y="759060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1117251-1A59-481C-B628-64C55F3E7E10}"/>
                </a:ext>
              </a:extLst>
            </p:cNvPr>
            <p:cNvSpPr/>
            <p:nvPr/>
          </p:nvSpPr>
          <p:spPr>
            <a:xfrm>
              <a:off x="1835696" y="2423380"/>
              <a:ext cx="1459052" cy="1224265"/>
            </a:xfrm>
            <a:custGeom>
              <a:avLst/>
              <a:gdLst>
                <a:gd name="connsiteX0" fmla="*/ 22257 w 1459052"/>
                <a:gd name="connsiteY0" fmla="*/ 658950 h 1224265"/>
                <a:gd name="connsiteX1" fmla="*/ 29877 w 1459052"/>
                <a:gd name="connsiteY1" fmla="*/ 514170 h 1224265"/>
                <a:gd name="connsiteX2" fmla="*/ 151797 w 1459052"/>
                <a:gd name="connsiteY2" fmla="*/ 216990 h 1224265"/>
                <a:gd name="connsiteX3" fmla="*/ 380397 w 1459052"/>
                <a:gd name="connsiteY3" fmla="*/ 49350 h 1224265"/>
                <a:gd name="connsiteX4" fmla="*/ 784257 w 1459052"/>
                <a:gd name="connsiteY4" fmla="*/ 11250 h 1224265"/>
                <a:gd name="connsiteX5" fmla="*/ 1134777 w 1459052"/>
                <a:gd name="connsiteY5" fmla="*/ 224610 h 1224265"/>
                <a:gd name="connsiteX6" fmla="*/ 1378617 w 1459052"/>
                <a:gd name="connsiteY6" fmla="*/ 483690 h 1224265"/>
                <a:gd name="connsiteX7" fmla="*/ 1454817 w 1459052"/>
                <a:gd name="connsiteY7" fmla="*/ 879930 h 1224265"/>
                <a:gd name="connsiteX8" fmla="*/ 1271937 w 1459052"/>
                <a:gd name="connsiteY8" fmla="*/ 1154250 h 1224265"/>
                <a:gd name="connsiteX9" fmla="*/ 738537 w 1459052"/>
                <a:gd name="connsiteY9" fmla="*/ 1215210 h 1224265"/>
                <a:gd name="connsiteX10" fmla="*/ 288957 w 1459052"/>
                <a:gd name="connsiteY10" fmla="*/ 1001850 h 1224265"/>
                <a:gd name="connsiteX11" fmla="*/ 22257 w 1459052"/>
                <a:gd name="connsiteY11" fmla="*/ 658950 h 122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9052" h="1224265">
                  <a:moveTo>
                    <a:pt x="22257" y="658950"/>
                  </a:moveTo>
                  <a:cubicBezTo>
                    <a:pt x="-20923" y="577670"/>
                    <a:pt x="8287" y="587830"/>
                    <a:pt x="29877" y="514170"/>
                  </a:cubicBezTo>
                  <a:cubicBezTo>
                    <a:pt x="51467" y="440510"/>
                    <a:pt x="93377" y="294460"/>
                    <a:pt x="151797" y="216990"/>
                  </a:cubicBezTo>
                  <a:cubicBezTo>
                    <a:pt x="210217" y="139520"/>
                    <a:pt x="274987" y="83640"/>
                    <a:pt x="380397" y="49350"/>
                  </a:cubicBezTo>
                  <a:cubicBezTo>
                    <a:pt x="485807" y="15060"/>
                    <a:pt x="658527" y="-17960"/>
                    <a:pt x="784257" y="11250"/>
                  </a:cubicBezTo>
                  <a:cubicBezTo>
                    <a:pt x="909987" y="40460"/>
                    <a:pt x="1035717" y="145870"/>
                    <a:pt x="1134777" y="224610"/>
                  </a:cubicBezTo>
                  <a:cubicBezTo>
                    <a:pt x="1233837" y="303350"/>
                    <a:pt x="1325277" y="374470"/>
                    <a:pt x="1378617" y="483690"/>
                  </a:cubicBezTo>
                  <a:cubicBezTo>
                    <a:pt x="1431957" y="592910"/>
                    <a:pt x="1472597" y="768170"/>
                    <a:pt x="1454817" y="879930"/>
                  </a:cubicBezTo>
                  <a:cubicBezTo>
                    <a:pt x="1437037" y="991690"/>
                    <a:pt x="1391317" y="1098370"/>
                    <a:pt x="1271937" y="1154250"/>
                  </a:cubicBezTo>
                  <a:cubicBezTo>
                    <a:pt x="1152557" y="1210130"/>
                    <a:pt x="902367" y="1240610"/>
                    <a:pt x="738537" y="1215210"/>
                  </a:cubicBezTo>
                  <a:cubicBezTo>
                    <a:pt x="574707" y="1189810"/>
                    <a:pt x="407067" y="1086940"/>
                    <a:pt x="288957" y="1001850"/>
                  </a:cubicBezTo>
                  <a:cubicBezTo>
                    <a:pt x="170847" y="916760"/>
                    <a:pt x="65437" y="740230"/>
                    <a:pt x="22257" y="658950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09137D9-7729-4BD6-8B23-F4E2E66CE8CB}"/>
                </a:ext>
              </a:extLst>
            </p:cNvPr>
            <p:cNvSpPr/>
            <p:nvPr/>
          </p:nvSpPr>
          <p:spPr>
            <a:xfrm>
              <a:off x="2897656" y="1973870"/>
              <a:ext cx="1166929" cy="960907"/>
            </a:xfrm>
            <a:custGeom>
              <a:avLst/>
              <a:gdLst>
                <a:gd name="connsiteX0" fmla="*/ 11857 w 1166929"/>
                <a:gd name="connsiteY0" fmla="*/ 300740 h 960907"/>
                <a:gd name="connsiteX1" fmla="*/ 187117 w 1166929"/>
                <a:gd name="connsiteY1" fmla="*/ 87380 h 960907"/>
                <a:gd name="connsiteX2" fmla="*/ 773857 w 1166929"/>
                <a:gd name="connsiteY2" fmla="*/ 3560 h 960907"/>
                <a:gd name="connsiteX3" fmla="*/ 1078657 w 1166929"/>
                <a:gd name="connsiteY3" fmla="*/ 194060 h 960907"/>
                <a:gd name="connsiteX4" fmla="*/ 1154857 w 1166929"/>
                <a:gd name="connsiteY4" fmla="*/ 559820 h 960907"/>
                <a:gd name="connsiteX5" fmla="*/ 865297 w 1166929"/>
                <a:gd name="connsiteY5" fmla="*/ 933200 h 960907"/>
                <a:gd name="connsiteX6" fmla="*/ 316657 w 1166929"/>
                <a:gd name="connsiteY6" fmla="*/ 895100 h 960907"/>
                <a:gd name="connsiteX7" fmla="*/ 49957 w 1166929"/>
                <a:gd name="connsiteY7" fmla="*/ 590300 h 960907"/>
                <a:gd name="connsiteX8" fmla="*/ 11857 w 1166929"/>
                <a:gd name="connsiteY8" fmla="*/ 300740 h 960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6929" h="960907">
                  <a:moveTo>
                    <a:pt x="11857" y="300740"/>
                  </a:moveTo>
                  <a:cubicBezTo>
                    <a:pt x="34717" y="216920"/>
                    <a:pt x="60117" y="136910"/>
                    <a:pt x="187117" y="87380"/>
                  </a:cubicBezTo>
                  <a:cubicBezTo>
                    <a:pt x="314117" y="37850"/>
                    <a:pt x="625267" y="-14220"/>
                    <a:pt x="773857" y="3560"/>
                  </a:cubicBezTo>
                  <a:cubicBezTo>
                    <a:pt x="922447" y="21340"/>
                    <a:pt x="1015157" y="101350"/>
                    <a:pt x="1078657" y="194060"/>
                  </a:cubicBezTo>
                  <a:cubicBezTo>
                    <a:pt x="1142157" y="286770"/>
                    <a:pt x="1190417" y="436630"/>
                    <a:pt x="1154857" y="559820"/>
                  </a:cubicBezTo>
                  <a:cubicBezTo>
                    <a:pt x="1119297" y="683010"/>
                    <a:pt x="1004997" y="877320"/>
                    <a:pt x="865297" y="933200"/>
                  </a:cubicBezTo>
                  <a:cubicBezTo>
                    <a:pt x="725597" y="989080"/>
                    <a:pt x="452547" y="952250"/>
                    <a:pt x="316657" y="895100"/>
                  </a:cubicBezTo>
                  <a:cubicBezTo>
                    <a:pt x="180767" y="837950"/>
                    <a:pt x="102027" y="685550"/>
                    <a:pt x="49957" y="590300"/>
                  </a:cubicBezTo>
                  <a:cubicBezTo>
                    <a:pt x="-2113" y="495050"/>
                    <a:pt x="-11003" y="384560"/>
                    <a:pt x="11857" y="300740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9FCFB346-994C-4640-9F30-E23A3143C099}"/>
                </a:ext>
              </a:extLst>
            </p:cNvPr>
            <p:cNvSpPr/>
            <p:nvPr/>
          </p:nvSpPr>
          <p:spPr>
            <a:xfrm>
              <a:off x="5293925" y="3486828"/>
              <a:ext cx="1076049" cy="830771"/>
            </a:xfrm>
            <a:custGeom>
              <a:avLst/>
              <a:gdLst>
                <a:gd name="connsiteX0" fmla="*/ 17215 w 1076049"/>
                <a:gd name="connsiteY0" fmla="*/ 513672 h 830771"/>
                <a:gd name="connsiteX1" fmla="*/ 40075 w 1076049"/>
                <a:gd name="connsiteY1" fmla="*/ 285072 h 830771"/>
                <a:gd name="connsiteX2" fmla="*/ 200095 w 1076049"/>
                <a:gd name="connsiteY2" fmla="*/ 125052 h 830771"/>
                <a:gd name="connsiteX3" fmla="*/ 504895 w 1076049"/>
                <a:gd name="connsiteY3" fmla="*/ 3132 h 830771"/>
                <a:gd name="connsiteX4" fmla="*/ 748735 w 1076049"/>
                <a:gd name="connsiteY4" fmla="*/ 56472 h 830771"/>
                <a:gd name="connsiteX5" fmla="*/ 1045915 w 1076049"/>
                <a:gd name="connsiteY5" fmla="*/ 269832 h 830771"/>
                <a:gd name="connsiteX6" fmla="*/ 1030675 w 1076049"/>
                <a:gd name="connsiteY6" fmla="*/ 597492 h 830771"/>
                <a:gd name="connsiteX7" fmla="*/ 733495 w 1076049"/>
                <a:gd name="connsiteY7" fmla="*/ 795612 h 830771"/>
                <a:gd name="connsiteX8" fmla="*/ 261055 w 1076049"/>
                <a:gd name="connsiteY8" fmla="*/ 803232 h 830771"/>
                <a:gd name="connsiteX9" fmla="*/ 17215 w 1076049"/>
                <a:gd name="connsiteY9" fmla="*/ 513672 h 83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6049" h="830771">
                  <a:moveTo>
                    <a:pt x="17215" y="513672"/>
                  </a:moveTo>
                  <a:cubicBezTo>
                    <a:pt x="-19615" y="427312"/>
                    <a:pt x="9595" y="349842"/>
                    <a:pt x="40075" y="285072"/>
                  </a:cubicBezTo>
                  <a:cubicBezTo>
                    <a:pt x="70555" y="220302"/>
                    <a:pt x="122625" y="172042"/>
                    <a:pt x="200095" y="125052"/>
                  </a:cubicBezTo>
                  <a:cubicBezTo>
                    <a:pt x="277565" y="78062"/>
                    <a:pt x="413455" y="14562"/>
                    <a:pt x="504895" y="3132"/>
                  </a:cubicBezTo>
                  <a:cubicBezTo>
                    <a:pt x="596335" y="-8298"/>
                    <a:pt x="658565" y="12022"/>
                    <a:pt x="748735" y="56472"/>
                  </a:cubicBezTo>
                  <a:cubicBezTo>
                    <a:pt x="838905" y="100922"/>
                    <a:pt x="998925" y="179662"/>
                    <a:pt x="1045915" y="269832"/>
                  </a:cubicBezTo>
                  <a:cubicBezTo>
                    <a:pt x="1092905" y="360002"/>
                    <a:pt x="1082745" y="509862"/>
                    <a:pt x="1030675" y="597492"/>
                  </a:cubicBezTo>
                  <a:cubicBezTo>
                    <a:pt x="978605" y="685122"/>
                    <a:pt x="861765" y="761322"/>
                    <a:pt x="733495" y="795612"/>
                  </a:cubicBezTo>
                  <a:cubicBezTo>
                    <a:pt x="605225" y="829902"/>
                    <a:pt x="381705" y="850222"/>
                    <a:pt x="261055" y="803232"/>
                  </a:cubicBezTo>
                  <a:cubicBezTo>
                    <a:pt x="140405" y="756242"/>
                    <a:pt x="54045" y="600032"/>
                    <a:pt x="17215" y="513672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83B144A-CE03-4087-A15A-20337600FABE}"/>
                </a:ext>
              </a:extLst>
            </p:cNvPr>
            <p:cNvSpPr/>
            <p:nvPr/>
          </p:nvSpPr>
          <p:spPr>
            <a:xfrm>
              <a:off x="5973651" y="3093714"/>
              <a:ext cx="903638" cy="657328"/>
            </a:xfrm>
            <a:custGeom>
              <a:avLst/>
              <a:gdLst>
                <a:gd name="connsiteX0" fmla="*/ 8049 w 903638"/>
                <a:gd name="connsiteY0" fmla="*/ 259086 h 657328"/>
                <a:gd name="connsiteX1" fmla="*/ 8049 w 903638"/>
                <a:gd name="connsiteY1" fmla="*/ 137166 h 657328"/>
                <a:gd name="connsiteX2" fmla="*/ 99489 w 903638"/>
                <a:gd name="connsiteY2" fmla="*/ 22866 h 657328"/>
                <a:gd name="connsiteX3" fmla="*/ 305229 w 903638"/>
                <a:gd name="connsiteY3" fmla="*/ 15246 h 657328"/>
                <a:gd name="connsiteX4" fmla="*/ 739569 w 903638"/>
                <a:gd name="connsiteY4" fmla="*/ 190506 h 657328"/>
                <a:gd name="connsiteX5" fmla="*/ 899589 w 903638"/>
                <a:gd name="connsiteY5" fmla="*/ 403866 h 657328"/>
                <a:gd name="connsiteX6" fmla="*/ 808149 w 903638"/>
                <a:gd name="connsiteY6" fmla="*/ 640086 h 657328"/>
                <a:gd name="connsiteX7" fmla="*/ 328089 w 903638"/>
                <a:gd name="connsiteY7" fmla="*/ 609606 h 657328"/>
                <a:gd name="connsiteX8" fmla="*/ 38529 w 903638"/>
                <a:gd name="connsiteY8" fmla="*/ 373386 h 657328"/>
                <a:gd name="connsiteX9" fmla="*/ 8049 w 903638"/>
                <a:gd name="connsiteY9" fmla="*/ 259086 h 65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3638" h="657328">
                  <a:moveTo>
                    <a:pt x="8049" y="259086"/>
                  </a:moveTo>
                  <a:cubicBezTo>
                    <a:pt x="2969" y="219716"/>
                    <a:pt x="-7191" y="176536"/>
                    <a:pt x="8049" y="137166"/>
                  </a:cubicBezTo>
                  <a:cubicBezTo>
                    <a:pt x="23289" y="97796"/>
                    <a:pt x="49959" y="43186"/>
                    <a:pt x="99489" y="22866"/>
                  </a:cubicBezTo>
                  <a:cubicBezTo>
                    <a:pt x="149019" y="2546"/>
                    <a:pt x="198549" y="-12694"/>
                    <a:pt x="305229" y="15246"/>
                  </a:cubicBezTo>
                  <a:cubicBezTo>
                    <a:pt x="411909" y="43186"/>
                    <a:pt x="640509" y="125736"/>
                    <a:pt x="739569" y="190506"/>
                  </a:cubicBezTo>
                  <a:cubicBezTo>
                    <a:pt x="838629" y="255276"/>
                    <a:pt x="888159" y="328936"/>
                    <a:pt x="899589" y="403866"/>
                  </a:cubicBezTo>
                  <a:cubicBezTo>
                    <a:pt x="911019" y="478796"/>
                    <a:pt x="903399" y="605796"/>
                    <a:pt x="808149" y="640086"/>
                  </a:cubicBezTo>
                  <a:cubicBezTo>
                    <a:pt x="712899" y="674376"/>
                    <a:pt x="456359" y="654056"/>
                    <a:pt x="328089" y="609606"/>
                  </a:cubicBezTo>
                  <a:cubicBezTo>
                    <a:pt x="199819" y="565156"/>
                    <a:pt x="91869" y="426726"/>
                    <a:pt x="38529" y="373386"/>
                  </a:cubicBezTo>
                  <a:cubicBezTo>
                    <a:pt x="-14811" y="320046"/>
                    <a:pt x="13129" y="298456"/>
                    <a:pt x="8049" y="259086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102B4CD1-7EDC-448F-A77F-750741B555E6}"/>
                </a:ext>
              </a:extLst>
            </p:cNvPr>
            <p:cNvSpPr/>
            <p:nvPr/>
          </p:nvSpPr>
          <p:spPr>
            <a:xfrm>
              <a:off x="6104884" y="2416597"/>
              <a:ext cx="1320532" cy="1165885"/>
            </a:xfrm>
            <a:custGeom>
              <a:avLst/>
              <a:gdLst>
                <a:gd name="connsiteX0" fmla="*/ 29216 w 1320532"/>
                <a:gd name="connsiteY0" fmla="*/ 539963 h 1165885"/>
                <a:gd name="connsiteX1" fmla="*/ 6356 w 1320532"/>
                <a:gd name="connsiteY1" fmla="*/ 288503 h 1165885"/>
                <a:gd name="connsiteX2" fmla="*/ 59696 w 1320532"/>
                <a:gd name="connsiteY2" fmla="*/ 151343 h 1165885"/>
                <a:gd name="connsiteX3" fmla="*/ 227336 w 1320532"/>
                <a:gd name="connsiteY3" fmla="*/ 21803 h 1165885"/>
                <a:gd name="connsiteX4" fmla="*/ 501656 w 1320532"/>
                <a:gd name="connsiteY4" fmla="*/ 6563 h 1165885"/>
                <a:gd name="connsiteX5" fmla="*/ 814076 w 1320532"/>
                <a:gd name="connsiteY5" fmla="*/ 90383 h 1165885"/>
                <a:gd name="connsiteX6" fmla="*/ 1187456 w 1320532"/>
                <a:gd name="connsiteY6" fmla="*/ 334223 h 1165885"/>
                <a:gd name="connsiteX7" fmla="*/ 1316996 w 1320532"/>
                <a:gd name="connsiteY7" fmla="*/ 707603 h 1165885"/>
                <a:gd name="connsiteX8" fmla="*/ 1256036 w 1320532"/>
                <a:gd name="connsiteY8" fmla="*/ 1058123 h 1165885"/>
                <a:gd name="connsiteX9" fmla="*/ 974096 w 1320532"/>
                <a:gd name="connsiteY9" fmla="*/ 1141943 h 1165885"/>
                <a:gd name="connsiteX10" fmla="*/ 257816 w 1320532"/>
                <a:gd name="connsiteY10" fmla="*/ 677123 h 1165885"/>
                <a:gd name="connsiteX11" fmla="*/ 29216 w 1320532"/>
                <a:gd name="connsiteY11" fmla="*/ 539963 h 116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0532" h="1165885">
                  <a:moveTo>
                    <a:pt x="29216" y="539963"/>
                  </a:moveTo>
                  <a:cubicBezTo>
                    <a:pt x="-12694" y="475193"/>
                    <a:pt x="1276" y="353273"/>
                    <a:pt x="6356" y="288503"/>
                  </a:cubicBezTo>
                  <a:cubicBezTo>
                    <a:pt x="11436" y="223733"/>
                    <a:pt x="22866" y="195793"/>
                    <a:pt x="59696" y="151343"/>
                  </a:cubicBezTo>
                  <a:cubicBezTo>
                    <a:pt x="96526" y="106893"/>
                    <a:pt x="153676" y="45933"/>
                    <a:pt x="227336" y="21803"/>
                  </a:cubicBezTo>
                  <a:cubicBezTo>
                    <a:pt x="300996" y="-2327"/>
                    <a:pt x="403866" y="-4867"/>
                    <a:pt x="501656" y="6563"/>
                  </a:cubicBezTo>
                  <a:cubicBezTo>
                    <a:pt x="599446" y="17993"/>
                    <a:pt x="699776" y="35773"/>
                    <a:pt x="814076" y="90383"/>
                  </a:cubicBezTo>
                  <a:cubicBezTo>
                    <a:pt x="928376" y="144993"/>
                    <a:pt x="1103636" y="231353"/>
                    <a:pt x="1187456" y="334223"/>
                  </a:cubicBezTo>
                  <a:cubicBezTo>
                    <a:pt x="1271276" y="437093"/>
                    <a:pt x="1305566" y="586953"/>
                    <a:pt x="1316996" y="707603"/>
                  </a:cubicBezTo>
                  <a:cubicBezTo>
                    <a:pt x="1328426" y="828253"/>
                    <a:pt x="1313186" y="985733"/>
                    <a:pt x="1256036" y="1058123"/>
                  </a:cubicBezTo>
                  <a:cubicBezTo>
                    <a:pt x="1198886" y="1130513"/>
                    <a:pt x="1140466" y="1205443"/>
                    <a:pt x="974096" y="1141943"/>
                  </a:cubicBezTo>
                  <a:cubicBezTo>
                    <a:pt x="807726" y="1078443"/>
                    <a:pt x="408946" y="772373"/>
                    <a:pt x="257816" y="677123"/>
                  </a:cubicBezTo>
                  <a:cubicBezTo>
                    <a:pt x="106686" y="581873"/>
                    <a:pt x="71126" y="604733"/>
                    <a:pt x="29216" y="539963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57C941C-CDEE-4D44-B50C-F765127C108E}"/>
                </a:ext>
              </a:extLst>
            </p:cNvPr>
            <p:cNvSpPr/>
            <p:nvPr/>
          </p:nvSpPr>
          <p:spPr>
            <a:xfrm>
              <a:off x="7083822" y="2354048"/>
              <a:ext cx="821305" cy="562790"/>
            </a:xfrm>
            <a:custGeom>
              <a:avLst/>
              <a:gdLst>
                <a:gd name="connsiteX0" fmla="*/ 40878 w 821305"/>
                <a:gd name="connsiteY0" fmla="*/ 244372 h 562790"/>
                <a:gd name="connsiteX1" fmla="*/ 40878 w 821305"/>
                <a:gd name="connsiteY1" fmla="*/ 114832 h 562790"/>
                <a:gd name="connsiteX2" fmla="*/ 299958 w 821305"/>
                <a:gd name="connsiteY2" fmla="*/ 532 h 562790"/>
                <a:gd name="connsiteX3" fmla="*/ 597138 w 821305"/>
                <a:gd name="connsiteY3" fmla="*/ 91972 h 562790"/>
                <a:gd name="connsiteX4" fmla="*/ 818118 w 821305"/>
                <a:gd name="connsiteY4" fmla="*/ 480592 h 562790"/>
                <a:gd name="connsiteX5" fmla="*/ 429498 w 821305"/>
                <a:gd name="connsiteY5" fmla="*/ 549172 h 562790"/>
                <a:gd name="connsiteX6" fmla="*/ 40878 w 821305"/>
                <a:gd name="connsiteY6" fmla="*/ 244372 h 56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305" h="562790">
                  <a:moveTo>
                    <a:pt x="40878" y="244372"/>
                  </a:moveTo>
                  <a:cubicBezTo>
                    <a:pt x="-23892" y="171982"/>
                    <a:pt x="-2302" y="155472"/>
                    <a:pt x="40878" y="114832"/>
                  </a:cubicBezTo>
                  <a:cubicBezTo>
                    <a:pt x="84058" y="74192"/>
                    <a:pt x="207248" y="4342"/>
                    <a:pt x="299958" y="532"/>
                  </a:cubicBezTo>
                  <a:cubicBezTo>
                    <a:pt x="392668" y="-3278"/>
                    <a:pt x="510778" y="11962"/>
                    <a:pt x="597138" y="91972"/>
                  </a:cubicBezTo>
                  <a:cubicBezTo>
                    <a:pt x="683498" y="171982"/>
                    <a:pt x="846058" y="404392"/>
                    <a:pt x="818118" y="480592"/>
                  </a:cubicBezTo>
                  <a:cubicBezTo>
                    <a:pt x="790178" y="556792"/>
                    <a:pt x="560308" y="580922"/>
                    <a:pt x="429498" y="549172"/>
                  </a:cubicBezTo>
                  <a:cubicBezTo>
                    <a:pt x="298688" y="517422"/>
                    <a:pt x="105648" y="316762"/>
                    <a:pt x="40878" y="244372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D9EC6015-0BBE-4F79-9BCC-40A6E8BB4052}"/>
                </a:ext>
              </a:extLst>
            </p:cNvPr>
            <p:cNvSpPr/>
            <p:nvPr/>
          </p:nvSpPr>
          <p:spPr>
            <a:xfrm>
              <a:off x="7261860" y="1965808"/>
              <a:ext cx="939110" cy="686594"/>
            </a:xfrm>
            <a:custGeom>
              <a:avLst/>
              <a:gdLst>
                <a:gd name="connsiteX0" fmla="*/ 0 w 939110"/>
                <a:gd name="connsiteY0" fmla="*/ 91592 h 686594"/>
                <a:gd name="connsiteX1" fmla="*/ 220980 w 939110"/>
                <a:gd name="connsiteY1" fmla="*/ 152 h 686594"/>
                <a:gd name="connsiteX2" fmla="*/ 830580 w 939110"/>
                <a:gd name="connsiteY2" fmla="*/ 106832 h 686594"/>
                <a:gd name="connsiteX3" fmla="*/ 937260 w 939110"/>
                <a:gd name="connsiteY3" fmla="*/ 457352 h 686594"/>
                <a:gd name="connsiteX4" fmla="*/ 838200 w 939110"/>
                <a:gd name="connsiteY4" fmla="*/ 685952 h 686594"/>
                <a:gd name="connsiteX5" fmla="*/ 220980 w 939110"/>
                <a:gd name="connsiteY5" fmla="*/ 388772 h 686594"/>
                <a:gd name="connsiteX6" fmla="*/ 0 w 939110"/>
                <a:gd name="connsiteY6" fmla="*/ 91592 h 68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9110" h="686594">
                  <a:moveTo>
                    <a:pt x="0" y="91592"/>
                  </a:moveTo>
                  <a:cubicBezTo>
                    <a:pt x="0" y="26822"/>
                    <a:pt x="82550" y="-2388"/>
                    <a:pt x="220980" y="152"/>
                  </a:cubicBezTo>
                  <a:cubicBezTo>
                    <a:pt x="359410" y="2692"/>
                    <a:pt x="711200" y="30632"/>
                    <a:pt x="830580" y="106832"/>
                  </a:cubicBezTo>
                  <a:cubicBezTo>
                    <a:pt x="949960" y="183032"/>
                    <a:pt x="935990" y="360832"/>
                    <a:pt x="937260" y="457352"/>
                  </a:cubicBezTo>
                  <a:cubicBezTo>
                    <a:pt x="938530" y="553872"/>
                    <a:pt x="957580" y="697382"/>
                    <a:pt x="838200" y="685952"/>
                  </a:cubicBezTo>
                  <a:cubicBezTo>
                    <a:pt x="718820" y="674522"/>
                    <a:pt x="363220" y="480212"/>
                    <a:pt x="220980" y="388772"/>
                  </a:cubicBezTo>
                  <a:cubicBezTo>
                    <a:pt x="78740" y="297332"/>
                    <a:pt x="0" y="156362"/>
                    <a:pt x="0" y="91592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32ED57A-01EC-447B-9487-D5F162664A5B}"/>
                </a:ext>
              </a:extLst>
            </p:cNvPr>
            <p:cNvSpPr/>
            <p:nvPr/>
          </p:nvSpPr>
          <p:spPr>
            <a:xfrm>
              <a:off x="1331640" y="3081170"/>
              <a:ext cx="386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P</a:t>
              </a:r>
              <a:endParaRPr lang="pt-BR" sz="1600" i="1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7BE72DB-D35F-42EC-AC15-C8E3A6D1EBA8}"/>
                </a:ext>
              </a:extLst>
            </p:cNvPr>
            <p:cNvSpPr/>
            <p:nvPr/>
          </p:nvSpPr>
          <p:spPr>
            <a:xfrm>
              <a:off x="1777688" y="2296889"/>
              <a:ext cx="386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endParaRPr lang="pt-BR" sz="1600" i="1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AD71EE87-7C0B-4501-ACEC-2BD642DD7997}"/>
                </a:ext>
              </a:extLst>
            </p:cNvPr>
            <p:cNvSpPr/>
            <p:nvPr/>
          </p:nvSpPr>
          <p:spPr>
            <a:xfrm>
              <a:off x="2623640" y="1949138"/>
              <a:ext cx="386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G</a:t>
              </a:r>
              <a:endParaRPr lang="pt-BR" sz="1600" i="1" dirty="0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527F801-A3EA-4763-A71E-1241F97CE225}"/>
                </a:ext>
              </a:extLst>
            </p:cNvPr>
            <p:cNvSpPr/>
            <p:nvPr/>
          </p:nvSpPr>
          <p:spPr>
            <a:xfrm>
              <a:off x="6363208" y="3919755"/>
              <a:ext cx="720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PP</a:t>
              </a:r>
              <a:endParaRPr lang="pt-BR" sz="1600" i="1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298AA41-549C-49B2-9C47-000EA96A6FE2}"/>
                </a:ext>
              </a:extLst>
            </p:cNvPr>
            <p:cNvSpPr/>
            <p:nvPr/>
          </p:nvSpPr>
          <p:spPr>
            <a:xfrm>
              <a:off x="6756634" y="3697664"/>
              <a:ext cx="720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endParaRPr lang="pt-BR" sz="1600" i="1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FD3F1CB-82B0-4524-B8D4-6675E8D4A4C1}"/>
                </a:ext>
              </a:extLst>
            </p:cNvPr>
            <p:cNvSpPr/>
            <p:nvPr/>
          </p:nvSpPr>
          <p:spPr>
            <a:xfrm>
              <a:off x="7371108" y="3389646"/>
              <a:ext cx="720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G</a:t>
              </a:r>
              <a:endParaRPr lang="pt-BR" sz="1600" i="1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B50762D-8304-41CD-B858-B64669385F12}"/>
                </a:ext>
              </a:extLst>
            </p:cNvPr>
            <p:cNvSpPr/>
            <p:nvPr/>
          </p:nvSpPr>
          <p:spPr>
            <a:xfrm>
              <a:off x="7699327" y="2907874"/>
              <a:ext cx="720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GG</a:t>
              </a:r>
              <a:endParaRPr lang="pt-BR" sz="1600" i="1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91DB5AD6-26A8-4886-9E48-51FAFDD62B18}"/>
                </a:ext>
              </a:extLst>
            </p:cNvPr>
            <p:cNvSpPr/>
            <p:nvPr/>
          </p:nvSpPr>
          <p:spPr>
            <a:xfrm>
              <a:off x="8195999" y="2491871"/>
              <a:ext cx="720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XG</a:t>
              </a:r>
              <a:endParaRPr lang="pt-BR" sz="1600" i="1" dirty="0"/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A426CBF1-1BA8-401A-85CE-D15AC2200CBA}"/>
              </a:ext>
            </a:extLst>
          </p:cNvPr>
          <p:cNvSpPr/>
          <p:nvPr/>
        </p:nvSpPr>
        <p:spPr>
          <a:xfrm>
            <a:off x="886829" y="4393436"/>
            <a:ext cx="8002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Decisão de K: </a:t>
            </a:r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Satisfação dos clientes? Resultados das vendas? Impactos na fabricação?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9518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60494E-6 L -0.00278 -0.099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4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097215-7F09-4013-BB4C-6606B672009C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5760640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Detecção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Fraude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1AF36149-C15E-4E8E-9ADD-BBA6B85DD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592" y="1432281"/>
                <a:ext cx="619268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features que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descrevem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atividade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internet</a:t>
                </a:r>
              </a:p>
            </p:txBody>
          </p:sp>
        </mc:Choice>
        <mc:Fallback xmlns="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1AF36149-C15E-4E8E-9ADD-BBA6B85D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32281"/>
                <a:ext cx="6192688" cy="363541"/>
              </a:xfrm>
              <a:prstGeom prst="rect">
                <a:avLst/>
              </a:prstGeom>
              <a:blipFill>
                <a:blip r:embed="rId3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8028C149-D95D-4E12-B4FB-F9F68EA45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1813746"/>
                <a:ext cx="295232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frequência de login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8028C149-D95D-4E12-B4FB-F9F68EA4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813746"/>
                <a:ext cx="2952328" cy="363541"/>
              </a:xfrm>
              <a:prstGeom prst="rect">
                <a:avLst/>
              </a:prstGeom>
              <a:blipFill>
                <a:blip r:embed="rId4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025D1CB-2429-4C7D-99EC-C3C0EE5578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024" y="2163193"/>
                <a:ext cx="3455992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número de páginas visitadas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025D1CB-2429-4C7D-99EC-C3C0EE557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24" y="2163193"/>
                <a:ext cx="3455992" cy="363541"/>
              </a:xfrm>
              <a:prstGeom prst="rect">
                <a:avLst/>
              </a:prstGeom>
              <a:blipFill>
                <a:blip r:embed="rId5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F29BD04C-6BB2-4717-91BC-CBE2BD84AA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2512640"/>
                <a:ext cx="3600400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número de posts em um fórum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F29BD04C-6BB2-4717-91BC-CBE2BD84A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12640"/>
                <a:ext cx="3600400" cy="363541"/>
              </a:xfrm>
              <a:prstGeom prst="rect">
                <a:avLst/>
              </a:prstGeom>
              <a:blipFill>
                <a:blip r:embed="rId6"/>
                <a:stretch>
                  <a:fillRect t="-3333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E5B06BC5-4C06-44FA-8CBF-55CE745964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8408" y="2862087"/>
                <a:ext cx="3231584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velocidade de digitação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E5B06BC5-4C06-44FA-8CBF-55CE7459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08" y="2862087"/>
                <a:ext cx="3231584" cy="363541"/>
              </a:xfrm>
              <a:prstGeom prst="rect">
                <a:avLst/>
              </a:prstGeom>
              <a:blipFill>
                <a:blip r:embed="rId7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900B0A1-F8C3-4405-B29A-D6DFDE4EF16A}"/>
                  </a:ext>
                </a:extLst>
              </p:cNvPr>
              <p:cNvSpPr/>
              <p:nvPr/>
            </p:nvSpPr>
            <p:spPr>
              <a:xfrm>
                <a:off x="5229599" y="2202418"/>
                <a:ext cx="701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ko-KR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pt-BR" altLang="ko-KR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pt-BR" altLang="ko-KR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900B0A1-F8C3-4405-B29A-D6DFDE4EF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599" y="2202418"/>
                <a:ext cx="70102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B9D9B7A1-724C-41D9-BC01-A62DC08AC0CC}"/>
              </a:ext>
            </a:extLst>
          </p:cNvPr>
          <p:cNvSpPr/>
          <p:nvPr/>
        </p:nvSpPr>
        <p:spPr>
          <a:xfrm>
            <a:off x="4788024" y="1923678"/>
            <a:ext cx="216024" cy="13019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2">
                <a:extLst>
                  <a:ext uri="{FF2B5EF4-FFF2-40B4-BE49-F238E27FC236}">
                    <a16:creationId xmlns:a16="http://schemas.microsoft.com/office/drawing/2014/main" id="{D321E2E3-C870-4C3C-BA21-57626C84C6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3288568"/>
                <a:ext cx="619268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𝜀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identifica usuários com comportamento suspeito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Text Placeholder 2">
                <a:extLst>
                  <a:ext uri="{FF2B5EF4-FFF2-40B4-BE49-F238E27FC236}">
                    <a16:creationId xmlns:a16="http://schemas.microsoft.com/office/drawing/2014/main" id="{D321E2E3-C870-4C3C-BA21-57626C84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88568"/>
                <a:ext cx="6192688" cy="363541"/>
              </a:xfrm>
              <a:prstGeom prst="rect">
                <a:avLst/>
              </a:prstGeom>
              <a:blipFill>
                <a:blip r:embed="rId9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95C3A17F-F78A-45F9-B150-6D6C1EB6CAB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88" y="1673380"/>
            <a:ext cx="1827840" cy="18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30" grpId="0"/>
      <p:bldP spid="2" grpId="0"/>
      <p:bldP spid="4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III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097215-7F09-4013-BB4C-6606B672009C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5760640" cy="3635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Monitoramento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computadores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Data Center: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1AF36149-C15E-4E8E-9ADD-BBA6B85DD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592" y="1432281"/>
                <a:ext cx="619268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features da máquina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1AF36149-C15E-4E8E-9ADD-BBA6B85D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32281"/>
                <a:ext cx="6192688" cy="363541"/>
              </a:xfrm>
              <a:prstGeom prst="rect">
                <a:avLst/>
              </a:prstGeom>
              <a:blipFill>
                <a:blip r:embed="rId3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8028C149-D95D-4E12-B4FB-F9F68EA45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1813746"/>
                <a:ext cx="295232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uso de memória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 Placeholder 2">
                <a:extLst>
                  <a:ext uri="{FF2B5EF4-FFF2-40B4-BE49-F238E27FC236}">
                    <a16:creationId xmlns:a16="http://schemas.microsoft.com/office/drawing/2014/main" id="{8028C149-D95D-4E12-B4FB-F9F68EA4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813746"/>
                <a:ext cx="2952328" cy="363541"/>
              </a:xfrm>
              <a:prstGeom prst="rect">
                <a:avLst/>
              </a:prstGeom>
              <a:blipFill>
                <a:blip r:embed="rId4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025D1CB-2429-4C7D-99EC-C3C0EE5578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024" y="2163193"/>
                <a:ext cx="3455992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número de acessos ao disco/s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F025D1CB-2429-4C7D-99EC-C3C0EE557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24" y="2163193"/>
                <a:ext cx="3455992" cy="363541"/>
              </a:xfrm>
              <a:prstGeom prst="rect">
                <a:avLst/>
              </a:prstGeom>
              <a:blipFill>
                <a:blip r:embed="rId5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F29BD04C-6BB2-4717-91BC-CBE2BD84AA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2512640"/>
                <a:ext cx="3600400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% de uso da CPU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F29BD04C-6BB2-4717-91BC-CBE2BD84A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12640"/>
                <a:ext cx="3600400" cy="363541"/>
              </a:xfrm>
              <a:prstGeom prst="rect">
                <a:avLst/>
              </a:prstGeom>
              <a:blipFill>
                <a:blip r:embed="rId6"/>
                <a:stretch>
                  <a:fillRect t="-3333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E5B06BC5-4C06-44FA-8CBF-55CE745964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8407" y="2862087"/>
                <a:ext cx="3294065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uso da CPU / tráfego da rede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E5B06BC5-4C06-44FA-8CBF-55CE7459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07" y="2862087"/>
                <a:ext cx="3294065" cy="363541"/>
              </a:xfrm>
              <a:prstGeom prst="rect">
                <a:avLst/>
              </a:prstGeom>
              <a:blipFill>
                <a:blip r:embed="rId7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900B0A1-F8C3-4405-B29A-D6DFDE4EF16A}"/>
                  </a:ext>
                </a:extLst>
              </p:cNvPr>
              <p:cNvSpPr/>
              <p:nvPr/>
            </p:nvSpPr>
            <p:spPr>
              <a:xfrm>
                <a:off x="5229599" y="2202418"/>
                <a:ext cx="701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ko-KR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pt-BR" altLang="ko-KR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pt-BR" altLang="ko-KR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900B0A1-F8C3-4405-B29A-D6DFDE4EF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599" y="2202418"/>
                <a:ext cx="70102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B9D9B7A1-724C-41D9-BC01-A62DC08AC0CC}"/>
              </a:ext>
            </a:extLst>
          </p:cNvPr>
          <p:cNvSpPr/>
          <p:nvPr/>
        </p:nvSpPr>
        <p:spPr>
          <a:xfrm>
            <a:off x="4788024" y="1923678"/>
            <a:ext cx="216024" cy="13019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2">
                <a:extLst>
                  <a:ext uri="{FF2B5EF4-FFF2-40B4-BE49-F238E27FC236}">
                    <a16:creationId xmlns:a16="http://schemas.microsoft.com/office/drawing/2014/main" id="{D321E2E3-C870-4C3C-BA21-57626C84C6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3288568"/>
                <a:ext cx="6192688" cy="3635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ctrlP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𝜀</m:t>
                    </m:r>
                    <m:r>
                      <a:rPr lang="pt-BR" altLang="ko-KR" sz="16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identifica computadores em situação anômala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Text Placeholder 2">
                <a:extLst>
                  <a:ext uri="{FF2B5EF4-FFF2-40B4-BE49-F238E27FC236}">
                    <a16:creationId xmlns:a16="http://schemas.microsoft.com/office/drawing/2014/main" id="{D321E2E3-C870-4C3C-BA21-57626C84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88568"/>
                <a:ext cx="6192688" cy="363541"/>
              </a:xfrm>
              <a:prstGeom prst="rect">
                <a:avLst/>
              </a:prstGeom>
              <a:blipFill>
                <a:blip r:embed="rId9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D762E462-10FF-4F81-AC0B-3703A8D0A6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5" y="1581052"/>
            <a:ext cx="1527822" cy="1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1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30" grpId="0"/>
      <p:bldP spid="2" grpId="0"/>
      <p:bldP spid="4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Questionário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B85868-2797-4CB0-9F25-B25B382B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66" y="1491630"/>
            <a:ext cx="7502668" cy="19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652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11904</TotalTime>
  <Words>2434</Words>
  <Application>Microsoft Office PowerPoint</Application>
  <PresentationFormat>Apresentação na tela (16:9)</PresentationFormat>
  <Paragraphs>529</Paragraphs>
  <Slides>69</Slides>
  <Notes>66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514</cp:revision>
  <dcterms:created xsi:type="dcterms:W3CDTF">2016-12-05T23:26:54Z</dcterms:created>
  <dcterms:modified xsi:type="dcterms:W3CDTF">2019-03-05T17:51:36Z</dcterms:modified>
</cp:coreProperties>
</file>