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6"/>
  </p:notesMasterIdLst>
  <p:sldIdLst>
    <p:sldId id="424" r:id="rId4"/>
    <p:sldId id="261" r:id="rId5"/>
    <p:sldId id="377" r:id="rId6"/>
    <p:sldId id="423" r:id="rId7"/>
    <p:sldId id="325" r:id="rId8"/>
    <p:sldId id="327" r:id="rId9"/>
    <p:sldId id="449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  <p:sldId id="450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1FB37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9900" autoAdjust="0"/>
  </p:normalViewPr>
  <p:slideViewPr>
    <p:cSldViewPr>
      <p:cViewPr varScale="1">
        <p:scale>
          <a:sx n="100" d="100"/>
          <a:sy n="100" d="100"/>
        </p:scale>
        <p:origin x="67" y="1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04/02/2019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1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46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13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40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784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147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414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997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4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3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0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3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41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707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610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488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855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00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10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725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0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89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34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53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0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34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4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8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7.png"/><Relationship Id="rId9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5" Type="http://schemas.openxmlformats.org/officeDocument/2006/relationships/image" Target="../media/image101.png"/><Relationship Id="rId10" Type="http://schemas.openxmlformats.org/officeDocument/2006/relationships/image" Target="../media/image68.png"/><Relationship Id="rId19" Type="http://schemas.openxmlformats.org/officeDocument/2006/relationships/image" Target="../media/image105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290.png"/><Relationship Id="rId5" Type="http://schemas.openxmlformats.org/officeDocument/2006/relationships/image" Target="../media/image26.png"/><Relationship Id="rId10" Type="http://schemas.openxmlformats.org/officeDocument/2006/relationships/image" Target="../media/image280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7"/>
            <a:ext cx="8569100" cy="9945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Support Vector Machines</a:t>
            </a:r>
            <a:endParaRPr lang="en-US" altLang="ko-KR" dirty="0">
              <a:solidFill>
                <a:schemeClr val="bg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537E37-7C3A-4E9F-A5A4-752976251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82065"/>
            <a:ext cx="3363838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50ACF99-2920-4313-8D6F-10302EDD9596}"/>
              </a:ext>
            </a:extLst>
          </p:cNvPr>
          <p:cNvCxnSpPr>
            <a:cxnSpLocks/>
          </p:cNvCxnSpPr>
          <p:nvPr/>
        </p:nvCxnSpPr>
        <p:spPr>
          <a:xfrm>
            <a:off x="2915816" y="2139702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005750E-FED7-48B0-B55B-6F943D77C5C7}"/>
              </a:ext>
            </a:extLst>
          </p:cNvPr>
          <p:cNvCxnSpPr>
            <a:cxnSpLocks/>
          </p:cNvCxnSpPr>
          <p:nvPr/>
        </p:nvCxnSpPr>
        <p:spPr>
          <a:xfrm>
            <a:off x="6300192" y="2139702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73092A1-C0D6-48A6-8633-AE887E7ACC99}"/>
                  </a:ext>
                </a:extLst>
              </p:cNvPr>
              <p:cNvSpPr/>
              <p:nvPr/>
            </p:nvSpPr>
            <p:spPr>
              <a:xfrm>
                <a:off x="2661810" y="2469367"/>
                <a:ext cx="122809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73092A1-C0D6-48A6-8633-AE887E7AC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10" y="2469367"/>
                <a:ext cx="1228092" cy="64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64B78D-57C7-45B7-9488-2BA0F9256675}"/>
                  </a:ext>
                </a:extLst>
              </p:cNvPr>
              <p:cNvSpPr/>
              <p:nvPr/>
            </p:nvSpPr>
            <p:spPr>
              <a:xfrm>
                <a:off x="6046186" y="2469367"/>
                <a:ext cx="122809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64B78D-57C7-45B7-9488-2BA0F9256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6" y="2469367"/>
                <a:ext cx="1228092" cy="645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4F3FF924-1A94-4C46-8E32-EDDAB1CE2872}"/>
              </a:ext>
            </a:extLst>
          </p:cNvPr>
          <p:cNvSpPr/>
          <p:nvPr/>
        </p:nvSpPr>
        <p:spPr>
          <a:xfrm>
            <a:off x="2600980" y="2371804"/>
            <a:ext cx="1313614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656D918-38BE-4B49-819A-F40C97EA1460}"/>
              </a:ext>
            </a:extLst>
          </p:cNvPr>
          <p:cNvSpPr/>
          <p:nvPr/>
        </p:nvSpPr>
        <p:spPr>
          <a:xfrm>
            <a:off x="5985356" y="2377387"/>
            <a:ext cx="1313614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9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469CBC0-14E8-4AEC-94EA-06D0798A8B45}"/>
              </a:ext>
            </a:extLst>
          </p:cNvPr>
          <p:cNvGrpSpPr/>
          <p:nvPr/>
        </p:nvGrpSpPr>
        <p:grpSpPr>
          <a:xfrm>
            <a:off x="1331640" y="2499742"/>
            <a:ext cx="6696744" cy="2454981"/>
            <a:chOff x="1043608" y="2493033"/>
            <a:chExt cx="6696744" cy="2454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704D9992-5C5F-40C0-8341-B2A32D8A3E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3608" y="2493033"/>
                  <a:ext cx="1944216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" name="Text Placeholder 2">
                  <a:extLst>
                    <a:ext uri="{FF2B5EF4-FFF2-40B4-BE49-F238E27FC236}">
                      <a16:creationId xmlns:a16="http://schemas.microsoft.com/office/drawing/2014/main" id="{F508F91A-57B3-4AAD-A953-41D416E1D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493033"/>
                  <a:ext cx="1944216" cy="360436"/>
                </a:xfrm>
                <a:prstGeom prst="rect">
                  <a:avLst/>
                </a:prstGeom>
                <a:blipFill>
                  <a:blip r:embed="rId6"/>
                  <a:stretch>
                    <a:fillRect l="-1567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6BDC89B-B731-466C-BDB3-40C1E28B3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0251" y="2845990"/>
              <a:ext cx="2497653" cy="21020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Placeholder 2">
                  <a:extLst>
                    <a:ext uri="{FF2B5EF4-FFF2-40B4-BE49-F238E27FC236}">
                      <a16:creationId xmlns:a16="http://schemas.microsoft.com/office/drawing/2014/main" id="{DDB5956C-326C-4C60-B2C2-C1994F54B9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32040" y="2493033"/>
                  <a:ext cx="1944216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≫1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3" name="Text Placeholder 2">
                  <a:extLst>
                    <a:ext uri="{FF2B5EF4-FFF2-40B4-BE49-F238E27FC236}">
                      <a16:creationId xmlns:a16="http://schemas.microsoft.com/office/drawing/2014/main" id="{B1BEA4D4-F975-4CF9-9FF3-EA4C99024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2493033"/>
                  <a:ext cx="1944216" cy="360436"/>
                </a:xfrm>
                <a:prstGeom prst="rect">
                  <a:avLst/>
                </a:prstGeom>
                <a:blipFill>
                  <a:blip r:embed="rId8"/>
                  <a:stretch>
                    <a:fillRect l="-1567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7D278E0-0831-454E-8C40-C78D0E384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527" y="2845990"/>
              <a:ext cx="2441825" cy="210202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17F986-4353-4AB4-BDC1-776A9FB666A1}"/>
                  </a:ext>
                </a:extLst>
              </p:cNvPr>
              <p:cNvSpPr txBox="1"/>
              <p:nvPr/>
            </p:nvSpPr>
            <p:spPr>
              <a:xfrm>
                <a:off x="1694456" y="4221247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17F986-4353-4AB4-BDC1-776A9FB66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456" y="4221247"/>
                <a:ext cx="904030" cy="276999"/>
              </a:xfrm>
              <a:prstGeom prst="rect">
                <a:avLst/>
              </a:prstGeom>
              <a:blipFill>
                <a:blip r:embed="rId10"/>
                <a:stretch>
                  <a:fillRect l="-2703" r="-878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940CDD8-866A-4A19-8E55-0333F038B091}"/>
                  </a:ext>
                </a:extLst>
              </p:cNvPr>
              <p:cNvSpPr txBox="1"/>
              <p:nvPr/>
            </p:nvSpPr>
            <p:spPr>
              <a:xfrm>
                <a:off x="6903008" y="4227934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940CDD8-866A-4A19-8E55-0333F038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08" y="4227934"/>
                <a:ext cx="909352" cy="276999"/>
              </a:xfrm>
              <a:prstGeom prst="rect">
                <a:avLst/>
              </a:prstGeom>
              <a:blipFill>
                <a:blip r:embed="rId11"/>
                <a:stretch>
                  <a:fillRect l="-2667" t="-2222" r="-8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CE641A1E-9563-4205-B669-0D9119F0758F}"/>
              </a:ext>
            </a:extLst>
          </p:cNvPr>
          <p:cNvSpPr/>
          <p:nvPr/>
        </p:nvSpPr>
        <p:spPr>
          <a:xfrm>
            <a:off x="1694456" y="4114092"/>
            <a:ext cx="904030" cy="50468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7C37175-4661-4CCD-B31F-F9D48FD2F319}"/>
              </a:ext>
            </a:extLst>
          </p:cNvPr>
          <p:cNvSpPr/>
          <p:nvPr/>
        </p:nvSpPr>
        <p:spPr>
          <a:xfrm>
            <a:off x="6908330" y="4114092"/>
            <a:ext cx="904030" cy="50468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1" animBg="1"/>
      <p:bldP spid="13" grpId="2" animBg="1"/>
      <p:bldP spid="14" grpId="1" animBg="1"/>
      <p:bldP spid="1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34C490D-601E-4266-B3CB-74B516C449A6}"/>
              </a:ext>
            </a:extLst>
          </p:cNvPr>
          <p:cNvSpPr txBox="1">
            <a:spLocks/>
          </p:cNvSpPr>
          <p:nvPr/>
        </p:nvSpPr>
        <p:spPr>
          <a:xfrm>
            <a:off x="2051720" y="3899594"/>
            <a:ext cx="6744384" cy="53092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reescrever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alterar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valor</a:t>
            </a:r>
          </a:p>
        </p:txBody>
      </p:sp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8980F3B-737A-4329-A881-59C1DEB71D9D}"/>
                  </a:ext>
                </a:extLst>
              </p:cNvPr>
              <p:cNvSpPr txBox="1"/>
              <p:nvPr/>
            </p:nvSpPr>
            <p:spPr>
              <a:xfrm>
                <a:off x="836008" y="3850619"/>
                <a:ext cx="3024336" cy="265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8980F3B-737A-4329-A881-59C1DEB71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08" y="3850619"/>
                <a:ext cx="3024336" cy="265073"/>
              </a:xfrm>
              <a:prstGeom prst="rect">
                <a:avLst/>
              </a:prstGeom>
              <a:blipFill>
                <a:blip r:embed="rId5"/>
                <a:stretch>
                  <a:fillRect l="-1815"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BCEB9F-377D-4B23-B4DF-19705030F5A8}"/>
                  </a:ext>
                </a:extLst>
              </p:cNvPr>
              <p:cNvSpPr txBox="1"/>
              <p:nvPr/>
            </p:nvSpPr>
            <p:spPr>
              <a:xfrm>
                <a:off x="836008" y="4119108"/>
                <a:ext cx="3384376" cy="265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+10→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BCEB9F-377D-4B23-B4DF-19705030F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08" y="4119108"/>
                <a:ext cx="3384376" cy="265073"/>
              </a:xfrm>
              <a:prstGeom prst="rect">
                <a:avLst/>
              </a:prstGeom>
              <a:blipFill>
                <a:blip r:embed="rId6"/>
                <a:stretch>
                  <a:fillRect l="-1622"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0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6" grpId="1"/>
      <p:bldP spid="8" grpId="0" animBg="1"/>
      <p:bldP spid="9" grpId="0" animBg="1"/>
      <p:bldP spid="10" grpId="0"/>
      <p:bldP spid="10" grpId="1"/>
      <p:bldP spid="11" grpId="0"/>
      <p:bldP spid="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AE350A8-33F5-454C-854B-CEE5A0D1E356}"/>
                  </a:ext>
                </a:extLst>
              </p:cNvPr>
              <p:cNvSpPr txBox="1"/>
              <p:nvPr/>
            </p:nvSpPr>
            <p:spPr>
              <a:xfrm>
                <a:off x="829877" y="394541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AE350A8-33F5-454C-854B-CEE5A0D1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77" y="3945418"/>
                <a:ext cx="720080" cy="276999"/>
              </a:xfrm>
              <a:prstGeom prst="rect">
                <a:avLst/>
              </a:prstGeom>
              <a:blipFill>
                <a:blip r:embed="rId5"/>
                <a:stretch>
                  <a:fillRect l="-11017" r="-11017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227A921-F7E9-4BCB-A594-A47B8A86B2FE}"/>
              </a:ext>
            </a:extLst>
          </p:cNvPr>
          <p:cNvSpPr/>
          <p:nvPr/>
        </p:nvSpPr>
        <p:spPr>
          <a:xfrm>
            <a:off x="1691680" y="3960258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86E4B53-9FD7-4491-BA17-14DCEEA4911E}"/>
                  </a:ext>
                </a:extLst>
              </p:cNvPr>
              <p:cNvSpPr txBox="1"/>
              <p:nvPr/>
            </p:nvSpPr>
            <p:spPr>
              <a:xfrm>
                <a:off x="6732240" y="3945416"/>
                <a:ext cx="8587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86E4B53-9FD7-4491-BA17-14DCEEA4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945416"/>
                <a:ext cx="858708" cy="276999"/>
              </a:xfrm>
              <a:prstGeom prst="rect">
                <a:avLst/>
              </a:prstGeom>
              <a:blipFill>
                <a:blip r:embed="rId8"/>
                <a:stretch>
                  <a:fillRect l="-9220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1407C97-F4BD-4F64-B584-08B015934EDF}"/>
              </a:ext>
            </a:extLst>
          </p:cNvPr>
          <p:cNvSpPr txBox="1">
            <a:spLocks/>
          </p:cNvSpPr>
          <p:nvPr/>
        </p:nvSpPr>
        <p:spPr>
          <a:xfrm>
            <a:off x="2195408" y="3903698"/>
            <a:ext cx="396076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importância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3C4B45B9-D0FB-4536-A250-3FB61BAEE7A0}"/>
              </a:ext>
            </a:extLst>
          </p:cNvPr>
          <p:cNvSpPr/>
          <p:nvPr/>
        </p:nvSpPr>
        <p:spPr>
          <a:xfrm>
            <a:off x="6156176" y="3953022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DA14C5-E81A-4A10-9DFC-460882E55091}"/>
                  </a:ext>
                </a:extLst>
              </p:cNvPr>
              <p:cNvSpPr txBox="1"/>
              <p:nvPr/>
            </p:nvSpPr>
            <p:spPr>
              <a:xfrm>
                <a:off x="7817748" y="3821368"/>
                <a:ext cx="858708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DA14C5-E81A-4A10-9DFC-460882E55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48" y="3821368"/>
                <a:ext cx="858708" cy="5204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8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/>
      <p:bldP spid="18" grpId="1"/>
      <p:bldP spid="4" grpId="0"/>
      <p:bldP spid="5" grpId="0"/>
      <p:bldP spid="19" grpId="0" animBg="1"/>
      <p:bldP spid="19" grpId="1" animBg="1"/>
      <p:bldP spid="21" grpId="0"/>
      <p:bldP spid="21" grpId="1"/>
      <p:bldP spid="22" grpId="0"/>
      <p:bldP spid="22" grpId="1"/>
      <p:bldP spid="23" grpId="0" animBg="1"/>
      <p:bldP spid="23" grpId="1" animBg="1"/>
      <p:bldP spid="25" grpId="0"/>
      <p:bldP spid="25" grpId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C06C60F4-AAAF-44C8-B35D-B99FAD2D19D8}"/>
              </a:ext>
            </a:extLst>
          </p:cNvPr>
          <p:cNvSpPr/>
          <p:nvPr/>
        </p:nvSpPr>
        <p:spPr>
          <a:xfrm>
            <a:off x="755576" y="3696909"/>
            <a:ext cx="6552728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6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C06C60F4-AAAF-44C8-B35D-B99FAD2D19D8}"/>
              </a:ext>
            </a:extLst>
          </p:cNvPr>
          <p:cNvSpPr/>
          <p:nvPr/>
        </p:nvSpPr>
        <p:spPr>
          <a:xfrm>
            <a:off x="755576" y="3696909"/>
            <a:ext cx="6552728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2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71605E-6 L 0.00139 -0.3975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14" grpId="0"/>
      <p:bldP spid="15" grpId="0"/>
      <p:bldP spid="8" grpId="0" animBg="1"/>
      <p:bldP spid="9" grpId="0" animBg="1"/>
      <p:bldP spid="3" grpId="0" animBg="1"/>
      <p:bldP spid="17" grpId="0" animBg="1"/>
      <p:bldP spid="4" grpId="0"/>
      <p:bldP spid="5" grpId="0"/>
      <p:bldP spid="26" grpId="0" animBg="1"/>
      <p:bldP spid="27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539552" y="120359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635646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35646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87946D-10F9-4E4F-A202-3AE3A5B5B60D}"/>
              </a:ext>
            </a:extLst>
          </p:cNvPr>
          <p:cNvSpPr txBox="1">
            <a:spLocks/>
          </p:cNvSpPr>
          <p:nvPr/>
        </p:nvSpPr>
        <p:spPr>
          <a:xfrm>
            <a:off x="523960" y="2639193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Hypothesis: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9116743-9A1F-4B91-9874-6300D0E38669}"/>
                  </a:ext>
                </a:extLst>
              </p:cNvPr>
              <p:cNvSpPr txBox="1"/>
              <p:nvPr/>
            </p:nvSpPr>
            <p:spPr>
              <a:xfrm>
                <a:off x="838300" y="3422684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9116743-9A1F-4B91-9874-6300D0E38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0" y="3422684"/>
                <a:ext cx="720080" cy="276999"/>
              </a:xfrm>
              <a:prstGeom prst="rect">
                <a:avLst/>
              </a:prstGeom>
              <a:blipFill>
                <a:blip r:embed="rId4"/>
                <a:stretch>
                  <a:fillRect l="-11864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ave Esquerda 1">
            <a:extLst>
              <a:ext uri="{FF2B5EF4-FFF2-40B4-BE49-F238E27FC236}">
                <a16:creationId xmlns:a16="http://schemas.microsoft.com/office/drawing/2014/main" id="{AFE18B1E-24CD-4358-B238-66100FDAE2D7}"/>
              </a:ext>
            </a:extLst>
          </p:cNvPr>
          <p:cNvSpPr/>
          <p:nvPr/>
        </p:nvSpPr>
        <p:spPr>
          <a:xfrm>
            <a:off x="1547664" y="3201144"/>
            <a:ext cx="144016" cy="72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9ABB697-7665-4BA8-A9B0-A374E67546F7}"/>
                  </a:ext>
                </a:extLst>
              </p:cNvPr>
              <p:cNvSpPr txBox="1"/>
              <p:nvPr/>
            </p:nvSpPr>
            <p:spPr>
              <a:xfrm>
                <a:off x="1763688" y="3201144"/>
                <a:ext cx="19442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9ABB697-7665-4BA8-A9B0-A374E6754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01144"/>
                <a:ext cx="1944216" cy="276999"/>
              </a:xfrm>
              <a:prstGeom prst="rect">
                <a:avLst/>
              </a:prstGeom>
              <a:blipFill>
                <a:blip r:embed="rId5"/>
                <a:stretch>
                  <a:fillRect l="-4075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DE10801-2D93-4D81-B573-9A7A64588B2A}"/>
                  </a:ext>
                </a:extLst>
              </p:cNvPr>
              <p:cNvSpPr txBox="1"/>
              <p:nvPr/>
            </p:nvSpPr>
            <p:spPr>
              <a:xfrm>
                <a:off x="1763688" y="3608046"/>
                <a:ext cx="19442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DE10801-2D93-4D81-B573-9A7A64588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608046"/>
                <a:ext cx="1944216" cy="276999"/>
              </a:xfrm>
              <a:prstGeom prst="rect">
                <a:avLst/>
              </a:prstGeom>
              <a:blipFill>
                <a:blip r:embed="rId6"/>
                <a:stretch>
                  <a:fillRect l="-4075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9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" grpId="0" animBg="1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7E38BA65-E0AD-4EB3-99EA-66C8675AF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76" y="1995686"/>
            <a:ext cx="8604448" cy="2254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04EA5C45-29CB-47AA-A548-3752338EA7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238" y="4369854"/>
                <a:ext cx="23042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04EA5C45-29CB-47AA-A548-3752338E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38" y="4369854"/>
                <a:ext cx="2304256" cy="360436"/>
              </a:xfrm>
              <a:prstGeom prst="rect">
                <a:avLst/>
              </a:prstGeom>
              <a:blipFill>
                <a:blip r:embed="rId5"/>
                <a:stretch>
                  <a:fillRect l="-1587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4EB7E336-A733-4065-BB0B-7D66860A9F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176" y="4377608"/>
                <a:ext cx="23042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≤−1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4EB7E336-A733-4065-BB0B-7D66860A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77608"/>
                <a:ext cx="2304256" cy="360436"/>
              </a:xfrm>
              <a:prstGeom prst="rect">
                <a:avLst/>
              </a:prstGeom>
              <a:blipFill>
                <a:blip r:embed="rId6"/>
                <a:stretch>
                  <a:fillRect l="-1587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D7FA712-9F8C-4652-9BB9-608578CED26D}"/>
              </a:ext>
            </a:extLst>
          </p:cNvPr>
          <p:cNvSpPr txBox="1">
            <a:spLocks/>
          </p:cNvSpPr>
          <p:nvPr/>
        </p:nvSpPr>
        <p:spPr>
          <a:xfrm>
            <a:off x="3452634" y="4383364"/>
            <a:ext cx="2526764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minimizar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A5A9A7F-FE8B-46E6-89A9-AD40E305913F}"/>
              </a:ext>
            </a:extLst>
          </p:cNvPr>
          <p:cNvSpPr/>
          <p:nvPr/>
        </p:nvSpPr>
        <p:spPr>
          <a:xfrm>
            <a:off x="3121531" y="4439923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D369B07-0A2B-45C7-8BC4-0F624CC46F66}"/>
              </a:ext>
            </a:extLst>
          </p:cNvPr>
          <p:cNvSpPr/>
          <p:nvPr/>
        </p:nvSpPr>
        <p:spPr>
          <a:xfrm rot="10800000">
            <a:off x="5620097" y="4439923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E8C35B0-1481-4B71-B4D7-25D9B50444B2}"/>
                  </a:ext>
                </a:extLst>
              </p:cNvPr>
              <p:cNvSpPr txBox="1"/>
              <p:nvPr/>
            </p:nvSpPr>
            <p:spPr>
              <a:xfrm>
                <a:off x="2479114" y="2546779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E8C35B0-1481-4B71-B4D7-25D9B504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14" y="2546779"/>
                <a:ext cx="904030" cy="276999"/>
              </a:xfrm>
              <a:prstGeom prst="rect">
                <a:avLst/>
              </a:prstGeom>
              <a:blipFill>
                <a:blip r:embed="rId7"/>
                <a:stretch>
                  <a:fillRect l="-2703" r="-8784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7A048C0-1CCD-4F28-972E-ECC0354F6012}"/>
                  </a:ext>
                </a:extLst>
              </p:cNvPr>
              <p:cNvSpPr txBox="1"/>
              <p:nvPr/>
            </p:nvSpPr>
            <p:spPr>
              <a:xfrm>
                <a:off x="5629329" y="2546779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7A048C0-1CCD-4F28-972E-ECC0354F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29" y="2546779"/>
                <a:ext cx="909352" cy="276999"/>
              </a:xfrm>
              <a:prstGeom prst="rect">
                <a:avLst/>
              </a:prstGeom>
              <a:blipFill>
                <a:blip r:embed="rId8"/>
                <a:stretch>
                  <a:fillRect l="-2667" r="-8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244A4EA-FB22-4883-931E-709F4DA98F2F}"/>
                  </a:ext>
                </a:extLst>
              </p:cNvPr>
              <p:cNvSpPr txBox="1"/>
              <p:nvPr/>
            </p:nvSpPr>
            <p:spPr>
              <a:xfrm>
                <a:off x="3071538" y="3317844"/>
                <a:ext cx="609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244A4EA-FB22-4883-931E-709F4DA98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38" y="3317844"/>
                <a:ext cx="609911" cy="276999"/>
              </a:xfrm>
              <a:prstGeom prst="rect">
                <a:avLst/>
              </a:prstGeom>
              <a:blipFill>
                <a:blip r:embed="rId9"/>
                <a:stretch>
                  <a:fillRect l="-4000" r="-8000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04B3BA-FEF2-4598-9566-EE6253D6D7CE}"/>
                  </a:ext>
                </a:extLst>
              </p:cNvPr>
              <p:cNvSpPr txBox="1"/>
              <p:nvPr/>
            </p:nvSpPr>
            <p:spPr>
              <a:xfrm>
                <a:off x="5373141" y="3312820"/>
                <a:ext cx="783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04B3BA-FEF2-4598-9566-EE6253D6D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41" y="3312820"/>
                <a:ext cx="783035" cy="276999"/>
              </a:xfrm>
              <a:prstGeom prst="rect">
                <a:avLst/>
              </a:prstGeom>
              <a:blipFill>
                <a:blip r:embed="rId10"/>
                <a:stretch>
                  <a:fillRect l="-3101" r="-6202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D95B189E-B531-4DF9-B60E-3E0EB2382AFD}"/>
              </a:ext>
            </a:extLst>
          </p:cNvPr>
          <p:cNvSpPr/>
          <p:nvPr/>
        </p:nvSpPr>
        <p:spPr>
          <a:xfrm rot="5400000">
            <a:off x="3291809" y="3130413"/>
            <a:ext cx="182670" cy="12255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have Esquerda 27">
            <a:extLst>
              <a:ext uri="{FF2B5EF4-FFF2-40B4-BE49-F238E27FC236}">
                <a16:creationId xmlns:a16="http://schemas.microsoft.com/office/drawing/2014/main" id="{D92F2923-E6E6-410B-B497-780FB616B1A4}"/>
              </a:ext>
            </a:extLst>
          </p:cNvPr>
          <p:cNvSpPr/>
          <p:nvPr/>
        </p:nvSpPr>
        <p:spPr>
          <a:xfrm rot="5400000">
            <a:off x="5626580" y="3179562"/>
            <a:ext cx="168148" cy="11535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640AAA6-8AD8-4A49-98FF-248C91B2C19E}"/>
              </a:ext>
            </a:extLst>
          </p:cNvPr>
          <p:cNvSpPr/>
          <p:nvPr/>
        </p:nvSpPr>
        <p:spPr>
          <a:xfrm>
            <a:off x="1076804" y="4346563"/>
            <a:ext cx="1968587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CEF9977-A6D7-4D83-9F49-BA869D94F29B}"/>
              </a:ext>
            </a:extLst>
          </p:cNvPr>
          <p:cNvSpPr/>
          <p:nvPr/>
        </p:nvSpPr>
        <p:spPr>
          <a:xfrm>
            <a:off x="6182143" y="4344402"/>
            <a:ext cx="2062265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63352F9-4683-4214-94EA-A17E37748F46}"/>
              </a:ext>
            </a:extLst>
          </p:cNvPr>
          <p:cNvSpPr txBox="1">
            <a:spLocks/>
          </p:cNvSpPr>
          <p:nvPr/>
        </p:nvSpPr>
        <p:spPr>
          <a:xfrm>
            <a:off x="4133096" y="3090883"/>
            <a:ext cx="975350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8E795B9-13F1-485A-9F1E-64748C6A5787}"/>
              </a:ext>
            </a:extLst>
          </p:cNvPr>
          <p:cNvSpPr/>
          <p:nvPr/>
        </p:nvSpPr>
        <p:spPr>
          <a:xfrm>
            <a:off x="4084325" y="3079237"/>
            <a:ext cx="975350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8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5" grpId="0" animBg="1"/>
      <p:bldP spid="15" grpId="1" animBg="1"/>
      <p:bldP spid="17" grpId="0" animBg="1"/>
      <p:bldP spid="17" grpId="1" animBg="1"/>
      <p:bldP spid="20" grpId="0"/>
      <p:bldP spid="20" grpId="1"/>
      <p:bldP spid="23" grpId="0"/>
      <p:bldP spid="23" grpId="1"/>
      <p:bldP spid="24" grpId="0"/>
      <p:bldP spid="24" grpId="1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060419A5-3ADE-4FF8-A56A-D6C39C294D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995686"/>
                <a:ext cx="734481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Considerando um valor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extremamente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alto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=100.000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060419A5-3ADE-4FF8-A56A-D6C39C294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95686"/>
                <a:ext cx="7344816" cy="360436"/>
              </a:xfrm>
              <a:prstGeom prst="rect">
                <a:avLst/>
              </a:prstGeom>
              <a:blipFill>
                <a:blip r:embed="rId4"/>
                <a:stretch>
                  <a:fillRect l="-498" t="-3333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35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Motivações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Porque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Representação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matematicamente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Forward Propagation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Comportamento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Rede do input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output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lchete Esquerdo 4">
            <a:extLst>
              <a:ext uri="{FF2B5EF4-FFF2-40B4-BE49-F238E27FC236}">
                <a16:creationId xmlns:a16="http://schemas.microsoft.com/office/drawing/2014/main" id="{68DDA143-AD15-4FC5-9690-911EA00CFE01}"/>
              </a:ext>
            </a:extLst>
          </p:cNvPr>
          <p:cNvSpPr/>
          <p:nvPr/>
        </p:nvSpPr>
        <p:spPr>
          <a:xfrm rot="16200000">
            <a:off x="3731077" y="-650002"/>
            <a:ext cx="277690" cy="48605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/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𝑐𝑢𝑠𝑡𝑜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blipFill>
                <a:blip r:embed="rId4"/>
                <a:stretch>
                  <a:fillRect l="-158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87763BD2-2EC6-4856-B293-D6A7FD519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434954"/>
            <a:ext cx="2304256" cy="1392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/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blipFill>
                <a:blip r:embed="rId6"/>
                <a:stretch>
                  <a:fillRect l="-3175" b="-34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/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blipFill>
                <a:blip r:embed="rId7"/>
                <a:stretch>
                  <a:fillRect l="-2293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1CA45F57-20FD-40E8-9684-69EEEF3CB3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510" y="3557783"/>
            <a:ext cx="1996827" cy="1248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/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blipFill>
                <a:blip r:embed="rId9"/>
                <a:stretch>
                  <a:fillRect l="-3175" b="-35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/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blipFill>
                <a:blip r:embed="rId10"/>
                <a:stretch>
                  <a:fillRect l="-2293" t="-222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lchete Esquerdo 4">
            <a:extLst>
              <a:ext uri="{FF2B5EF4-FFF2-40B4-BE49-F238E27FC236}">
                <a16:creationId xmlns:a16="http://schemas.microsoft.com/office/drawing/2014/main" id="{68DDA143-AD15-4FC5-9690-911EA00CFE01}"/>
              </a:ext>
            </a:extLst>
          </p:cNvPr>
          <p:cNvSpPr/>
          <p:nvPr/>
        </p:nvSpPr>
        <p:spPr>
          <a:xfrm rot="16200000">
            <a:off x="3731077" y="-650002"/>
            <a:ext cx="277690" cy="48605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/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𝑐𝑢𝑠𝑡𝑜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blipFill>
                <a:blip r:embed="rId4"/>
                <a:stretch>
                  <a:fillRect l="-158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/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blipFill>
                <a:blip r:embed="rId5"/>
                <a:stretch>
                  <a:fillRect l="-3175" b="-34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/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blipFill>
                <a:blip r:embed="rId6"/>
                <a:stretch>
                  <a:fillRect l="-2293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/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blipFill>
                <a:blip r:embed="rId7"/>
                <a:stretch>
                  <a:fillRect l="-3175" b="-35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/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blipFill>
                <a:blip r:embed="rId8"/>
                <a:stretch>
                  <a:fillRect l="-2293" t="-222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C3659C-2136-4F3E-9000-923FC3744A38}"/>
                  </a:ext>
                </a:extLst>
              </p:cNvPr>
              <p:cNvSpPr txBox="1"/>
              <p:nvPr/>
            </p:nvSpPr>
            <p:spPr>
              <a:xfrm>
                <a:off x="4616740" y="2795336"/>
                <a:ext cx="2340260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C3659C-2136-4F3E-9000-923FC374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40" y="2795336"/>
                <a:ext cx="2340260" cy="7875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87A464F-94A8-472E-95E1-5C97636AC225}"/>
              </a:ext>
            </a:extLst>
          </p:cNvPr>
          <p:cNvCxnSpPr/>
          <p:nvPr/>
        </p:nvCxnSpPr>
        <p:spPr>
          <a:xfrm>
            <a:off x="5076056" y="3189097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3CBEA2EF-4DF9-4EAA-94EB-6A15F5ED06CA}"/>
              </a:ext>
            </a:extLst>
          </p:cNvPr>
          <p:cNvSpPr/>
          <p:nvPr/>
        </p:nvSpPr>
        <p:spPr>
          <a:xfrm>
            <a:off x="4527261" y="2767354"/>
            <a:ext cx="2204979" cy="90593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849F114-FD62-4485-BF69-4A66C1CBFE9F}"/>
              </a:ext>
            </a:extLst>
          </p:cNvPr>
          <p:cNvSpPr txBox="1">
            <a:spLocks/>
          </p:cNvSpPr>
          <p:nvPr/>
        </p:nvSpPr>
        <p:spPr>
          <a:xfrm>
            <a:off x="3275856" y="4108672"/>
            <a:ext cx="6228692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Com isso, são obtidas interessantes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fronteiras de decisão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2D75D19-8848-433D-8A14-54629AF3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679" y="1512168"/>
            <a:ext cx="4044901" cy="3219822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F456D65-2C9C-4ECC-AEF7-90A064F14EAC}"/>
              </a:ext>
            </a:extLst>
          </p:cNvPr>
          <p:cNvSpPr txBox="1">
            <a:spLocks/>
          </p:cNvSpPr>
          <p:nvPr/>
        </p:nvSpPr>
        <p:spPr>
          <a:xfrm>
            <a:off x="467544" y="1165464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linearmente separáveis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84AB29D-265C-4BD3-9970-4A48BFF4A0EC}"/>
              </a:ext>
            </a:extLst>
          </p:cNvPr>
          <p:cNvCxnSpPr/>
          <p:nvPr/>
        </p:nvCxnSpPr>
        <p:spPr>
          <a:xfrm>
            <a:off x="5148064" y="1635646"/>
            <a:ext cx="576065" cy="2808312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4F36C39-7B54-419D-9275-AFDD79F66180}"/>
              </a:ext>
            </a:extLst>
          </p:cNvPr>
          <p:cNvCxnSpPr>
            <a:cxnSpLocks/>
          </p:cNvCxnSpPr>
          <p:nvPr/>
        </p:nvCxnSpPr>
        <p:spPr>
          <a:xfrm>
            <a:off x="5292080" y="1635646"/>
            <a:ext cx="216024" cy="2808312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54CAE21-723D-462C-8B49-0CBA8F795898}"/>
              </a:ext>
            </a:extLst>
          </p:cNvPr>
          <p:cNvCxnSpPr>
            <a:cxnSpLocks/>
          </p:cNvCxnSpPr>
          <p:nvPr/>
        </p:nvCxnSpPr>
        <p:spPr>
          <a:xfrm>
            <a:off x="4656575" y="1829954"/>
            <a:ext cx="2016224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407D93A-F293-4C7B-A1A2-5B50320BE1C4}"/>
              </a:ext>
            </a:extLst>
          </p:cNvPr>
          <p:cNvSpPr txBox="1">
            <a:spLocks/>
          </p:cNvSpPr>
          <p:nvPr/>
        </p:nvSpPr>
        <p:spPr>
          <a:xfrm>
            <a:off x="677343" y="1923678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solidFill>
                  <a:srgbClr val="61F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– Uma boa fronteira?</a:t>
            </a:r>
            <a:endParaRPr lang="en-US" altLang="ko-KR" sz="1600" b="1" dirty="0">
              <a:solidFill>
                <a:srgbClr val="61FB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B9E62BF-BBDD-47CA-BFF9-A46710BA150F}"/>
              </a:ext>
            </a:extLst>
          </p:cNvPr>
          <p:cNvSpPr txBox="1">
            <a:spLocks/>
          </p:cNvSpPr>
          <p:nvPr/>
        </p:nvSpPr>
        <p:spPr>
          <a:xfrm>
            <a:off x="677343" y="2319168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solidFill>
                  <a:srgbClr val="FF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– Melhor ou pior?</a:t>
            </a:r>
            <a:endParaRPr lang="en-US" altLang="ko-KR" sz="1600" b="1" dirty="0">
              <a:solidFill>
                <a:srgbClr val="FF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6EA0D19-6B30-4485-A1E9-1E6649FA9B84}"/>
              </a:ext>
            </a:extLst>
          </p:cNvPr>
          <p:cNvSpPr txBox="1">
            <a:spLocks/>
          </p:cNvSpPr>
          <p:nvPr/>
        </p:nvSpPr>
        <p:spPr>
          <a:xfrm>
            <a:off x="677343" y="2739405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 – Parece mais eficiente!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52BF820-DFFE-4F04-84CA-117B6960273F}"/>
              </a:ext>
            </a:extLst>
          </p:cNvPr>
          <p:cNvCxnSpPr>
            <a:cxnSpLocks/>
          </p:cNvCxnSpPr>
          <p:nvPr/>
        </p:nvCxnSpPr>
        <p:spPr>
          <a:xfrm>
            <a:off x="4860032" y="1654696"/>
            <a:ext cx="2016224" cy="237626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F1A6292-E364-4436-8B52-D20A54DAE915}"/>
              </a:ext>
            </a:extLst>
          </p:cNvPr>
          <p:cNvCxnSpPr>
            <a:cxnSpLocks/>
          </p:cNvCxnSpPr>
          <p:nvPr/>
        </p:nvCxnSpPr>
        <p:spPr>
          <a:xfrm>
            <a:off x="4453117" y="2005211"/>
            <a:ext cx="2016224" cy="237626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871FEB2-58D4-4DAF-B8A1-D270D8D839B5}"/>
              </a:ext>
            </a:extLst>
          </p:cNvPr>
          <p:cNvCxnSpPr/>
          <p:nvPr/>
        </p:nvCxnSpPr>
        <p:spPr>
          <a:xfrm flipV="1">
            <a:off x="6558445" y="3883515"/>
            <a:ext cx="216024" cy="235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1A3CACA-2ABC-4DEB-BB61-A64036AC35BA}"/>
              </a:ext>
            </a:extLst>
          </p:cNvPr>
          <p:cNvCxnSpPr/>
          <p:nvPr/>
        </p:nvCxnSpPr>
        <p:spPr>
          <a:xfrm flipV="1">
            <a:off x="6394248" y="4058772"/>
            <a:ext cx="216024" cy="235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BC19112-98F4-4A3F-ABFF-DD267285E20B}"/>
              </a:ext>
            </a:extLst>
          </p:cNvPr>
          <p:cNvSpPr txBox="1">
            <a:spLocks/>
          </p:cNvSpPr>
          <p:nvPr/>
        </p:nvSpPr>
        <p:spPr>
          <a:xfrm>
            <a:off x="6911300" y="3832040"/>
            <a:ext cx="1044116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Outliers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4CC8E0-89CC-46A5-9ADF-B884A07C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8" y="1203598"/>
            <a:ext cx="4392488" cy="3618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6E5A871-2D95-4795-BF34-DBAF4BD731A1}"/>
                  </a:ext>
                </a:extLst>
              </p:cNvPr>
              <p:cNvSpPr/>
              <p:nvPr/>
            </p:nvSpPr>
            <p:spPr>
              <a:xfrm>
                <a:off x="6583882" y="1450980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𝑒𝑙𝑒𝑣𝑎𝑑𝑜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6E5A871-2D95-4795-BF34-DBAF4BD73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82" y="1450980"/>
                <a:ext cx="1584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AE3100-393D-44FA-96B2-F50BD762B4E7}"/>
              </a:ext>
            </a:extLst>
          </p:cNvPr>
          <p:cNvCxnSpPr>
            <a:cxnSpLocks/>
          </p:cNvCxnSpPr>
          <p:nvPr/>
        </p:nvCxnSpPr>
        <p:spPr>
          <a:xfrm>
            <a:off x="4139952" y="1419622"/>
            <a:ext cx="0" cy="273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04D02CD2-1883-494A-AD20-0922D3EC7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3795886"/>
            <a:ext cx="472053" cy="511391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7A4D851-703C-4A54-896A-765EA25846B7}"/>
              </a:ext>
            </a:extLst>
          </p:cNvPr>
          <p:cNvCxnSpPr>
            <a:cxnSpLocks/>
          </p:cNvCxnSpPr>
          <p:nvPr/>
        </p:nvCxnSpPr>
        <p:spPr>
          <a:xfrm flipH="1">
            <a:off x="2339752" y="1635646"/>
            <a:ext cx="2952328" cy="2592288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BE6E972-423B-42D5-B036-C44772CCC6B6}"/>
              </a:ext>
            </a:extLst>
          </p:cNvPr>
          <p:cNvSpPr txBox="1">
            <a:spLocks/>
          </p:cNvSpPr>
          <p:nvPr/>
        </p:nvSpPr>
        <p:spPr>
          <a:xfrm>
            <a:off x="6660232" y="1779662"/>
            <a:ext cx="1944216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Sensível a outliers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328900A-A838-450D-AD18-074AF4202E73}"/>
              </a:ext>
            </a:extLst>
          </p:cNvPr>
          <p:cNvCxnSpPr>
            <a:cxnSpLocks/>
          </p:cNvCxnSpPr>
          <p:nvPr/>
        </p:nvCxnSpPr>
        <p:spPr>
          <a:xfrm flipH="1">
            <a:off x="4283968" y="393990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A1C1E68D-4296-4536-AD0E-0B4E86AE2937}"/>
                  </a:ext>
                </a:extLst>
              </p:cNvPr>
              <p:cNvSpPr/>
              <p:nvPr/>
            </p:nvSpPr>
            <p:spPr>
              <a:xfrm>
                <a:off x="5539766" y="3755236"/>
                <a:ext cx="207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𝑒𝑙𝑒𝑣𝑎𝑑𝑜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A1C1E68D-4296-4536-AD0E-0B4E86AE2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66" y="3755236"/>
                <a:ext cx="2071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49EF912-E838-41AD-9928-D2F38492D685}"/>
              </a:ext>
            </a:extLst>
          </p:cNvPr>
          <p:cNvCxnSpPr>
            <a:cxnSpLocks/>
          </p:cNvCxnSpPr>
          <p:nvPr/>
        </p:nvCxnSpPr>
        <p:spPr>
          <a:xfrm flipH="1">
            <a:off x="5436096" y="1635646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1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Matemática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Bastidores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53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4E65F05-B3E3-4FE8-AFEE-75343264B87B}"/>
                  </a:ext>
                </a:extLst>
              </p:cNvPr>
              <p:cNvSpPr txBox="1"/>
              <p:nvPr/>
            </p:nvSpPr>
            <p:spPr>
              <a:xfrm>
                <a:off x="3585752" y="1300097"/>
                <a:ext cx="913392" cy="461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4E65F05-B3E3-4FE8-AFEE-75343264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752" y="1300097"/>
                <a:ext cx="913392" cy="461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D8CF5A-C9AD-44F3-8D3A-930D2322B68E}"/>
                  </a:ext>
                </a:extLst>
              </p:cNvPr>
              <p:cNvSpPr/>
              <p:nvPr/>
            </p:nvSpPr>
            <p:spPr>
              <a:xfrm>
                <a:off x="4593864" y="1253706"/>
                <a:ext cx="108068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D8CF5A-C9AD-44F3-8D3A-930D2322B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64" y="1253706"/>
                <a:ext cx="10806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E8CA94CF-2D3B-4C7B-B511-B39A50BEF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131590"/>
            <a:ext cx="2842104" cy="3694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6D5D17-0443-4597-B5B6-981D21FE28CF}"/>
                  </a:ext>
                </a:extLst>
              </p:cNvPr>
              <p:cNvSpPr txBox="1"/>
              <p:nvPr/>
            </p:nvSpPr>
            <p:spPr>
              <a:xfrm>
                <a:off x="6372200" y="1346039"/>
                <a:ext cx="206005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6D5D17-0443-4597-B5B6-981D21FE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346039"/>
                <a:ext cx="206005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639B7-DD04-4AAC-9211-E7AC94DFC13C}"/>
              </a:ext>
            </a:extLst>
          </p:cNvPr>
          <p:cNvCxnSpPr>
            <a:cxnSpLocks/>
          </p:cNvCxnSpPr>
          <p:nvPr/>
        </p:nvCxnSpPr>
        <p:spPr>
          <a:xfrm flipV="1">
            <a:off x="827584" y="2067694"/>
            <a:ext cx="1656184" cy="62971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F8ACFD9-5361-4F31-9666-51DA84776B00}"/>
              </a:ext>
            </a:extLst>
          </p:cNvPr>
          <p:cNvCxnSpPr>
            <a:cxnSpLocks/>
          </p:cNvCxnSpPr>
          <p:nvPr/>
        </p:nvCxnSpPr>
        <p:spPr>
          <a:xfrm flipV="1">
            <a:off x="2483768" y="2629592"/>
            <a:ext cx="0" cy="13563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DD12ECD-0B56-4A33-BC36-4407F01E83A6}"/>
              </a:ext>
            </a:extLst>
          </p:cNvPr>
          <p:cNvCxnSpPr>
            <a:cxnSpLocks/>
          </p:cNvCxnSpPr>
          <p:nvPr/>
        </p:nvCxnSpPr>
        <p:spPr>
          <a:xfrm flipV="1">
            <a:off x="2483768" y="2067694"/>
            <a:ext cx="0" cy="62971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A498643-8497-4D61-A257-50832C3B8EF5}"/>
              </a:ext>
            </a:extLst>
          </p:cNvPr>
          <p:cNvCxnSpPr>
            <a:cxnSpLocks/>
          </p:cNvCxnSpPr>
          <p:nvPr/>
        </p:nvCxnSpPr>
        <p:spPr>
          <a:xfrm flipH="1">
            <a:off x="824630" y="2067694"/>
            <a:ext cx="165913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D1D2197C-362B-41F1-B9A2-FE03E18163F3}"/>
                  </a:ext>
                </a:extLst>
              </p:cNvPr>
              <p:cNvSpPr/>
              <p:nvPr/>
            </p:nvSpPr>
            <p:spPr>
              <a:xfrm>
                <a:off x="2241843" y="2697408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D1D2197C-362B-41F1-B9A2-FE03E1816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43" y="2697408"/>
                <a:ext cx="483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C09383E1-4862-424A-AFB9-038C8ECA2538}"/>
                  </a:ext>
                </a:extLst>
              </p:cNvPr>
              <p:cNvSpPr/>
              <p:nvPr/>
            </p:nvSpPr>
            <p:spPr>
              <a:xfrm>
                <a:off x="335456" y="184592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C09383E1-4862-424A-AFB9-038C8ECA2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56" y="1845928"/>
                <a:ext cx="489173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D3A526F-173F-468A-8689-62E0C00714A5}"/>
              </a:ext>
            </a:extLst>
          </p:cNvPr>
          <p:cNvCxnSpPr>
            <a:cxnSpLocks/>
          </p:cNvCxnSpPr>
          <p:nvPr/>
        </p:nvCxnSpPr>
        <p:spPr>
          <a:xfrm flipV="1">
            <a:off x="824629" y="1578222"/>
            <a:ext cx="1061162" cy="1119186"/>
          </a:xfrm>
          <a:prstGeom prst="line">
            <a:avLst/>
          </a:prstGeom>
          <a:ln w="1905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6AAAC09-5286-42B1-A2A8-730410E91034}"/>
              </a:ext>
            </a:extLst>
          </p:cNvPr>
          <p:cNvCxnSpPr>
            <a:cxnSpLocks/>
          </p:cNvCxnSpPr>
          <p:nvPr/>
        </p:nvCxnSpPr>
        <p:spPr>
          <a:xfrm flipV="1">
            <a:off x="1884526" y="2629592"/>
            <a:ext cx="0" cy="135632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7FA7AE2-73EB-4E3C-8F7F-4272CDFB9400}"/>
              </a:ext>
            </a:extLst>
          </p:cNvPr>
          <p:cNvCxnSpPr>
            <a:cxnSpLocks/>
          </p:cNvCxnSpPr>
          <p:nvPr/>
        </p:nvCxnSpPr>
        <p:spPr>
          <a:xfrm flipV="1">
            <a:off x="1885791" y="1578222"/>
            <a:ext cx="1" cy="1119186"/>
          </a:xfrm>
          <a:prstGeom prst="line">
            <a:avLst/>
          </a:prstGeom>
          <a:ln w="190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0411434-26C1-4447-9C35-E603BDC011E6}"/>
              </a:ext>
            </a:extLst>
          </p:cNvPr>
          <p:cNvCxnSpPr>
            <a:cxnSpLocks/>
          </p:cNvCxnSpPr>
          <p:nvPr/>
        </p:nvCxnSpPr>
        <p:spPr>
          <a:xfrm>
            <a:off x="819146" y="1583188"/>
            <a:ext cx="1065380" cy="0"/>
          </a:xfrm>
          <a:prstGeom prst="line">
            <a:avLst/>
          </a:prstGeom>
          <a:ln w="190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B9FD748-6C53-40D2-8DEB-C1FC14D83C3A}"/>
                  </a:ext>
                </a:extLst>
              </p:cNvPr>
              <p:cNvSpPr/>
              <p:nvPr/>
            </p:nvSpPr>
            <p:spPr>
              <a:xfrm>
                <a:off x="1643867" y="2697408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B9FD748-6C53-40D2-8DEB-C1FC14D83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867" y="2697408"/>
                <a:ext cx="4735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562D70D-EEBE-4B80-8DF1-45B3D6F2E1D7}"/>
                  </a:ext>
                </a:extLst>
              </p:cNvPr>
              <p:cNvSpPr/>
              <p:nvPr/>
            </p:nvSpPr>
            <p:spPr>
              <a:xfrm>
                <a:off x="351037" y="1393556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562D70D-EEBE-4B80-8DF1-45B3D6F2E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7" y="1393556"/>
                <a:ext cx="478913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40274AC-011F-430F-B912-199224201D8D}"/>
              </a:ext>
            </a:extLst>
          </p:cNvPr>
          <p:cNvCxnSpPr>
            <a:cxnSpLocks/>
          </p:cNvCxnSpPr>
          <p:nvPr/>
        </p:nvCxnSpPr>
        <p:spPr>
          <a:xfrm>
            <a:off x="1855615" y="1578222"/>
            <a:ext cx="261843" cy="637038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68858666-6997-47ED-B5FC-32D24F695092}"/>
              </a:ext>
            </a:extLst>
          </p:cNvPr>
          <p:cNvSpPr/>
          <p:nvPr/>
        </p:nvSpPr>
        <p:spPr>
          <a:xfrm rot="20262290">
            <a:off x="2040752" y="2150670"/>
            <a:ext cx="72008" cy="72008"/>
          </a:xfrm>
          <a:prstGeom prst="rect">
            <a:avLst/>
          </a:prstGeom>
          <a:solidFill>
            <a:schemeClr val="bg1"/>
          </a:solidFill>
          <a:ln w="12700">
            <a:solidFill>
              <a:srgbClr val="61F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B9FD1C3-B7FD-4240-A78A-0B99A8B25AF8}"/>
              </a:ext>
            </a:extLst>
          </p:cNvPr>
          <p:cNvCxnSpPr>
            <a:cxnSpLocks/>
          </p:cNvCxnSpPr>
          <p:nvPr/>
        </p:nvCxnSpPr>
        <p:spPr>
          <a:xfrm flipV="1">
            <a:off x="827584" y="2209520"/>
            <a:ext cx="1299098" cy="487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7F8EF4A-CB15-402E-9181-6BF02141FE4A}"/>
                  </a:ext>
                </a:extLst>
              </p:cNvPr>
              <p:cNvSpPr/>
              <p:nvPr/>
            </p:nvSpPr>
            <p:spPr>
              <a:xfrm rot="20165707">
                <a:off x="1396362" y="2328007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7F8EF4A-CB15-402E-9181-6BF02141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5707">
                <a:off x="1396362" y="2328007"/>
                <a:ext cx="379848" cy="369332"/>
              </a:xfrm>
              <a:prstGeom prst="rect">
                <a:avLst/>
              </a:prstGeom>
              <a:blipFill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C84BA88D-6B2A-4E3C-AB64-DB5DDD842D1B}"/>
              </a:ext>
            </a:extLst>
          </p:cNvPr>
          <p:cNvSpPr/>
          <p:nvPr/>
        </p:nvSpPr>
        <p:spPr>
          <a:xfrm>
            <a:off x="5866179" y="1453212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1BC8BDB-C21E-4959-AE97-3DE08C2D42AC}"/>
                  </a:ext>
                </a:extLst>
              </p:cNvPr>
              <p:cNvSpPr txBox="1"/>
              <p:nvPr/>
            </p:nvSpPr>
            <p:spPr>
              <a:xfrm>
                <a:off x="3543035" y="1896741"/>
                <a:ext cx="3724866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𝑛𝑜𝑟𝑚𝑎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1BC8BDB-C21E-4959-AE97-3DE08C2D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5" y="1896741"/>
                <a:ext cx="3724866" cy="563680"/>
              </a:xfrm>
              <a:prstGeom prst="rect">
                <a:avLst/>
              </a:prstGeom>
              <a:blipFill>
                <a:blip r:embed="rId1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57764770-C354-4977-B6C1-F2686BA6BD63}"/>
                  </a:ext>
                </a:extLst>
              </p:cNvPr>
              <p:cNvSpPr txBox="1"/>
              <p:nvPr/>
            </p:nvSpPr>
            <p:spPr>
              <a:xfrm>
                <a:off x="3585752" y="2656633"/>
                <a:ext cx="4891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𝑝𝑟𝑜𝑗𝑒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𝑜𝑟𝑡𝑜𝑔𝑜𝑛𝑎𝑙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57764770-C354-4977-B6C1-F2686BA6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752" y="2656633"/>
                <a:ext cx="4891724" cy="276999"/>
              </a:xfrm>
              <a:prstGeom prst="rect">
                <a:avLst/>
              </a:prstGeom>
              <a:blipFill>
                <a:blip r:embed="rId13"/>
                <a:stretch>
                  <a:fillRect l="-623" r="-1121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372BBAA-556C-4C6A-8619-9184F291FD3D}"/>
                  </a:ext>
                </a:extLst>
              </p:cNvPr>
              <p:cNvSpPr/>
              <p:nvPr/>
            </p:nvSpPr>
            <p:spPr>
              <a:xfrm>
                <a:off x="2427444" y="1757158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372BBAA-556C-4C6A-8619-9184F291F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44" y="1757158"/>
                <a:ext cx="3876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DB29CAC7-D218-41B8-91CF-90D75E0EAB29}"/>
                  </a:ext>
                </a:extLst>
              </p:cNvPr>
              <p:cNvSpPr/>
              <p:nvPr/>
            </p:nvSpPr>
            <p:spPr>
              <a:xfrm>
                <a:off x="757952" y="3775282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DB29CAC7-D218-41B8-91CF-90D75E0EA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52" y="3775282"/>
                <a:ext cx="38055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EB33A7E-622B-46ED-B135-43723A2031C4}"/>
                  </a:ext>
                </a:extLst>
              </p:cNvPr>
              <p:cNvSpPr txBox="1"/>
              <p:nvPr/>
            </p:nvSpPr>
            <p:spPr>
              <a:xfrm>
                <a:off x="3573887" y="3170850"/>
                <a:ext cx="360861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EB33A7E-622B-46ED-B135-43723A203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87" y="3170850"/>
                <a:ext cx="3608617" cy="312650"/>
              </a:xfrm>
              <a:prstGeom prst="rect">
                <a:avLst/>
              </a:prstGeom>
              <a:blipFill>
                <a:blip r:embed="rId16"/>
                <a:stretch>
                  <a:fillRect l="-338" r="-338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84D5064-46C0-4F10-9D4D-0BF401FCEF32}"/>
                  </a:ext>
                </a:extLst>
              </p:cNvPr>
              <p:cNvSpPr txBox="1"/>
              <p:nvPr/>
            </p:nvSpPr>
            <p:spPr>
              <a:xfrm>
                <a:off x="7812360" y="3170850"/>
                <a:ext cx="621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84D5064-46C0-4F10-9D4D-0BF401FCE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170850"/>
                <a:ext cx="621902" cy="276999"/>
              </a:xfrm>
              <a:prstGeom prst="rect">
                <a:avLst/>
              </a:prstGeom>
              <a:blipFill>
                <a:blip r:embed="rId17"/>
                <a:stretch>
                  <a:fillRect l="-7843" r="-5882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7130AB02-8BCE-4A89-ABDA-F4CD517C0BF6}"/>
              </a:ext>
            </a:extLst>
          </p:cNvPr>
          <p:cNvCxnSpPr>
            <a:cxnSpLocks/>
          </p:cNvCxnSpPr>
          <p:nvPr/>
        </p:nvCxnSpPr>
        <p:spPr>
          <a:xfrm flipV="1">
            <a:off x="1477133" y="3678808"/>
            <a:ext cx="1101386" cy="69314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14245C5-D151-4952-92A6-E497E215D0C9}"/>
              </a:ext>
            </a:extLst>
          </p:cNvPr>
          <p:cNvCxnSpPr>
            <a:cxnSpLocks/>
          </p:cNvCxnSpPr>
          <p:nvPr/>
        </p:nvCxnSpPr>
        <p:spPr>
          <a:xfrm flipH="1" flipV="1">
            <a:off x="973333" y="4142570"/>
            <a:ext cx="524393" cy="255106"/>
          </a:xfrm>
          <a:prstGeom prst="line">
            <a:avLst/>
          </a:prstGeom>
          <a:ln w="1905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51BE29DB-0931-4085-BB13-DBAF5F528927}"/>
                  </a:ext>
                </a:extLst>
              </p:cNvPr>
              <p:cNvSpPr/>
              <p:nvPr/>
            </p:nvSpPr>
            <p:spPr>
              <a:xfrm>
                <a:off x="2505777" y="3432672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51BE29DB-0931-4085-BB13-DBAF5F528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777" y="3432672"/>
                <a:ext cx="3876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121EE1D-1A17-435A-B410-3BF959D31B81}"/>
              </a:ext>
            </a:extLst>
          </p:cNvPr>
          <p:cNvCxnSpPr>
            <a:cxnSpLocks/>
          </p:cNvCxnSpPr>
          <p:nvPr/>
        </p:nvCxnSpPr>
        <p:spPr>
          <a:xfrm>
            <a:off x="998399" y="4162791"/>
            <a:ext cx="317355" cy="349111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55FE349-B4E2-4B19-88FB-66848D287058}"/>
              </a:ext>
            </a:extLst>
          </p:cNvPr>
          <p:cNvCxnSpPr>
            <a:cxnSpLocks/>
          </p:cNvCxnSpPr>
          <p:nvPr/>
        </p:nvCxnSpPr>
        <p:spPr>
          <a:xfrm flipH="1">
            <a:off x="1299397" y="4358877"/>
            <a:ext cx="207040" cy="1548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F60DBEA1-AC7A-491B-BD22-2E4046A4B4EF}"/>
                  </a:ext>
                </a:extLst>
              </p:cNvPr>
              <p:cNvSpPr/>
              <p:nvPr/>
            </p:nvSpPr>
            <p:spPr>
              <a:xfrm rot="20165707">
                <a:off x="1140029" y="442371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F60DBEA1-AC7A-491B-BD22-2E4046A4B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5707">
                <a:off x="1140029" y="4423710"/>
                <a:ext cx="379848" cy="369332"/>
              </a:xfrm>
              <a:prstGeom prst="rect">
                <a:avLst/>
              </a:prstGeom>
              <a:blipFill>
                <a:blip r:embed="rId1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orma Livre: Forma 87">
            <a:extLst>
              <a:ext uri="{FF2B5EF4-FFF2-40B4-BE49-F238E27FC236}">
                <a16:creationId xmlns:a16="http://schemas.microsoft.com/office/drawing/2014/main" id="{9D481DCA-12D8-4250-9C51-FAB96CB84A7A}"/>
              </a:ext>
            </a:extLst>
          </p:cNvPr>
          <p:cNvSpPr/>
          <p:nvPr/>
        </p:nvSpPr>
        <p:spPr>
          <a:xfrm>
            <a:off x="1356360" y="4223346"/>
            <a:ext cx="251460" cy="104814"/>
          </a:xfrm>
          <a:custGeom>
            <a:avLst/>
            <a:gdLst>
              <a:gd name="connsiteX0" fmla="*/ 0 w 251460"/>
              <a:gd name="connsiteY0" fmla="*/ 104814 h 104814"/>
              <a:gd name="connsiteX1" fmla="*/ 22860 w 251460"/>
              <a:gd name="connsiteY1" fmla="*/ 43854 h 104814"/>
              <a:gd name="connsiteX2" fmla="*/ 83820 w 251460"/>
              <a:gd name="connsiteY2" fmla="*/ 5754 h 104814"/>
              <a:gd name="connsiteX3" fmla="*/ 175260 w 251460"/>
              <a:gd name="connsiteY3" fmla="*/ 5754 h 104814"/>
              <a:gd name="connsiteX4" fmla="*/ 251460 w 251460"/>
              <a:gd name="connsiteY4" fmla="*/ 59094 h 10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" h="104814">
                <a:moveTo>
                  <a:pt x="0" y="104814"/>
                </a:moveTo>
                <a:cubicBezTo>
                  <a:pt x="4445" y="82589"/>
                  <a:pt x="8890" y="60364"/>
                  <a:pt x="22860" y="43854"/>
                </a:cubicBezTo>
                <a:cubicBezTo>
                  <a:pt x="36830" y="27344"/>
                  <a:pt x="58420" y="12104"/>
                  <a:pt x="83820" y="5754"/>
                </a:cubicBezTo>
                <a:cubicBezTo>
                  <a:pt x="109220" y="-596"/>
                  <a:pt x="147320" y="-3136"/>
                  <a:pt x="175260" y="5754"/>
                </a:cubicBezTo>
                <a:cubicBezTo>
                  <a:pt x="203200" y="14644"/>
                  <a:pt x="227330" y="36869"/>
                  <a:pt x="251460" y="590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005FCDCD-89AF-46C8-97AE-B24FE3FF9BB2}"/>
                  </a:ext>
                </a:extLst>
              </p:cNvPr>
              <p:cNvSpPr/>
              <p:nvPr/>
            </p:nvSpPr>
            <p:spPr>
              <a:xfrm>
                <a:off x="1262327" y="3954704"/>
                <a:ext cx="57810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&gt;90°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005FCDCD-89AF-46C8-97AE-B24FE3FF9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7" y="3954704"/>
                <a:ext cx="578107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36B7FA5F-7245-4A3C-A3F8-F97AB1287590}"/>
              </a:ext>
            </a:extLst>
          </p:cNvPr>
          <p:cNvCxnSpPr>
            <a:cxnSpLocks/>
          </p:cNvCxnSpPr>
          <p:nvPr/>
        </p:nvCxnSpPr>
        <p:spPr>
          <a:xfrm flipH="1">
            <a:off x="1514614" y="4511902"/>
            <a:ext cx="1905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id="{58E5571B-9706-4C33-91C1-7B7C5EC28B94}"/>
                  </a:ext>
                </a:extLst>
              </p:cNvPr>
              <p:cNvSpPr txBox="1"/>
              <p:nvPr/>
            </p:nvSpPr>
            <p:spPr>
              <a:xfrm>
                <a:off x="3543035" y="4335780"/>
                <a:ext cx="62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id="{58E5571B-9706-4C33-91C1-7B7C5EC2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5" y="4335780"/>
                <a:ext cx="624786" cy="276999"/>
              </a:xfrm>
              <a:prstGeom prst="rect">
                <a:avLst/>
              </a:prstGeom>
              <a:blipFill>
                <a:blip r:embed="rId21"/>
                <a:stretch>
                  <a:fillRect l="-7767" r="-776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A5DBD51-B58E-4AC1-9EB0-147BA91622C6}"/>
                  </a:ext>
                </a:extLst>
              </p:cNvPr>
              <p:cNvSpPr/>
              <p:nvPr/>
            </p:nvSpPr>
            <p:spPr>
              <a:xfrm>
                <a:off x="1786509" y="1208251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A5DBD51-B58E-4AC1-9EB0-147BA9162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09" y="1208251"/>
                <a:ext cx="38055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tângulo 95">
            <a:extLst>
              <a:ext uri="{FF2B5EF4-FFF2-40B4-BE49-F238E27FC236}">
                <a16:creationId xmlns:a16="http://schemas.microsoft.com/office/drawing/2014/main" id="{0428C264-880D-43E7-9B07-C27E79FD9329}"/>
              </a:ext>
            </a:extLst>
          </p:cNvPr>
          <p:cNvSpPr/>
          <p:nvPr/>
        </p:nvSpPr>
        <p:spPr>
          <a:xfrm>
            <a:off x="3543035" y="3066740"/>
            <a:ext cx="3639469" cy="50914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65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  <p:bldP spid="20" grpId="0"/>
      <p:bldP spid="27" grpId="0"/>
      <p:bldP spid="43" grpId="0"/>
      <p:bldP spid="44" grpId="0"/>
      <p:bldP spid="49" grpId="0" animBg="1"/>
      <p:bldP spid="55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70" grpId="0"/>
      <p:bldP spid="86" grpId="0"/>
      <p:bldP spid="88" grpId="0" animBg="1"/>
      <p:bldP spid="89" grpId="0"/>
      <p:bldP spid="92" grpId="0"/>
      <p:bldP spid="95" grpId="0"/>
      <p:bldP spid="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BAA1B89-F78D-4B37-9820-E5AFA387EC9D}"/>
              </a:ext>
            </a:extLst>
          </p:cNvPr>
          <p:cNvSpPr txBox="1">
            <a:spLocks/>
          </p:cNvSpPr>
          <p:nvPr/>
        </p:nvSpPr>
        <p:spPr>
          <a:xfrm>
            <a:off x="1331640" y="1851670"/>
            <a:ext cx="6228692" cy="12965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Como utilizar estes conceitos para entender o objetivo de otimização do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Vector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8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92AC7F-6CE8-48B6-84B0-2332A33A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415" y="2154823"/>
            <a:ext cx="3613969" cy="2451743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A907DD-2E35-48F3-B734-F6D54E407757}"/>
                  </a:ext>
                </a:extLst>
              </p:cNvPr>
              <p:cNvSpPr txBox="1"/>
              <p:nvPr/>
            </p:nvSpPr>
            <p:spPr>
              <a:xfrm>
                <a:off x="611560" y="1177438"/>
                <a:ext cx="2340260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A907DD-2E35-48F3-B734-F6D54E407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77438"/>
                <a:ext cx="2340260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/>
              <p:nvPr/>
            </p:nvSpPr>
            <p:spPr>
              <a:xfrm>
                <a:off x="1075030" y="2154825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154825"/>
                <a:ext cx="2808310" cy="295594"/>
              </a:xfrm>
              <a:prstGeom prst="rect">
                <a:avLst/>
              </a:prstGeom>
              <a:blipFill>
                <a:blip r:embed="rId5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/>
              <p:nvPr/>
            </p:nvSpPr>
            <p:spPr>
              <a:xfrm>
                <a:off x="1075030" y="2544805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544805"/>
                <a:ext cx="2808310" cy="295594"/>
              </a:xfrm>
              <a:prstGeom prst="rect">
                <a:avLst/>
              </a:prstGeom>
              <a:blipFill>
                <a:blip r:embed="rId6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8D5AAE-7781-4DE1-AB6E-CF6707C83520}"/>
                  </a:ext>
                </a:extLst>
              </p:cNvPr>
              <p:cNvSpPr txBox="1"/>
              <p:nvPr/>
            </p:nvSpPr>
            <p:spPr>
              <a:xfrm>
                <a:off x="1075030" y="2993710"/>
                <a:ext cx="3352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𝑆𝑖𝑚𝑝𝑙𝑖𝑓𝑖𝑐𝑎𝑛𝑑𝑜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8D5AAE-7781-4DE1-AB6E-CF6707C8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993710"/>
                <a:ext cx="3352954" cy="276999"/>
              </a:xfrm>
              <a:prstGeom prst="rect">
                <a:avLst/>
              </a:prstGeom>
              <a:blipFill>
                <a:blip r:embed="rId7"/>
                <a:stretch>
                  <a:fillRect l="-3273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775499D-4745-40B2-B6F0-39B47B9A3E02}"/>
                  </a:ext>
                </a:extLst>
              </p:cNvPr>
              <p:cNvSpPr txBox="1"/>
              <p:nvPr/>
            </p:nvSpPr>
            <p:spPr>
              <a:xfrm>
                <a:off x="2011131" y="1232676"/>
                <a:ext cx="4680520" cy="677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775499D-4745-40B2-B6F0-39B47B9A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31" y="1232676"/>
                <a:ext cx="4680520" cy="6770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808A884C-34C1-4995-8CFC-5254C593EE34}"/>
              </a:ext>
            </a:extLst>
          </p:cNvPr>
          <p:cNvSpPr/>
          <p:nvPr/>
        </p:nvSpPr>
        <p:spPr>
          <a:xfrm>
            <a:off x="5328082" y="1250982"/>
            <a:ext cx="832677" cy="68935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51373D48-B5E9-40FA-87BD-244E75D6BF49}"/>
              </a:ext>
            </a:extLst>
          </p:cNvPr>
          <p:cNvSpPr/>
          <p:nvPr/>
        </p:nvSpPr>
        <p:spPr>
          <a:xfrm>
            <a:off x="916175" y="2211710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69023EF-72C2-4F30-9F55-9207F9B5A4B3}"/>
                  </a:ext>
                </a:extLst>
              </p:cNvPr>
              <p:cNvSpPr txBox="1"/>
              <p:nvPr/>
            </p:nvSpPr>
            <p:spPr>
              <a:xfrm>
                <a:off x="467544" y="3612009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69023EF-72C2-4F30-9F55-9207F9B5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12009"/>
                <a:ext cx="2808310" cy="295594"/>
              </a:xfrm>
              <a:prstGeom prst="rect">
                <a:avLst/>
              </a:prstGeom>
              <a:blipFill>
                <a:blip r:embed="rId9"/>
                <a:stretch>
                  <a:fillRect l="-3043" b="-10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6A9F2A4A-B190-459D-A12B-2CF12CD1F051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683569" y="2529438"/>
            <a:ext cx="232607" cy="9784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87B19630-EE52-45A6-BF3A-B440723CC2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9106" y="2571750"/>
            <a:ext cx="314140" cy="340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8DDA8B5C-FE0B-4632-A58E-ED385BC0A8DC}"/>
                  </a:ext>
                </a:extLst>
              </p:cNvPr>
              <p:cNvSpPr/>
              <p:nvPr/>
            </p:nvSpPr>
            <p:spPr>
              <a:xfrm>
                <a:off x="6156164" y="2398643"/>
                <a:ext cx="507510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8DDA8B5C-FE0B-4632-A58E-ED385BC0A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64" y="2398643"/>
                <a:ext cx="507510" cy="3222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AD21EFE-CF33-48FB-9BA0-023B99E0530D}"/>
              </a:ext>
            </a:extLst>
          </p:cNvPr>
          <p:cNvCxnSpPr>
            <a:cxnSpLocks/>
          </p:cNvCxnSpPr>
          <p:nvPr/>
        </p:nvCxnSpPr>
        <p:spPr>
          <a:xfrm flipV="1">
            <a:off x="6156176" y="2741910"/>
            <a:ext cx="0" cy="17020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F3132E4-CCB4-4645-9944-09639AEB2B12}"/>
              </a:ext>
            </a:extLst>
          </p:cNvPr>
          <p:cNvCxnSpPr>
            <a:cxnSpLocks/>
          </p:cNvCxnSpPr>
          <p:nvPr/>
        </p:nvCxnSpPr>
        <p:spPr>
          <a:xfrm flipV="1">
            <a:off x="4734815" y="2741910"/>
            <a:ext cx="1421361" cy="669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03B2AAC9-32FC-42A3-858C-0C8865E1B338}"/>
                  </a:ext>
                </a:extLst>
              </p:cNvPr>
              <p:cNvSpPr/>
              <p:nvPr/>
            </p:nvSpPr>
            <p:spPr>
              <a:xfrm>
                <a:off x="5958718" y="4464027"/>
                <a:ext cx="50751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03B2AAC9-32FC-42A3-858C-0C8865E1B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18" y="4464027"/>
                <a:ext cx="507510" cy="3585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D43D11E-191C-4487-AB90-608729957BE6}"/>
                  </a:ext>
                </a:extLst>
              </p:cNvPr>
              <p:cNvSpPr/>
              <p:nvPr/>
            </p:nvSpPr>
            <p:spPr>
              <a:xfrm>
                <a:off x="4283944" y="2549624"/>
                <a:ext cx="507511" cy="368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D43D11E-191C-4487-AB90-608729957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44" y="2549624"/>
                <a:ext cx="507511" cy="3683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EB35FFE-12AE-4690-9976-9F151E69AE86}"/>
              </a:ext>
            </a:extLst>
          </p:cNvPr>
          <p:cNvCxnSpPr>
            <a:cxnSpLocks/>
          </p:cNvCxnSpPr>
          <p:nvPr/>
        </p:nvCxnSpPr>
        <p:spPr>
          <a:xfrm flipV="1">
            <a:off x="4734815" y="2748608"/>
            <a:ext cx="1421361" cy="1695350"/>
          </a:xfrm>
          <a:prstGeom prst="line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2AEBA18-22A0-4EDC-A30E-6FA44ECF2B70}"/>
              </a:ext>
            </a:extLst>
          </p:cNvPr>
          <p:cNvCxnSpPr>
            <a:cxnSpLocks/>
          </p:cNvCxnSpPr>
          <p:nvPr/>
        </p:nvCxnSpPr>
        <p:spPr>
          <a:xfrm flipV="1">
            <a:off x="4734814" y="3650481"/>
            <a:ext cx="2109507" cy="78150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E22FB8B-0F58-48CF-BBA5-F63D198F86A3}"/>
                  </a:ext>
                </a:extLst>
              </p:cNvPr>
              <p:cNvSpPr/>
              <p:nvPr/>
            </p:nvSpPr>
            <p:spPr>
              <a:xfrm>
                <a:off x="6657310" y="3336733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E22FB8B-0F58-48CF-BBA5-F63D198F8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10" y="3336733"/>
                <a:ext cx="34060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5383E99-7305-4E62-92DF-6F9F1AC2DD30}"/>
              </a:ext>
            </a:extLst>
          </p:cNvPr>
          <p:cNvCxnSpPr>
            <a:cxnSpLocks/>
          </p:cNvCxnSpPr>
          <p:nvPr/>
        </p:nvCxnSpPr>
        <p:spPr>
          <a:xfrm flipV="1">
            <a:off x="6819491" y="3650481"/>
            <a:ext cx="0" cy="77077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C456FF21-7D2C-49D9-BB70-AF2EF6827145}"/>
                  </a:ext>
                </a:extLst>
              </p:cNvPr>
              <p:cNvSpPr/>
              <p:nvPr/>
            </p:nvSpPr>
            <p:spPr>
              <a:xfrm>
                <a:off x="6600181" y="4431985"/>
                <a:ext cx="4076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C456FF21-7D2C-49D9-BB70-AF2EF6827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81" y="4431985"/>
                <a:ext cx="40767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31335394-92B4-42E8-938B-5831608F8D26}"/>
                  </a:ext>
                </a:extLst>
              </p:cNvPr>
              <p:cNvSpPr/>
              <p:nvPr/>
            </p:nvSpPr>
            <p:spPr>
              <a:xfrm>
                <a:off x="4374548" y="3524820"/>
                <a:ext cx="4118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31335394-92B4-42E8-938B-5831608F8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548" y="3524820"/>
                <a:ext cx="41184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11CBC4A-EA8F-43DF-84DA-8D2EA8D85A74}"/>
              </a:ext>
            </a:extLst>
          </p:cNvPr>
          <p:cNvCxnSpPr>
            <a:cxnSpLocks/>
          </p:cNvCxnSpPr>
          <p:nvPr/>
        </p:nvCxnSpPr>
        <p:spPr>
          <a:xfrm flipV="1">
            <a:off x="4734813" y="3677595"/>
            <a:ext cx="2084677" cy="763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C671F96-B8E1-4396-8AD8-E68B1F42398F}"/>
              </a:ext>
            </a:extLst>
          </p:cNvPr>
          <p:cNvCxnSpPr>
            <a:cxnSpLocks/>
          </p:cNvCxnSpPr>
          <p:nvPr/>
        </p:nvCxnSpPr>
        <p:spPr>
          <a:xfrm>
            <a:off x="6156164" y="2748608"/>
            <a:ext cx="341470" cy="1011198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8F9E98D5-5603-4776-A519-BFFA236AFC8D}"/>
              </a:ext>
            </a:extLst>
          </p:cNvPr>
          <p:cNvSpPr/>
          <p:nvPr/>
        </p:nvSpPr>
        <p:spPr>
          <a:xfrm rot="20262290">
            <a:off x="6420887" y="3710265"/>
            <a:ext cx="72008" cy="72008"/>
          </a:xfrm>
          <a:prstGeom prst="rect">
            <a:avLst/>
          </a:prstGeom>
          <a:solidFill>
            <a:schemeClr val="bg1"/>
          </a:solidFill>
          <a:ln w="12700">
            <a:solidFill>
              <a:srgbClr val="61F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B4009A7-5E03-4D3F-B4B7-0CECC881D0EB}"/>
              </a:ext>
            </a:extLst>
          </p:cNvPr>
          <p:cNvCxnSpPr>
            <a:cxnSpLocks/>
          </p:cNvCxnSpPr>
          <p:nvPr/>
        </p:nvCxnSpPr>
        <p:spPr>
          <a:xfrm flipV="1">
            <a:off x="4734813" y="3780805"/>
            <a:ext cx="1783472" cy="6511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07DCB12-78DE-448B-A366-510C611903A3}"/>
                  </a:ext>
                </a:extLst>
              </p:cNvPr>
              <p:cNvSpPr/>
              <p:nvPr/>
            </p:nvSpPr>
            <p:spPr>
              <a:xfrm rot="20405763">
                <a:off x="5506854" y="4054800"/>
                <a:ext cx="505074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07DCB12-78DE-448B-A366-510C61190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5763">
                <a:off x="5506854" y="4054800"/>
                <a:ext cx="505074" cy="3166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15765149-EBE1-4A64-BC5C-DA9A516BFBDF}"/>
                  </a:ext>
                </a:extLst>
              </p:cNvPr>
              <p:cNvSpPr txBox="1"/>
              <p:nvPr/>
            </p:nvSpPr>
            <p:spPr>
              <a:xfrm>
                <a:off x="6953795" y="2504223"/>
                <a:ext cx="1817404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15765149-EBE1-4A64-BC5C-DA9A516B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95" y="2504223"/>
                <a:ext cx="1817404" cy="317844"/>
              </a:xfrm>
              <a:prstGeom prst="rect">
                <a:avLst/>
              </a:prstGeom>
              <a:blipFill>
                <a:blip r:embed="rId18"/>
                <a:stretch>
                  <a:fillRect l="-4698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C3981F0-28EC-486C-B4E3-8BBA7E5D1BF3}"/>
                  </a:ext>
                </a:extLst>
              </p:cNvPr>
              <p:cNvSpPr txBox="1"/>
              <p:nvPr/>
            </p:nvSpPr>
            <p:spPr>
              <a:xfrm>
                <a:off x="6929160" y="2869929"/>
                <a:ext cx="1817404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C3981F0-28EC-486C-B4E3-8BBA7E5D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160" y="2869929"/>
                <a:ext cx="1817404" cy="345929"/>
              </a:xfrm>
              <a:prstGeom prst="rect">
                <a:avLst/>
              </a:prstGeom>
              <a:blipFill>
                <a:blip r:embed="rId19"/>
                <a:stretch>
                  <a:fillRect l="-3020" t="-3509"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9AF8944-1D7B-41F3-B185-C514D97770C9}"/>
              </a:ext>
            </a:extLst>
          </p:cNvPr>
          <p:cNvSpPr txBox="1">
            <a:spLocks/>
          </p:cNvSpPr>
          <p:nvPr/>
        </p:nvSpPr>
        <p:spPr>
          <a:xfrm>
            <a:off x="6221399" y="1281823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 de otimização SVM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minimizar a norma quadrada do vetor de parâmetros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11DB560-D6C2-4685-BC3B-B06B3B040FB8}"/>
              </a:ext>
            </a:extLst>
          </p:cNvPr>
          <p:cNvSpPr/>
          <p:nvPr/>
        </p:nvSpPr>
        <p:spPr>
          <a:xfrm>
            <a:off x="7812360" y="2450419"/>
            <a:ext cx="958839" cy="44249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326737E-2C80-4BFD-AB84-5FB72F3E3D4A}"/>
              </a:ext>
            </a:extLst>
          </p:cNvPr>
          <p:cNvSpPr/>
          <p:nvPr/>
        </p:nvSpPr>
        <p:spPr>
          <a:xfrm>
            <a:off x="1035190" y="2086245"/>
            <a:ext cx="648967" cy="4179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88F8B48-754E-4436-ABCC-3A61C969E14C}"/>
              </a:ext>
            </a:extLst>
          </p:cNvPr>
          <p:cNvSpPr/>
          <p:nvPr/>
        </p:nvSpPr>
        <p:spPr>
          <a:xfrm>
            <a:off x="1035190" y="2498486"/>
            <a:ext cx="648967" cy="4179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23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3" grpId="0" animBg="1"/>
      <p:bldP spid="12" grpId="0"/>
      <p:bldP spid="11" grpId="0"/>
      <p:bldP spid="24" grpId="0"/>
      <p:bldP spid="25" grpId="0"/>
      <p:bldP spid="34" grpId="0"/>
      <p:bldP spid="38" grpId="0"/>
      <p:bldP spid="39" grpId="0"/>
      <p:bldP spid="44" grpId="0" animBg="1"/>
      <p:bldP spid="50" grpId="0"/>
      <p:bldP spid="54" grpId="0"/>
      <p:bldP spid="55" grpId="0"/>
      <p:bldP spid="56" grpId="0"/>
      <p:bldP spid="57" grpId="0" animBg="1"/>
      <p:bldP spid="58" grpId="0" animBg="1"/>
      <p:bldP spid="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/>
              <p:nvPr/>
            </p:nvSpPr>
            <p:spPr>
              <a:xfrm>
                <a:off x="2339752" y="1290370"/>
                <a:ext cx="2808310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290370"/>
                <a:ext cx="2808310" cy="317844"/>
              </a:xfrm>
              <a:prstGeom prst="rect">
                <a:avLst/>
              </a:prstGeom>
              <a:blipFill>
                <a:blip r:embed="rId3"/>
                <a:stretch>
                  <a:fillRect l="-3043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/>
              <p:nvPr/>
            </p:nvSpPr>
            <p:spPr>
              <a:xfrm>
                <a:off x="2339752" y="1680350"/>
                <a:ext cx="3024336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680350"/>
                <a:ext cx="3024336" cy="317844"/>
              </a:xfrm>
              <a:prstGeom prst="rect">
                <a:avLst/>
              </a:prstGeom>
              <a:blipFill>
                <a:blip r:embed="rId4"/>
                <a:stretch>
                  <a:fillRect l="-2823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F4D94E5-347B-43EB-8337-F541799F739E}"/>
                  </a:ext>
                </a:extLst>
              </p:cNvPr>
              <p:cNvSpPr txBox="1"/>
              <p:nvPr/>
            </p:nvSpPr>
            <p:spPr>
              <a:xfrm>
                <a:off x="611560" y="1177438"/>
                <a:ext cx="136815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F4D94E5-347B-43EB-8337-F541799F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77438"/>
                <a:ext cx="1368152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6C3550C1-01E1-4F14-895B-6DC705ACD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60" y="2471661"/>
            <a:ext cx="8356680" cy="2127251"/>
          </a:xfrm>
          <a:prstGeom prst="rect">
            <a:avLst/>
          </a:prstGeom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41ED451-9079-4F4B-A100-784115E169DA}"/>
              </a:ext>
            </a:extLst>
          </p:cNvPr>
          <p:cNvCxnSpPr>
            <a:cxnSpLocks/>
          </p:cNvCxnSpPr>
          <p:nvPr/>
        </p:nvCxnSpPr>
        <p:spPr>
          <a:xfrm>
            <a:off x="971600" y="2931790"/>
            <a:ext cx="2016224" cy="1667122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65F3D749-7AFC-49A3-AD51-F373C96CA041}"/>
              </a:ext>
            </a:extLst>
          </p:cNvPr>
          <p:cNvCxnSpPr>
            <a:cxnSpLocks/>
          </p:cNvCxnSpPr>
          <p:nvPr/>
        </p:nvCxnSpPr>
        <p:spPr>
          <a:xfrm flipV="1">
            <a:off x="1933070" y="2897744"/>
            <a:ext cx="687963" cy="81555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3F6D73-F069-4604-9B72-1112AE96BC80}"/>
                  </a:ext>
                </a:extLst>
              </p:cNvPr>
              <p:cNvSpPr/>
              <p:nvPr/>
            </p:nvSpPr>
            <p:spPr>
              <a:xfrm>
                <a:off x="2538700" y="2911108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3F6D73-F069-4604-9B72-1112AE96B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700" y="2911108"/>
                <a:ext cx="3406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256F9197-4BBB-4C2D-95EB-46C8247EED4E}"/>
                  </a:ext>
                </a:extLst>
              </p:cNvPr>
              <p:cNvSpPr/>
              <p:nvPr/>
            </p:nvSpPr>
            <p:spPr>
              <a:xfrm>
                <a:off x="2843807" y="3747926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256F9197-4BBB-4C2D-95EB-46C8247EE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7" y="3747926"/>
                <a:ext cx="531877" cy="3222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53AF73B-27D3-4F3E-B5CA-9046CC43468B}"/>
              </a:ext>
            </a:extLst>
          </p:cNvPr>
          <p:cNvCxnSpPr>
            <a:cxnSpLocks/>
          </p:cNvCxnSpPr>
          <p:nvPr/>
        </p:nvCxnSpPr>
        <p:spPr>
          <a:xfrm flipH="1">
            <a:off x="2627783" y="3926083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48C14A1-8DE6-4ECF-8F6C-475B31510444}"/>
              </a:ext>
            </a:extLst>
          </p:cNvPr>
          <p:cNvCxnSpPr>
            <a:cxnSpLocks/>
          </p:cNvCxnSpPr>
          <p:nvPr/>
        </p:nvCxnSpPr>
        <p:spPr>
          <a:xfrm>
            <a:off x="2051720" y="3579862"/>
            <a:ext cx="406631" cy="319225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9F13365-5D6B-4722-9885-004492A28D5C}"/>
              </a:ext>
            </a:extLst>
          </p:cNvPr>
          <p:cNvCxnSpPr>
            <a:cxnSpLocks/>
          </p:cNvCxnSpPr>
          <p:nvPr/>
        </p:nvCxnSpPr>
        <p:spPr>
          <a:xfrm flipV="1">
            <a:off x="1933070" y="3579862"/>
            <a:ext cx="118650" cy="1334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7AEA860-2266-491D-AD72-82D54A55DDCA}"/>
                  </a:ext>
                </a:extLst>
              </p:cNvPr>
              <p:cNvSpPr/>
              <p:nvPr/>
            </p:nvSpPr>
            <p:spPr>
              <a:xfrm>
                <a:off x="1356119" y="4529092"/>
                <a:ext cx="86325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7AEA860-2266-491D-AD72-82D54A55D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19" y="4529092"/>
                <a:ext cx="863250" cy="316690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FE0EDE5F-0420-4BE3-8475-E9DA29D1AFBF}"/>
              </a:ext>
            </a:extLst>
          </p:cNvPr>
          <p:cNvSpPr/>
          <p:nvPr/>
        </p:nvSpPr>
        <p:spPr>
          <a:xfrm>
            <a:off x="1992395" y="2998959"/>
            <a:ext cx="223625" cy="563880"/>
          </a:xfrm>
          <a:custGeom>
            <a:avLst/>
            <a:gdLst>
              <a:gd name="connsiteX0" fmla="*/ 10265 w 223625"/>
              <a:gd name="connsiteY0" fmla="*/ 563880 h 563880"/>
              <a:gd name="connsiteX1" fmla="*/ 10265 w 223625"/>
              <a:gd name="connsiteY1" fmla="*/ 388620 h 563880"/>
              <a:gd name="connsiteX2" fmla="*/ 116945 w 223625"/>
              <a:gd name="connsiteY2" fmla="*/ 121920 h 563880"/>
              <a:gd name="connsiteX3" fmla="*/ 223625 w 223625"/>
              <a:gd name="connsiteY3" fmla="*/ 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25" h="563880">
                <a:moveTo>
                  <a:pt x="10265" y="563880"/>
                </a:moveTo>
                <a:cubicBezTo>
                  <a:pt x="1375" y="513080"/>
                  <a:pt x="-7515" y="462280"/>
                  <a:pt x="10265" y="388620"/>
                </a:cubicBezTo>
                <a:cubicBezTo>
                  <a:pt x="28045" y="314960"/>
                  <a:pt x="81385" y="186690"/>
                  <a:pt x="116945" y="121920"/>
                </a:cubicBezTo>
                <a:cubicBezTo>
                  <a:pt x="152505" y="57150"/>
                  <a:pt x="188065" y="28575"/>
                  <a:pt x="223625" y="0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F164E52-2AA6-4932-A81D-AEC7A8D932C5}"/>
                  </a:ext>
                </a:extLst>
              </p:cNvPr>
              <p:cNvSpPr txBox="1"/>
              <p:nvPr/>
            </p:nvSpPr>
            <p:spPr>
              <a:xfrm>
                <a:off x="3341487" y="2619140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F164E52-2AA6-4932-A81D-AEC7A8D9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87" y="2619140"/>
                <a:ext cx="1596929" cy="243143"/>
              </a:xfrm>
              <a:prstGeom prst="rect">
                <a:avLst/>
              </a:prstGeom>
              <a:blipFill>
                <a:blip r:embed="rId10"/>
                <a:stretch>
                  <a:fillRect l="-381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D14354CF-B79A-4522-A980-5BD1C8A94FB0}"/>
                  </a:ext>
                </a:extLst>
              </p:cNvPr>
              <p:cNvSpPr txBox="1"/>
              <p:nvPr/>
            </p:nvSpPr>
            <p:spPr>
              <a:xfrm>
                <a:off x="3339396" y="2884659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D14354CF-B79A-4522-A980-5BD1C8A94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6" y="2884659"/>
                <a:ext cx="2094609" cy="243143"/>
              </a:xfrm>
              <a:prstGeom prst="rect">
                <a:avLst/>
              </a:prstGeom>
              <a:blipFill>
                <a:blip r:embed="rId11"/>
                <a:stretch>
                  <a:fillRect l="-320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01216BC1-6B4D-4E3A-8554-0F6E960B3521}"/>
              </a:ext>
            </a:extLst>
          </p:cNvPr>
          <p:cNvSpPr/>
          <p:nvPr/>
        </p:nvSpPr>
        <p:spPr>
          <a:xfrm>
            <a:off x="2354580" y="2586925"/>
            <a:ext cx="944880" cy="163895"/>
          </a:xfrm>
          <a:custGeom>
            <a:avLst/>
            <a:gdLst>
              <a:gd name="connsiteX0" fmla="*/ 0 w 944880"/>
              <a:gd name="connsiteY0" fmla="*/ 163895 h 163895"/>
              <a:gd name="connsiteX1" fmla="*/ 129540 w 944880"/>
              <a:gd name="connsiteY1" fmla="*/ 64835 h 163895"/>
              <a:gd name="connsiteX2" fmla="*/ 312420 w 944880"/>
              <a:gd name="connsiteY2" fmla="*/ 19115 h 163895"/>
              <a:gd name="connsiteX3" fmla="*/ 601980 w 944880"/>
              <a:gd name="connsiteY3" fmla="*/ 3875 h 163895"/>
              <a:gd name="connsiteX4" fmla="*/ 944880 w 944880"/>
              <a:gd name="connsiteY4" fmla="*/ 87695 h 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880" h="163895">
                <a:moveTo>
                  <a:pt x="0" y="163895"/>
                </a:moveTo>
                <a:cubicBezTo>
                  <a:pt x="38735" y="126430"/>
                  <a:pt x="77470" y="88965"/>
                  <a:pt x="129540" y="64835"/>
                </a:cubicBezTo>
                <a:cubicBezTo>
                  <a:pt x="181610" y="40705"/>
                  <a:pt x="233680" y="29275"/>
                  <a:pt x="312420" y="19115"/>
                </a:cubicBezTo>
                <a:cubicBezTo>
                  <a:pt x="391160" y="8955"/>
                  <a:pt x="496570" y="-7555"/>
                  <a:pt x="601980" y="3875"/>
                </a:cubicBezTo>
                <a:cubicBezTo>
                  <a:pt x="707390" y="15305"/>
                  <a:pt x="826135" y="51500"/>
                  <a:pt x="944880" y="87695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F09E010-9DD3-494B-B468-BD31E35EA6D1}"/>
              </a:ext>
            </a:extLst>
          </p:cNvPr>
          <p:cNvCxnSpPr>
            <a:cxnSpLocks/>
          </p:cNvCxnSpPr>
          <p:nvPr/>
        </p:nvCxnSpPr>
        <p:spPr>
          <a:xfrm flipV="1">
            <a:off x="1219741" y="3720140"/>
            <a:ext cx="687963" cy="81555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8BC4080-32DB-4BD0-BE31-420C0557FF16}"/>
              </a:ext>
            </a:extLst>
          </p:cNvPr>
          <p:cNvCxnSpPr>
            <a:cxnSpLocks/>
          </p:cNvCxnSpPr>
          <p:nvPr/>
        </p:nvCxnSpPr>
        <p:spPr>
          <a:xfrm>
            <a:off x="1356119" y="3579862"/>
            <a:ext cx="406631" cy="319225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7D16473C-1509-43C3-B8CB-3B6C992B5227}"/>
              </a:ext>
            </a:extLst>
          </p:cNvPr>
          <p:cNvCxnSpPr>
            <a:cxnSpLocks/>
          </p:cNvCxnSpPr>
          <p:nvPr/>
        </p:nvCxnSpPr>
        <p:spPr>
          <a:xfrm flipV="1">
            <a:off x="1762750" y="3739474"/>
            <a:ext cx="136378" cy="159614"/>
          </a:xfrm>
          <a:prstGeom prst="line">
            <a:avLst/>
          </a:prstGeom>
          <a:ln w="285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182A407E-88EE-429A-87DA-11ECA004F3D7}"/>
                  </a:ext>
                </a:extLst>
              </p:cNvPr>
              <p:cNvSpPr/>
              <p:nvPr/>
            </p:nvSpPr>
            <p:spPr>
              <a:xfrm>
                <a:off x="308445" y="3276202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182A407E-88EE-429A-87DA-11ECA004F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45" y="3276202"/>
                <a:ext cx="531877" cy="3222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A66CCFA-E1DD-442A-8B6D-D8EB0993DC73}"/>
              </a:ext>
            </a:extLst>
          </p:cNvPr>
          <p:cNvCxnSpPr>
            <a:cxnSpLocks/>
          </p:cNvCxnSpPr>
          <p:nvPr/>
        </p:nvCxnSpPr>
        <p:spPr>
          <a:xfrm>
            <a:off x="720840" y="3507854"/>
            <a:ext cx="5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33C5224A-93BE-4F68-8280-63D889CA37C7}"/>
              </a:ext>
            </a:extLst>
          </p:cNvPr>
          <p:cNvSpPr/>
          <p:nvPr/>
        </p:nvSpPr>
        <p:spPr>
          <a:xfrm>
            <a:off x="1636454" y="3909060"/>
            <a:ext cx="193579" cy="624840"/>
          </a:xfrm>
          <a:custGeom>
            <a:avLst/>
            <a:gdLst>
              <a:gd name="connsiteX0" fmla="*/ 184726 w 193579"/>
              <a:gd name="connsiteY0" fmla="*/ 0 h 624840"/>
              <a:gd name="connsiteX1" fmla="*/ 192346 w 193579"/>
              <a:gd name="connsiteY1" fmla="*/ 152400 h 624840"/>
              <a:gd name="connsiteX2" fmla="*/ 161866 w 193579"/>
              <a:gd name="connsiteY2" fmla="*/ 327660 h 624840"/>
              <a:gd name="connsiteX3" fmla="*/ 39946 w 193579"/>
              <a:gd name="connsiteY3" fmla="*/ 403860 h 624840"/>
              <a:gd name="connsiteX4" fmla="*/ 1846 w 193579"/>
              <a:gd name="connsiteY4" fmla="*/ 502920 h 624840"/>
              <a:gd name="connsiteX5" fmla="*/ 9466 w 193579"/>
              <a:gd name="connsiteY5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79" h="624840">
                <a:moveTo>
                  <a:pt x="184726" y="0"/>
                </a:moveTo>
                <a:cubicBezTo>
                  <a:pt x="190441" y="48895"/>
                  <a:pt x="196156" y="97790"/>
                  <a:pt x="192346" y="152400"/>
                </a:cubicBezTo>
                <a:cubicBezTo>
                  <a:pt x="188536" y="207010"/>
                  <a:pt x="187266" y="285750"/>
                  <a:pt x="161866" y="327660"/>
                </a:cubicBezTo>
                <a:cubicBezTo>
                  <a:pt x="136466" y="369570"/>
                  <a:pt x="66616" y="374650"/>
                  <a:pt x="39946" y="403860"/>
                </a:cubicBezTo>
                <a:cubicBezTo>
                  <a:pt x="13276" y="433070"/>
                  <a:pt x="6926" y="466090"/>
                  <a:pt x="1846" y="502920"/>
                </a:cubicBezTo>
                <a:cubicBezTo>
                  <a:pt x="-3234" y="539750"/>
                  <a:pt x="3116" y="582295"/>
                  <a:pt x="9466" y="624840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3746C89A-3BD7-4344-895B-C67EEC6CDA4D}"/>
                  </a:ext>
                </a:extLst>
              </p:cNvPr>
              <p:cNvSpPr/>
              <p:nvPr/>
            </p:nvSpPr>
            <p:spPr>
              <a:xfrm>
                <a:off x="2003705" y="2722206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3746C89A-3BD7-4344-895B-C67EEC6CD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05" y="2722206"/>
                <a:ext cx="529440" cy="316690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0F6F8CAF-FB5F-41F7-AB46-B9A203C6CA20}"/>
                  </a:ext>
                </a:extLst>
              </p:cNvPr>
              <p:cNvSpPr txBox="1"/>
              <p:nvPr/>
            </p:nvSpPr>
            <p:spPr>
              <a:xfrm>
                <a:off x="3339397" y="4091409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0F6F8CAF-FB5F-41F7-AB46-B9A203C6C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7" y="4091409"/>
                <a:ext cx="1596929" cy="243143"/>
              </a:xfrm>
              <a:prstGeom prst="rect">
                <a:avLst/>
              </a:prstGeom>
              <a:blipFill>
                <a:blip r:embed="rId14"/>
                <a:stretch>
                  <a:fillRect l="-4198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D9407A6F-1DD8-4CF0-A66D-8C46A2FC296F}"/>
                  </a:ext>
                </a:extLst>
              </p:cNvPr>
              <p:cNvSpPr txBox="1"/>
              <p:nvPr/>
            </p:nvSpPr>
            <p:spPr>
              <a:xfrm>
                <a:off x="3339397" y="4344529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D9407A6F-1DD8-4CF0-A66D-8C46A2FC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7" y="4344529"/>
                <a:ext cx="2094609" cy="243143"/>
              </a:xfrm>
              <a:prstGeom prst="rect">
                <a:avLst/>
              </a:prstGeom>
              <a:blipFill>
                <a:blip r:embed="rId15"/>
                <a:stretch>
                  <a:fillRect l="-320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BC01577-EA36-408E-9BDF-75D6560C76EF}"/>
              </a:ext>
            </a:extLst>
          </p:cNvPr>
          <p:cNvSpPr/>
          <p:nvPr/>
        </p:nvSpPr>
        <p:spPr>
          <a:xfrm>
            <a:off x="2232660" y="4427220"/>
            <a:ext cx="990600" cy="337416"/>
          </a:xfrm>
          <a:custGeom>
            <a:avLst/>
            <a:gdLst>
              <a:gd name="connsiteX0" fmla="*/ 0 w 990600"/>
              <a:gd name="connsiteY0" fmla="*/ 304800 h 337416"/>
              <a:gd name="connsiteX1" fmla="*/ 281940 w 990600"/>
              <a:gd name="connsiteY1" fmla="*/ 335280 h 337416"/>
              <a:gd name="connsiteX2" fmla="*/ 685800 w 990600"/>
              <a:gd name="connsiteY2" fmla="*/ 297180 h 337416"/>
              <a:gd name="connsiteX3" fmla="*/ 990600 w 990600"/>
              <a:gd name="connsiteY3" fmla="*/ 0 h 33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337416">
                <a:moveTo>
                  <a:pt x="0" y="304800"/>
                </a:moveTo>
                <a:cubicBezTo>
                  <a:pt x="83820" y="320675"/>
                  <a:pt x="167640" y="336550"/>
                  <a:pt x="281940" y="335280"/>
                </a:cubicBezTo>
                <a:cubicBezTo>
                  <a:pt x="396240" y="334010"/>
                  <a:pt x="567690" y="353060"/>
                  <a:pt x="685800" y="297180"/>
                </a:cubicBezTo>
                <a:cubicBezTo>
                  <a:pt x="803910" y="241300"/>
                  <a:pt x="897255" y="120650"/>
                  <a:pt x="990600" y="0"/>
                </a:cubicBezTo>
              </a:path>
            </a:pathLst>
          </a:custGeom>
          <a:noFill/>
          <a:ln w="9525">
            <a:solidFill>
              <a:schemeClr val="accent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1E8E5CC-8C63-4DD3-93EB-BC49979BD932}"/>
              </a:ext>
            </a:extLst>
          </p:cNvPr>
          <p:cNvCxnSpPr>
            <a:cxnSpLocks/>
          </p:cNvCxnSpPr>
          <p:nvPr/>
        </p:nvCxnSpPr>
        <p:spPr>
          <a:xfrm flipH="1">
            <a:off x="6876256" y="2880551"/>
            <a:ext cx="1" cy="1285773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20C53487-CFC4-4C5A-85AB-19680F0AF33F}"/>
              </a:ext>
            </a:extLst>
          </p:cNvPr>
          <p:cNvCxnSpPr>
            <a:cxnSpLocks/>
          </p:cNvCxnSpPr>
          <p:nvPr/>
        </p:nvCxnSpPr>
        <p:spPr>
          <a:xfrm>
            <a:off x="6876256" y="3709150"/>
            <a:ext cx="1440161" cy="414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814A7CEF-0D07-45FD-A017-F87784E2B47E}"/>
              </a:ext>
            </a:extLst>
          </p:cNvPr>
          <p:cNvSpPr txBox="1">
            <a:spLocks/>
          </p:cNvSpPr>
          <p:nvPr/>
        </p:nvSpPr>
        <p:spPr>
          <a:xfrm>
            <a:off x="5868144" y="1296635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 de otimização SVM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minimizar a norma quadrada do vetor de parâmetros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FEBB1485-417E-4AAC-A846-DCFABBDE6A2C}"/>
                  </a:ext>
                </a:extLst>
              </p:cNvPr>
              <p:cNvSpPr/>
              <p:nvPr/>
            </p:nvSpPr>
            <p:spPr>
              <a:xfrm>
                <a:off x="8146114" y="3344220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FEBB1485-417E-4AAC-A846-DCFABBDE6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14" y="3344220"/>
                <a:ext cx="3406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9D91CFA3-ADAF-4A09-BDE8-BB3B13A82630}"/>
                  </a:ext>
                </a:extLst>
              </p:cNvPr>
              <p:cNvSpPr/>
              <p:nvPr/>
            </p:nvSpPr>
            <p:spPr>
              <a:xfrm>
                <a:off x="7812360" y="3747926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9D91CFA3-ADAF-4A09-BDE8-BB3B13A82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747926"/>
                <a:ext cx="531877" cy="3222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096CACD-F652-4E58-A7CB-D1ACC6911CFF}"/>
              </a:ext>
            </a:extLst>
          </p:cNvPr>
          <p:cNvCxnSpPr>
            <a:cxnSpLocks/>
          </p:cNvCxnSpPr>
          <p:nvPr/>
        </p:nvCxnSpPr>
        <p:spPr>
          <a:xfrm flipH="1">
            <a:off x="7596336" y="3926083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CEFC708B-AFED-4B10-9014-3085A43C09EC}"/>
              </a:ext>
            </a:extLst>
          </p:cNvPr>
          <p:cNvCxnSpPr>
            <a:cxnSpLocks/>
          </p:cNvCxnSpPr>
          <p:nvPr/>
        </p:nvCxnSpPr>
        <p:spPr>
          <a:xfrm>
            <a:off x="7501855" y="3720140"/>
            <a:ext cx="0" cy="205944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9698750-DA53-4BD6-9D72-A224AF507791}"/>
              </a:ext>
            </a:extLst>
          </p:cNvPr>
          <p:cNvCxnSpPr>
            <a:cxnSpLocks/>
          </p:cNvCxnSpPr>
          <p:nvPr/>
        </p:nvCxnSpPr>
        <p:spPr>
          <a:xfrm>
            <a:off x="6876256" y="3720140"/>
            <a:ext cx="62559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C2427B0A-B7AE-4571-A83A-2A9849380C09}"/>
                  </a:ext>
                </a:extLst>
              </p:cNvPr>
              <p:cNvSpPr/>
              <p:nvPr/>
            </p:nvSpPr>
            <p:spPr>
              <a:xfrm>
                <a:off x="6876256" y="3338018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C2427B0A-B7AE-4571-A83A-2A9849380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338018"/>
                <a:ext cx="529440" cy="316690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E388971A-E10D-441C-BFF7-CADD6A5F6089}"/>
              </a:ext>
            </a:extLst>
          </p:cNvPr>
          <p:cNvCxnSpPr>
            <a:cxnSpLocks/>
          </p:cNvCxnSpPr>
          <p:nvPr/>
        </p:nvCxnSpPr>
        <p:spPr>
          <a:xfrm>
            <a:off x="6300192" y="3562839"/>
            <a:ext cx="0" cy="157301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038EB7A7-EA5D-4D77-900A-A3428D4FBF76}"/>
              </a:ext>
            </a:extLst>
          </p:cNvPr>
          <p:cNvCxnSpPr>
            <a:cxnSpLocks/>
          </p:cNvCxnSpPr>
          <p:nvPr/>
        </p:nvCxnSpPr>
        <p:spPr>
          <a:xfrm flipH="1" flipV="1">
            <a:off x="5364088" y="3711223"/>
            <a:ext cx="1480988" cy="561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2B038B6F-AB30-41AF-A58A-5342C00E8351}"/>
              </a:ext>
            </a:extLst>
          </p:cNvPr>
          <p:cNvCxnSpPr>
            <a:cxnSpLocks/>
          </p:cNvCxnSpPr>
          <p:nvPr/>
        </p:nvCxnSpPr>
        <p:spPr>
          <a:xfrm>
            <a:off x="6300192" y="3218885"/>
            <a:ext cx="0" cy="21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6B1C9720-1A12-4513-B053-25BB2CF34B6B}"/>
                  </a:ext>
                </a:extLst>
              </p:cNvPr>
              <p:cNvSpPr/>
              <p:nvPr/>
            </p:nvSpPr>
            <p:spPr>
              <a:xfrm>
                <a:off x="6064583" y="2892027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6B1C9720-1A12-4513-B053-25BB2CF34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583" y="2892027"/>
                <a:ext cx="531877" cy="3222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60C887B4-192D-4D4E-9B45-0A14D2161227}"/>
              </a:ext>
            </a:extLst>
          </p:cNvPr>
          <p:cNvCxnSpPr>
            <a:cxnSpLocks/>
          </p:cNvCxnSpPr>
          <p:nvPr/>
        </p:nvCxnSpPr>
        <p:spPr>
          <a:xfrm>
            <a:off x="6319097" y="3707924"/>
            <a:ext cx="536211" cy="6108"/>
          </a:xfrm>
          <a:prstGeom prst="line">
            <a:avLst/>
          </a:prstGeom>
          <a:ln w="285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FBF3EF8C-C7E3-4546-8F93-962F5A6BBAA7}"/>
                  </a:ext>
                </a:extLst>
              </p:cNvPr>
              <p:cNvSpPr/>
              <p:nvPr/>
            </p:nvSpPr>
            <p:spPr>
              <a:xfrm>
                <a:off x="6346783" y="3741116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FBF3EF8C-C7E3-4546-8F93-962F5A6BB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783" y="3741116"/>
                <a:ext cx="529440" cy="316690"/>
              </a:xfrm>
              <a:prstGeom prst="rect">
                <a:avLst/>
              </a:prstGeom>
              <a:blipFill>
                <a:blip r:embed="rId1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96484200-C549-48AE-B5AA-D6DCAB82909A}"/>
                  </a:ext>
                </a:extLst>
              </p:cNvPr>
              <p:cNvSpPr txBox="1"/>
              <p:nvPr/>
            </p:nvSpPr>
            <p:spPr>
              <a:xfrm>
                <a:off x="7031578" y="4237742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96484200-C549-48AE-B5AA-D6DCAB829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78" y="4237742"/>
                <a:ext cx="1596929" cy="243143"/>
              </a:xfrm>
              <a:prstGeom prst="rect">
                <a:avLst/>
              </a:prstGeom>
              <a:blipFill>
                <a:blip r:embed="rId19"/>
                <a:stretch>
                  <a:fillRect l="-381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E5FBF7F4-2FFA-492B-9055-69DB9DD5D476}"/>
                  </a:ext>
                </a:extLst>
              </p:cNvPr>
              <p:cNvSpPr txBox="1"/>
              <p:nvPr/>
            </p:nvSpPr>
            <p:spPr>
              <a:xfrm>
                <a:off x="7031578" y="4490862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𝑏𝑎𝑖𝑥𝑜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E5FBF7F4-2FFA-492B-9055-69DB9DD5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78" y="4490862"/>
                <a:ext cx="2094609" cy="243143"/>
              </a:xfrm>
              <a:prstGeom prst="rect">
                <a:avLst/>
              </a:prstGeom>
              <a:blipFill>
                <a:blip r:embed="rId20"/>
                <a:stretch>
                  <a:fillRect l="-290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F49F5E8F-C950-48E0-91E9-454044D29B59}"/>
              </a:ext>
            </a:extLst>
          </p:cNvPr>
          <p:cNvCxnSpPr>
            <a:cxnSpLocks/>
          </p:cNvCxnSpPr>
          <p:nvPr/>
        </p:nvCxnSpPr>
        <p:spPr>
          <a:xfrm>
            <a:off x="7498955" y="2701463"/>
            <a:ext cx="0" cy="162232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7B3D7B62-54DC-4411-817E-01B4B960F357}"/>
              </a:ext>
            </a:extLst>
          </p:cNvPr>
          <p:cNvSpPr/>
          <p:nvPr/>
        </p:nvSpPr>
        <p:spPr>
          <a:xfrm>
            <a:off x="6001331" y="1308841"/>
            <a:ext cx="2342906" cy="68935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786FE3F7-4877-4BCD-977A-74A1C65D9D83}"/>
              </a:ext>
            </a:extLst>
          </p:cNvPr>
          <p:cNvCxnSpPr>
            <a:cxnSpLocks/>
          </p:cNvCxnSpPr>
          <p:nvPr/>
        </p:nvCxnSpPr>
        <p:spPr>
          <a:xfrm>
            <a:off x="6319097" y="2696692"/>
            <a:ext cx="0" cy="162232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40A8659-865D-4D6F-945E-EAFEF9AA2A68}"/>
                  </a:ext>
                </a:extLst>
              </p:cNvPr>
              <p:cNvSpPr txBox="1"/>
              <p:nvPr/>
            </p:nvSpPr>
            <p:spPr>
              <a:xfrm>
                <a:off x="7048947" y="2573718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40A8659-865D-4D6F-945E-EAFEF9AA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47" y="2573718"/>
                <a:ext cx="1596929" cy="243143"/>
              </a:xfrm>
              <a:prstGeom prst="rect">
                <a:avLst/>
              </a:prstGeom>
              <a:blipFill>
                <a:blip r:embed="rId21"/>
                <a:stretch>
                  <a:fillRect l="-381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38ACFB47-455F-4CE5-833E-57FFA01FA413}"/>
                  </a:ext>
                </a:extLst>
              </p:cNvPr>
              <p:cNvSpPr txBox="1"/>
              <p:nvPr/>
            </p:nvSpPr>
            <p:spPr>
              <a:xfrm>
                <a:off x="7048947" y="2880262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𝑏𝑎𝑖𝑥𝑜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38ACFB47-455F-4CE5-833E-57FFA01F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47" y="2880262"/>
                <a:ext cx="2094609" cy="243143"/>
              </a:xfrm>
              <a:prstGeom prst="rect">
                <a:avLst/>
              </a:prstGeom>
              <a:blipFill>
                <a:blip r:embed="rId22"/>
                <a:stretch>
                  <a:fillRect l="-290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4E3DE874-EE4C-4D9F-9F05-9050D4AFFD10}"/>
              </a:ext>
            </a:extLst>
          </p:cNvPr>
          <p:cNvCxnSpPr>
            <a:cxnSpLocks/>
          </p:cNvCxnSpPr>
          <p:nvPr/>
        </p:nvCxnSpPr>
        <p:spPr>
          <a:xfrm>
            <a:off x="6319097" y="2998959"/>
            <a:ext cx="5362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5B586882-FE47-4BC8-8408-F0CAD5A7BDF2}"/>
              </a:ext>
            </a:extLst>
          </p:cNvPr>
          <p:cNvCxnSpPr>
            <a:cxnSpLocks/>
          </p:cNvCxnSpPr>
          <p:nvPr/>
        </p:nvCxnSpPr>
        <p:spPr>
          <a:xfrm flipV="1">
            <a:off x="6901814" y="2998959"/>
            <a:ext cx="579738" cy="7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 Placeholder 2">
            <a:extLst>
              <a:ext uri="{FF2B5EF4-FFF2-40B4-BE49-F238E27FC236}">
                <a16:creationId xmlns:a16="http://schemas.microsoft.com/office/drawing/2014/main" id="{4A61485D-1625-4580-9728-B82CF005188D}"/>
              </a:ext>
            </a:extLst>
          </p:cNvPr>
          <p:cNvSpPr txBox="1">
            <a:spLocks/>
          </p:cNvSpPr>
          <p:nvPr/>
        </p:nvSpPr>
        <p:spPr>
          <a:xfrm>
            <a:off x="5784284" y="2332493"/>
            <a:ext cx="2277970" cy="28047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0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1" grpId="0"/>
      <p:bldP spid="63" grpId="0" animBg="1"/>
      <p:bldP spid="64" grpId="0"/>
      <p:bldP spid="65" grpId="0"/>
      <p:bldP spid="66" grpId="0" animBg="1"/>
      <p:bldP spid="72" grpId="0"/>
      <p:bldP spid="76" grpId="0" animBg="1"/>
      <p:bldP spid="77" grpId="0"/>
      <p:bldP spid="80" grpId="0"/>
      <p:bldP spid="81" grpId="0"/>
      <p:bldP spid="82" grpId="0" animBg="1"/>
      <p:bldP spid="92" grpId="0"/>
      <p:bldP spid="93" grpId="0"/>
      <p:bldP spid="94" grpId="0"/>
      <p:bldP spid="94" grpId="1"/>
      <p:bldP spid="113" grpId="0"/>
      <p:bldP spid="124" grpId="0"/>
      <p:bldP spid="124" grpId="1"/>
      <p:bldP spid="128" grpId="0"/>
      <p:bldP spid="129" grpId="0"/>
      <p:bldP spid="129" grpId="1"/>
      <p:bldP spid="130" grpId="0"/>
      <p:bldP spid="130" grpId="1"/>
      <p:bldP spid="131" grpId="0" animBg="1"/>
      <p:bldP spid="114" grpId="0"/>
      <p:bldP spid="114" grpId="1"/>
      <p:bldP spid="115" grpId="0"/>
      <p:bldP spid="115" grpId="1"/>
      <p:bldP spid="1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-2286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Kernels 1: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0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Multiclasse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múltiplas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classes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quantificar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Back Propagation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Calculando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derivadas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parciais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Vetorização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Parâmetros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Preparando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formato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adequado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60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C30F55-151E-4D1D-B2D5-659D130A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7" y="1131590"/>
            <a:ext cx="3726221" cy="2376264"/>
          </a:xfrm>
          <a:prstGeom prst="rect">
            <a:avLst/>
          </a:prstGeom>
        </p:spPr>
      </p:pic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2FC0B997-B03C-4510-91A5-4304181D8DA9}"/>
              </a:ext>
            </a:extLst>
          </p:cNvPr>
          <p:cNvSpPr txBox="1">
            <a:spLocks/>
          </p:cNvSpPr>
          <p:nvPr/>
        </p:nvSpPr>
        <p:spPr>
          <a:xfrm>
            <a:off x="5148064" y="1203598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Maneira de enquadrar os dados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polinomiais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B55DE63-0700-4505-80D1-865DE6351466}"/>
                  </a:ext>
                </a:extLst>
              </p:cNvPr>
              <p:cNvSpPr txBox="1"/>
              <p:nvPr/>
            </p:nvSpPr>
            <p:spPr>
              <a:xfrm>
                <a:off x="4561321" y="1945651"/>
                <a:ext cx="4582679" cy="249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B55DE63-0700-4505-80D1-865DE635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21" y="1945651"/>
                <a:ext cx="4582679" cy="249555"/>
              </a:xfrm>
              <a:prstGeom prst="rect">
                <a:avLst/>
              </a:prstGeom>
              <a:blipFill>
                <a:blip r:embed="rId4"/>
                <a:stretch>
                  <a:fillRect l="-1596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46A50EA-5D0F-4F8D-895F-333243052307}"/>
              </a:ext>
            </a:extLst>
          </p:cNvPr>
          <p:cNvSpPr/>
          <p:nvPr/>
        </p:nvSpPr>
        <p:spPr>
          <a:xfrm>
            <a:off x="1463671" y="1764391"/>
            <a:ext cx="2023347" cy="1083667"/>
          </a:xfrm>
          <a:custGeom>
            <a:avLst/>
            <a:gdLst>
              <a:gd name="connsiteX0" fmla="*/ 8290 w 2023347"/>
              <a:gd name="connsiteY0" fmla="*/ 503024 h 1083667"/>
              <a:gd name="connsiteX1" fmla="*/ 8290 w 2023347"/>
              <a:gd name="connsiteY1" fmla="*/ 398946 h 1083667"/>
              <a:gd name="connsiteX2" fmla="*/ 23158 w 2023347"/>
              <a:gd name="connsiteY2" fmla="*/ 317170 h 1083667"/>
              <a:gd name="connsiteX3" fmla="*/ 134670 w 2023347"/>
              <a:gd name="connsiteY3" fmla="*/ 168487 h 1083667"/>
              <a:gd name="connsiteX4" fmla="*/ 357695 w 2023347"/>
              <a:gd name="connsiteY4" fmla="*/ 34672 h 1083667"/>
              <a:gd name="connsiteX5" fmla="*/ 550983 w 2023347"/>
              <a:gd name="connsiteY5" fmla="*/ 4936 h 1083667"/>
              <a:gd name="connsiteX6" fmla="*/ 721968 w 2023347"/>
              <a:gd name="connsiteY6" fmla="*/ 116448 h 1083667"/>
              <a:gd name="connsiteX7" fmla="*/ 900388 w 2023347"/>
              <a:gd name="connsiteY7" fmla="*/ 213092 h 1083667"/>
              <a:gd name="connsiteX8" fmla="*/ 1212622 w 2023347"/>
              <a:gd name="connsiteY8" fmla="*/ 183355 h 1083667"/>
              <a:gd name="connsiteX9" fmla="*/ 1361305 w 2023347"/>
              <a:gd name="connsiteY9" fmla="*/ 94146 h 1083667"/>
              <a:gd name="connsiteX10" fmla="*/ 1480251 w 2023347"/>
              <a:gd name="connsiteY10" fmla="*/ 19804 h 1083667"/>
              <a:gd name="connsiteX11" fmla="*/ 1643802 w 2023347"/>
              <a:gd name="connsiteY11" fmla="*/ 19804 h 1083667"/>
              <a:gd name="connsiteX12" fmla="*/ 1785051 w 2023347"/>
              <a:gd name="connsiteY12" fmla="*/ 79277 h 1083667"/>
              <a:gd name="connsiteX13" fmla="*/ 1948602 w 2023347"/>
              <a:gd name="connsiteY13" fmla="*/ 257697 h 1083667"/>
              <a:gd name="connsiteX14" fmla="*/ 2022944 w 2023347"/>
              <a:gd name="connsiteY14" fmla="*/ 592233 h 1083667"/>
              <a:gd name="connsiteX15" fmla="*/ 1970905 w 2023347"/>
              <a:gd name="connsiteY15" fmla="*/ 711180 h 1083667"/>
              <a:gd name="connsiteX16" fmla="*/ 1822222 w 2023347"/>
              <a:gd name="connsiteY16" fmla="*/ 711180 h 1083667"/>
              <a:gd name="connsiteX17" fmla="*/ 1703275 w 2023347"/>
              <a:gd name="connsiteY17" fmla="*/ 800389 h 1083667"/>
              <a:gd name="connsiteX18" fmla="*/ 1666105 w 2023347"/>
              <a:gd name="connsiteY18" fmla="*/ 904468 h 1083667"/>
              <a:gd name="connsiteX19" fmla="*/ 1339002 w 2023347"/>
              <a:gd name="connsiteY19" fmla="*/ 882165 h 1083667"/>
              <a:gd name="connsiteX20" fmla="*/ 1093675 w 2023347"/>
              <a:gd name="connsiteY20" fmla="*/ 859863 h 1083667"/>
              <a:gd name="connsiteX21" fmla="*/ 907822 w 2023347"/>
              <a:gd name="connsiteY21" fmla="*/ 986243 h 1083667"/>
              <a:gd name="connsiteX22" fmla="*/ 751705 w 2023347"/>
              <a:gd name="connsiteY22" fmla="*/ 1060585 h 1083667"/>
              <a:gd name="connsiteX23" fmla="*/ 558417 w 2023347"/>
              <a:gd name="connsiteY23" fmla="*/ 1082887 h 1083667"/>
              <a:gd name="connsiteX24" fmla="*/ 305656 w 2023347"/>
              <a:gd name="connsiteY24" fmla="*/ 1038282 h 1083667"/>
              <a:gd name="connsiteX25" fmla="*/ 112368 w 2023347"/>
              <a:gd name="connsiteY25" fmla="*/ 815258 h 1083667"/>
              <a:gd name="connsiteX26" fmla="*/ 8290 w 2023347"/>
              <a:gd name="connsiteY26" fmla="*/ 503024 h 108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23347" h="1083667">
                <a:moveTo>
                  <a:pt x="8290" y="503024"/>
                </a:moveTo>
                <a:cubicBezTo>
                  <a:pt x="-9056" y="433639"/>
                  <a:pt x="5812" y="429922"/>
                  <a:pt x="8290" y="398946"/>
                </a:cubicBezTo>
                <a:cubicBezTo>
                  <a:pt x="10768" y="367970"/>
                  <a:pt x="2095" y="355580"/>
                  <a:pt x="23158" y="317170"/>
                </a:cubicBezTo>
                <a:cubicBezTo>
                  <a:pt x="44221" y="278760"/>
                  <a:pt x="78914" y="215570"/>
                  <a:pt x="134670" y="168487"/>
                </a:cubicBezTo>
                <a:cubicBezTo>
                  <a:pt x="190426" y="121404"/>
                  <a:pt x="288310" y="61930"/>
                  <a:pt x="357695" y="34672"/>
                </a:cubicBezTo>
                <a:cubicBezTo>
                  <a:pt x="427080" y="7414"/>
                  <a:pt x="490271" y="-8693"/>
                  <a:pt x="550983" y="4936"/>
                </a:cubicBezTo>
                <a:cubicBezTo>
                  <a:pt x="611695" y="18565"/>
                  <a:pt x="663734" y="81755"/>
                  <a:pt x="721968" y="116448"/>
                </a:cubicBezTo>
                <a:cubicBezTo>
                  <a:pt x="780202" y="151141"/>
                  <a:pt x="818612" y="201941"/>
                  <a:pt x="900388" y="213092"/>
                </a:cubicBezTo>
                <a:cubicBezTo>
                  <a:pt x="982164" y="224243"/>
                  <a:pt x="1135803" y="203179"/>
                  <a:pt x="1212622" y="183355"/>
                </a:cubicBezTo>
                <a:cubicBezTo>
                  <a:pt x="1289442" y="163531"/>
                  <a:pt x="1316700" y="121404"/>
                  <a:pt x="1361305" y="94146"/>
                </a:cubicBezTo>
                <a:cubicBezTo>
                  <a:pt x="1405910" y="66887"/>
                  <a:pt x="1433168" y="32194"/>
                  <a:pt x="1480251" y="19804"/>
                </a:cubicBezTo>
                <a:cubicBezTo>
                  <a:pt x="1527334" y="7414"/>
                  <a:pt x="1593002" y="9892"/>
                  <a:pt x="1643802" y="19804"/>
                </a:cubicBezTo>
                <a:cubicBezTo>
                  <a:pt x="1694602" y="29716"/>
                  <a:pt x="1734251" y="39628"/>
                  <a:pt x="1785051" y="79277"/>
                </a:cubicBezTo>
                <a:cubicBezTo>
                  <a:pt x="1835851" y="118926"/>
                  <a:pt x="1908953" y="172204"/>
                  <a:pt x="1948602" y="257697"/>
                </a:cubicBezTo>
                <a:cubicBezTo>
                  <a:pt x="1988251" y="343190"/>
                  <a:pt x="2019227" y="516652"/>
                  <a:pt x="2022944" y="592233"/>
                </a:cubicBezTo>
                <a:cubicBezTo>
                  <a:pt x="2026661" y="667814"/>
                  <a:pt x="2004359" y="691356"/>
                  <a:pt x="1970905" y="711180"/>
                </a:cubicBezTo>
                <a:cubicBezTo>
                  <a:pt x="1937451" y="731005"/>
                  <a:pt x="1866827" y="696312"/>
                  <a:pt x="1822222" y="711180"/>
                </a:cubicBezTo>
                <a:cubicBezTo>
                  <a:pt x="1777617" y="726048"/>
                  <a:pt x="1729294" y="768174"/>
                  <a:pt x="1703275" y="800389"/>
                </a:cubicBezTo>
                <a:cubicBezTo>
                  <a:pt x="1677256" y="832604"/>
                  <a:pt x="1726817" y="890839"/>
                  <a:pt x="1666105" y="904468"/>
                </a:cubicBezTo>
                <a:cubicBezTo>
                  <a:pt x="1605393" y="918097"/>
                  <a:pt x="1434407" y="889599"/>
                  <a:pt x="1339002" y="882165"/>
                </a:cubicBezTo>
                <a:cubicBezTo>
                  <a:pt x="1243597" y="874731"/>
                  <a:pt x="1165538" y="842517"/>
                  <a:pt x="1093675" y="859863"/>
                </a:cubicBezTo>
                <a:cubicBezTo>
                  <a:pt x="1021812" y="877209"/>
                  <a:pt x="964817" y="952789"/>
                  <a:pt x="907822" y="986243"/>
                </a:cubicBezTo>
                <a:cubicBezTo>
                  <a:pt x="850827" y="1019697"/>
                  <a:pt x="809939" y="1044478"/>
                  <a:pt x="751705" y="1060585"/>
                </a:cubicBezTo>
                <a:cubicBezTo>
                  <a:pt x="693471" y="1076692"/>
                  <a:pt x="632759" y="1086604"/>
                  <a:pt x="558417" y="1082887"/>
                </a:cubicBezTo>
                <a:cubicBezTo>
                  <a:pt x="484076" y="1079170"/>
                  <a:pt x="379997" y="1082887"/>
                  <a:pt x="305656" y="1038282"/>
                </a:cubicBezTo>
                <a:cubicBezTo>
                  <a:pt x="231315" y="993677"/>
                  <a:pt x="161929" y="903229"/>
                  <a:pt x="112368" y="815258"/>
                </a:cubicBezTo>
                <a:cubicBezTo>
                  <a:pt x="62807" y="727287"/>
                  <a:pt x="25636" y="572409"/>
                  <a:pt x="8290" y="50302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A74926EF-2B01-4E58-A843-D98454B3C4D8}"/>
                  </a:ext>
                </a:extLst>
              </p:cNvPr>
              <p:cNvSpPr txBox="1"/>
              <p:nvPr/>
            </p:nvSpPr>
            <p:spPr>
              <a:xfrm>
                <a:off x="4561321" y="2372623"/>
                <a:ext cx="874775" cy="249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A74926EF-2B01-4E58-A843-D98454B3C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21" y="2372623"/>
                <a:ext cx="874775" cy="249555"/>
              </a:xfrm>
              <a:prstGeom prst="rect">
                <a:avLst/>
              </a:prstGeom>
              <a:blipFill>
                <a:blip r:embed="rId5"/>
                <a:stretch>
                  <a:fillRect l="-8333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D301417-2E0D-4207-8913-59D6C743919B}"/>
                  </a:ext>
                </a:extLst>
              </p:cNvPr>
              <p:cNvSpPr txBox="1"/>
              <p:nvPr/>
            </p:nvSpPr>
            <p:spPr>
              <a:xfrm>
                <a:off x="5652120" y="2372377"/>
                <a:ext cx="28083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+…≥0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D301417-2E0D-4207-8913-59D6C743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372377"/>
                <a:ext cx="2808312" cy="246221"/>
              </a:xfrm>
              <a:prstGeom prst="rect">
                <a:avLst/>
              </a:prstGeom>
              <a:blipFill>
                <a:blip r:embed="rId6"/>
                <a:stretch>
                  <a:fillRect l="-2386" b="-14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A79AB2C-0DEA-476B-95A0-58FADF2778FC}"/>
                  </a:ext>
                </a:extLst>
              </p:cNvPr>
              <p:cNvSpPr txBox="1"/>
              <p:nvPr/>
            </p:nvSpPr>
            <p:spPr>
              <a:xfrm>
                <a:off x="5652120" y="2727173"/>
                <a:ext cx="28083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A79AB2C-0DEA-476B-95A0-58FADF27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727173"/>
                <a:ext cx="2808312" cy="246221"/>
              </a:xfrm>
              <a:prstGeom prst="rect">
                <a:avLst/>
              </a:prstGeom>
              <a:blipFill>
                <a:blip r:embed="rId7"/>
                <a:stretch>
                  <a:fillRect l="-2386" b="-7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Chave Esquerda 70">
            <a:extLst>
              <a:ext uri="{FF2B5EF4-FFF2-40B4-BE49-F238E27FC236}">
                <a16:creationId xmlns:a16="http://schemas.microsoft.com/office/drawing/2014/main" id="{13E02CFF-7709-40FE-AEA7-5668D216B124}"/>
              </a:ext>
            </a:extLst>
          </p:cNvPr>
          <p:cNvSpPr/>
          <p:nvPr/>
        </p:nvSpPr>
        <p:spPr>
          <a:xfrm>
            <a:off x="5508104" y="2368341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1A5168C-EA17-4A44-BD46-453CF3FB07DB}"/>
              </a:ext>
            </a:extLst>
          </p:cNvPr>
          <p:cNvCxnSpPr>
            <a:cxnSpLocks/>
          </p:cNvCxnSpPr>
          <p:nvPr/>
        </p:nvCxnSpPr>
        <p:spPr>
          <a:xfrm>
            <a:off x="5220072" y="2211710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BB23A646-B726-4CA3-A981-3C69CF9BC811}"/>
              </a:ext>
            </a:extLst>
          </p:cNvPr>
          <p:cNvCxnSpPr>
            <a:cxnSpLocks/>
          </p:cNvCxnSpPr>
          <p:nvPr/>
        </p:nvCxnSpPr>
        <p:spPr>
          <a:xfrm>
            <a:off x="5868144" y="2211761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5400B7D0-735A-4778-A925-C10DD1D0A426}"/>
              </a:ext>
            </a:extLst>
          </p:cNvPr>
          <p:cNvCxnSpPr>
            <a:cxnSpLocks/>
          </p:cNvCxnSpPr>
          <p:nvPr/>
        </p:nvCxnSpPr>
        <p:spPr>
          <a:xfrm>
            <a:off x="7380312" y="2211710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E1ED330D-E65A-4B57-893B-BDCBB057703D}"/>
              </a:ext>
            </a:extLst>
          </p:cNvPr>
          <p:cNvCxnSpPr>
            <a:cxnSpLocks/>
          </p:cNvCxnSpPr>
          <p:nvPr/>
        </p:nvCxnSpPr>
        <p:spPr>
          <a:xfrm>
            <a:off x="8028384" y="2204327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30F61CF-1225-400D-9F35-BB83325DBC54}"/>
              </a:ext>
            </a:extLst>
          </p:cNvPr>
          <p:cNvCxnSpPr>
            <a:cxnSpLocks/>
          </p:cNvCxnSpPr>
          <p:nvPr/>
        </p:nvCxnSpPr>
        <p:spPr>
          <a:xfrm>
            <a:off x="6492620" y="221171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4FFC13DC-1628-4D8E-978B-808F942EBF58}"/>
                  </a:ext>
                </a:extLst>
              </p:cNvPr>
              <p:cNvSpPr txBox="1"/>
              <p:nvPr/>
            </p:nvSpPr>
            <p:spPr>
              <a:xfrm>
                <a:off x="778642" y="3610795"/>
                <a:ext cx="458267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4FFC13DC-1628-4D8E-978B-808F942E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2" y="3610795"/>
                <a:ext cx="4582679" cy="246221"/>
              </a:xfrm>
              <a:prstGeom prst="rect">
                <a:avLst/>
              </a:prstGeom>
              <a:blipFill>
                <a:blip r:embed="rId8"/>
                <a:stretch>
                  <a:fillRect l="-1598" b="-341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55F498C3-115A-4590-AA7C-15627C7C8796}"/>
                  </a:ext>
                </a:extLst>
              </p:cNvPr>
              <p:cNvSpPr txBox="1"/>
              <p:nvPr/>
            </p:nvSpPr>
            <p:spPr>
              <a:xfrm>
                <a:off x="778642" y="3959957"/>
                <a:ext cx="4582679" cy="249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55F498C3-115A-4590-AA7C-15627C7C8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2" y="3959957"/>
                <a:ext cx="4582679" cy="249107"/>
              </a:xfrm>
              <a:prstGeom prst="rect">
                <a:avLst/>
              </a:prstGeom>
              <a:blipFill>
                <a:blip r:embed="rId9"/>
                <a:stretch>
                  <a:fillRect l="-1598" b="-3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2A4A17C7-36DF-4321-BE63-9E4CC0501529}"/>
              </a:ext>
            </a:extLst>
          </p:cNvPr>
          <p:cNvSpPr txBox="1">
            <a:spLocks/>
          </p:cNvSpPr>
          <p:nvPr/>
        </p:nvSpPr>
        <p:spPr>
          <a:xfrm>
            <a:off x="5436096" y="3510764"/>
            <a:ext cx="3096344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Pergunta: </a:t>
            </a: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Há uma melhor maneira de se escolher as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polinomiais “f”?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" grpId="0" animBg="1"/>
      <p:bldP spid="59" grpId="0"/>
      <p:bldP spid="62" grpId="0"/>
      <p:bldP spid="70" grpId="0"/>
      <p:bldP spid="71" grpId="0" animBg="1"/>
      <p:bldP spid="85" grpId="0"/>
      <p:bldP spid="86" grpId="0"/>
      <p:bldP spid="8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C30F55-151E-4D1D-B2D5-659D130A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7" y="1131590"/>
            <a:ext cx="3726221" cy="2376264"/>
          </a:xfrm>
          <a:prstGeom prst="rect">
            <a:avLst/>
          </a:prstGeom>
        </p:spPr>
      </p:pic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2FC0B997-B03C-4510-91A5-4304181D8DA9}"/>
              </a:ext>
            </a:extLst>
          </p:cNvPr>
          <p:cNvSpPr txBox="1">
            <a:spLocks/>
          </p:cNvSpPr>
          <p:nvPr/>
        </p:nvSpPr>
        <p:spPr>
          <a:xfrm>
            <a:off x="5148064" y="1203598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Maneira de enquadrar os dados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polinomiais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B55DE63-0700-4505-80D1-865DE6351466}"/>
                  </a:ext>
                </a:extLst>
              </p:cNvPr>
              <p:cNvSpPr txBox="1"/>
              <p:nvPr/>
            </p:nvSpPr>
            <p:spPr>
              <a:xfrm>
                <a:off x="4561321" y="1945651"/>
                <a:ext cx="4582679" cy="249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B55DE63-0700-4505-80D1-865DE635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21" y="1945651"/>
                <a:ext cx="4582679" cy="249555"/>
              </a:xfrm>
              <a:prstGeom prst="rect">
                <a:avLst/>
              </a:prstGeom>
              <a:blipFill>
                <a:blip r:embed="rId4"/>
                <a:stretch>
                  <a:fillRect l="-1596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46A50EA-5D0F-4F8D-895F-333243052307}"/>
              </a:ext>
            </a:extLst>
          </p:cNvPr>
          <p:cNvSpPr/>
          <p:nvPr/>
        </p:nvSpPr>
        <p:spPr>
          <a:xfrm>
            <a:off x="1463671" y="1764391"/>
            <a:ext cx="2023347" cy="1083667"/>
          </a:xfrm>
          <a:custGeom>
            <a:avLst/>
            <a:gdLst>
              <a:gd name="connsiteX0" fmla="*/ 8290 w 2023347"/>
              <a:gd name="connsiteY0" fmla="*/ 503024 h 1083667"/>
              <a:gd name="connsiteX1" fmla="*/ 8290 w 2023347"/>
              <a:gd name="connsiteY1" fmla="*/ 398946 h 1083667"/>
              <a:gd name="connsiteX2" fmla="*/ 23158 w 2023347"/>
              <a:gd name="connsiteY2" fmla="*/ 317170 h 1083667"/>
              <a:gd name="connsiteX3" fmla="*/ 134670 w 2023347"/>
              <a:gd name="connsiteY3" fmla="*/ 168487 h 1083667"/>
              <a:gd name="connsiteX4" fmla="*/ 357695 w 2023347"/>
              <a:gd name="connsiteY4" fmla="*/ 34672 h 1083667"/>
              <a:gd name="connsiteX5" fmla="*/ 550983 w 2023347"/>
              <a:gd name="connsiteY5" fmla="*/ 4936 h 1083667"/>
              <a:gd name="connsiteX6" fmla="*/ 721968 w 2023347"/>
              <a:gd name="connsiteY6" fmla="*/ 116448 h 1083667"/>
              <a:gd name="connsiteX7" fmla="*/ 900388 w 2023347"/>
              <a:gd name="connsiteY7" fmla="*/ 213092 h 1083667"/>
              <a:gd name="connsiteX8" fmla="*/ 1212622 w 2023347"/>
              <a:gd name="connsiteY8" fmla="*/ 183355 h 1083667"/>
              <a:gd name="connsiteX9" fmla="*/ 1361305 w 2023347"/>
              <a:gd name="connsiteY9" fmla="*/ 94146 h 1083667"/>
              <a:gd name="connsiteX10" fmla="*/ 1480251 w 2023347"/>
              <a:gd name="connsiteY10" fmla="*/ 19804 h 1083667"/>
              <a:gd name="connsiteX11" fmla="*/ 1643802 w 2023347"/>
              <a:gd name="connsiteY11" fmla="*/ 19804 h 1083667"/>
              <a:gd name="connsiteX12" fmla="*/ 1785051 w 2023347"/>
              <a:gd name="connsiteY12" fmla="*/ 79277 h 1083667"/>
              <a:gd name="connsiteX13" fmla="*/ 1948602 w 2023347"/>
              <a:gd name="connsiteY13" fmla="*/ 257697 h 1083667"/>
              <a:gd name="connsiteX14" fmla="*/ 2022944 w 2023347"/>
              <a:gd name="connsiteY14" fmla="*/ 592233 h 1083667"/>
              <a:gd name="connsiteX15" fmla="*/ 1970905 w 2023347"/>
              <a:gd name="connsiteY15" fmla="*/ 711180 h 1083667"/>
              <a:gd name="connsiteX16" fmla="*/ 1822222 w 2023347"/>
              <a:gd name="connsiteY16" fmla="*/ 711180 h 1083667"/>
              <a:gd name="connsiteX17" fmla="*/ 1703275 w 2023347"/>
              <a:gd name="connsiteY17" fmla="*/ 800389 h 1083667"/>
              <a:gd name="connsiteX18" fmla="*/ 1666105 w 2023347"/>
              <a:gd name="connsiteY18" fmla="*/ 904468 h 1083667"/>
              <a:gd name="connsiteX19" fmla="*/ 1339002 w 2023347"/>
              <a:gd name="connsiteY19" fmla="*/ 882165 h 1083667"/>
              <a:gd name="connsiteX20" fmla="*/ 1093675 w 2023347"/>
              <a:gd name="connsiteY20" fmla="*/ 859863 h 1083667"/>
              <a:gd name="connsiteX21" fmla="*/ 907822 w 2023347"/>
              <a:gd name="connsiteY21" fmla="*/ 986243 h 1083667"/>
              <a:gd name="connsiteX22" fmla="*/ 751705 w 2023347"/>
              <a:gd name="connsiteY22" fmla="*/ 1060585 h 1083667"/>
              <a:gd name="connsiteX23" fmla="*/ 558417 w 2023347"/>
              <a:gd name="connsiteY23" fmla="*/ 1082887 h 1083667"/>
              <a:gd name="connsiteX24" fmla="*/ 305656 w 2023347"/>
              <a:gd name="connsiteY24" fmla="*/ 1038282 h 1083667"/>
              <a:gd name="connsiteX25" fmla="*/ 112368 w 2023347"/>
              <a:gd name="connsiteY25" fmla="*/ 815258 h 1083667"/>
              <a:gd name="connsiteX26" fmla="*/ 8290 w 2023347"/>
              <a:gd name="connsiteY26" fmla="*/ 503024 h 108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23347" h="1083667">
                <a:moveTo>
                  <a:pt x="8290" y="503024"/>
                </a:moveTo>
                <a:cubicBezTo>
                  <a:pt x="-9056" y="433639"/>
                  <a:pt x="5812" y="429922"/>
                  <a:pt x="8290" y="398946"/>
                </a:cubicBezTo>
                <a:cubicBezTo>
                  <a:pt x="10768" y="367970"/>
                  <a:pt x="2095" y="355580"/>
                  <a:pt x="23158" y="317170"/>
                </a:cubicBezTo>
                <a:cubicBezTo>
                  <a:pt x="44221" y="278760"/>
                  <a:pt x="78914" y="215570"/>
                  <a:pt x="134670" y="168487"/>
                </a:cubicBezTo>
                <a:cubicBezTo>
                  <a:pt x="190426" y="121404"/>
                  <a:pt x="288310" y="61930"/>
                  <a:pt x="357695" y="34672"/>
                </a:cubicBezTo>
                <a:cubicBezTo>
                  <a:pt x="427080" y="7414"/>
                  <a:pt x="490271" y="-8693"/>
                  <a:pt x="550983" y="4936"/>
                </a:cubicBezTo>
                <a:cubicBezTo>
                  <a:pt x="611695" y="18565"/>
                  <a:pt x="663734" y="81755"/>
                  <a:pt x="721968" y="116448"/>
                </a:cubicBezTo>
                <a:cubicBezTo>
                  <a:pt x="780202" y="151141"/>
                  <a:pt x="818612" y="201941"/>
                  <a:pt x="900388" y="213092"/>
                </a:cubicBezTo>
                <a:cubicBezTo>
                  <a:pt x="982164" y="224243"/>
                  <a:pt x="1135803" y="203179"/>
                  <a:pt x="1212622" y="183355"/>
                </a:cubicBezTo>
                <a:cubicBezTo>
                  <a:pt x="1289442" y="163531"/>
                  <a:pt x="1316700" y="121404"/>
                  <a:pt x="1361305" y="94146"/>
                </a:cubicBezTo>
                <a:cubicBezTo>
                  <a:pt x="1405910" y="66887"/>
                  <a:pt x="1433168" y="32194"/>
                  <a:pt x="1480251" y="19804"/>
                </a:cubicBezTo>
                <a:cubicBezTo>
                  <a:pt x="1527334" y="7414"/>
                  <a:pt x="1593002" y="9892"/>
                  <a:pt x="1643802" y="19804"/>
                </a:cubicBezTo>
                <a:cubicBezTo>
                  <a:pt x="1694602" y="29716"/>
                  <a:pt x="1734251" y="39628"/>
                  <a:pt x="1785051" y="79277"/>
                </a:cubicBezTo>
                <a:cubicBezTo>
                  <a:pt x="1835851" y="118926"/>
                  <a:pt x="1908953" y="172204"/>
                  <a:pt x="1948602" y="257697"/>
                </a:cubicBezTo>
                <a:cubicBezTo>
                  <a:pt x="1988251" y="343190"/>
                  <a:pt x="2019227" y="516652"/>
                  <a:pt x="2022944" y="592233"/>
                </a:cubicBezTo>
                <a:cubicBezTo>
                  <a:pt x="2026661" y="667814"/>
                  <a:pt x="2004359" y="691356"/>
                  <a:pt x="1970905" y="711180"/>
                </a:cubicBezTo>
                <a:cubicBezTo>
                  <a:pt x="1937451" y="731005"/>
                  <a:pt x="1866827" y="696312"/>
                  <a:pt x="1822222" y="711180"/>
                </a:cubicBezTo>
                <a:cubicBezTo>
                  <a:pt x="1777617" y="726048"/>
                  <a:pt x="1729294" y="768174"/>
                  <a:pt x="1703275" y="800389"/>
                </a:cubicBezTo>
                <a:cubicBezTo>
                  <a:pt x="1677256" y="832604"/>
                  <a:pt x="1726817" y="890839"/>
                  <a:pt x="1666105" y="904468"/>
                </a:cubicBezTo>
                <a:cubicBezTo>
                  <a:pt x="1605393" y="918097"/>
                  <a:pt x="1434407" y="889599"/>
                  <a:pt x="1339002" y="882165"/>
                </a:cubicBezTo>
                <a:cubicBezTo>
                  <a:pt x="1243597" y="874731"/>
                  <a:pt x="1165538" y="842517"/>
                  <a:pt x="1093675" y="859863"/>
                </a:cubicBezTo>
                <a:cubicBezTo>
                  <a:pt x="1021812" y="877209"/>
                  <a:pt x="964817" y="952789"/>
                  <a:pt x="907822" y="986243"/>
                </a:cubicBezTo>
                <a:cubicBezTo>
                  <a:pt x="850827" y="1019697"/>
                  <a:pt x="809939" y="1044478"/>
                  <a:pt x="751705" y="1060585"/>
                </a:cubicBezTo>
                <a:cubicBezTo>
                  <a:pt x="693471" y="1076692"/>
                  <a:pt x="632759" y="1086604"/>
                  <a:pt x="558417" y="1082887"/>
                </a:cubicBezTo>
                <a:cubicBezTo>
                  <a:pt x="484076" y="1079170"/>
                  <a:pt x="379997" y="1082887"/>
                  <a:pt x="305656" y="1038282"/>
                </a:cubicBezTo>
                <a:cubicBezTo>
                  <a:pt x="231315" y="993677"/>
                  <a:pt x="161929" y="903229"/>
                  <a:pt x="112368" y="815258"/>
                </a:cubicBezTo>
                <a:cubicBezTo>
                  <a:pt x="62807" y="727287"/>
                  <a:pt x="25636" y="572409"/>
                  <a:pt x="8290" y="50302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A74926EF-2B01-4E58-A843-D98454B3C4D8}"/>
                  </a:ext>
                </a:extLst>
              </p:cNvPr>
              <p:cNvSpPr txBox="1"/>
              <p:nvPr/>
            </p:nvSpPr>
            <p:spPr>
              <a:xfrm>
                <a:off x="4561321" y="2372623"/>
                <a:ext cx="874775" cy="249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A74926EF-2B01-4E58-A843-D98454B3C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21" y="2372623"/>
                <a:ext cx="874775" cy="249555"/>
              </a:xfrm>
              <a:prstGeom prst="rect">
                <a:avLst/>
              </a:prstGeom>
              <a:blipFill>
                <a:blip r:embed="rId5"/>
                <a:stretch>
                  <a:fillRect l="-8333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D301417-2E0D-4207-8913-59D6C743919B}"/>
                  </a:ext>
                </a:extLst>
              </p:cNvPr>
              <p:cNvSpPr txBox="1"/>
              <p:nvPr/>
            </p:nvSpPr>
            <p:spPr>
              <a:xfrm>
                <a:off x="5652120" y="2372377"/>
                <a:ext cx="28083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+…≥0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D301417-2E0D-4207-8913-59D6C743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372377"/>
                <a:ext cx="2808312" cy="246221"/>
              </a:xfrm>
              <a:prstGeom prst="rect">
                <a:avLst/>
              </a:prstGeom>
              <a:blipFill>
                <a:blip r:embed="rId6"/>
                <a:stretch>
                  <a:fillRect l="-2386" b="-14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A79AB2C-0DEA-476B-95A0-58FADF2778FC}"/>
                  </a:ext>
                </a:extLst>
              </p:cNvPr>
              <p:cNvSpPr txBox="1"/>
              <p:nvPr/>
            </p:nvSpPr>
            <p:spPr>
              <a:xfrm>
                <a:off x="5652120" y="2727173"/>
                <a:ext cx="28083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A79AB2C-0DEA-476B-95A0-58FADF27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727173"/>
                <a:ext cx="2808312" cy="246221"/>
              </a:xfrm>
              <a:prstGeom prst="rect">
                <a:avLst/>
              </a:prstGeom>
              <a:blipFill>
                <a:blip r:embed="rId7"/>
                <a:stretch>
                  <a:fillRect l="-2386" b="-7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Chave Esquerda 70">
            <a:extLst>
              <a:ext uri="{FF2B5EF4-FFF2-40B4-BE49-F238E27FC236}">
                <a16:creationId xmlns:a16="http://schemas.microsoft.com/office/drawing/2014/main" id="{13E02CFF-7709-40FE-AEA7-5668D216B124}"/>
              </a:ext>
            </a:extLst>
          </p:cNvPr>
          <p:cNvSpPr/>
          <p:nvPr/>
        </p:nvSpPr>
        <p:spPr>
          <a:xfrm>
            <a:off x="5508104" y="2368341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1A5168C-EA17-4A44-BD46-453CF3FB07DB}"/>
              </a:ext>
            </a:extLst>
          </p:cNvPr>
          <p:cNvCxnSpPr>
            <a:cxnSpLocks/>
          </p:cNvCxnSpPr>
          <p:nvPr/>
        </p:nvCxnSpPr>
        <p:spPr>
          <a:xfrm>
            <a:off x="5220072" y="2211710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BB23A646-B726-4CA3-A981-3C69CF9BC811}"/>
              </a:ext>
            </a:extLst>
          </p:cNvPr>
          <p:cNvCxnSpPr>
            <a:cxnSpLocks/>
          </p:cNvCxnSpPr>
          <p:nvPr/>
        </p:nvCxnSpPr>
        <p:spPr>
          <a:xfrm>
            <a:off x="5868144" y="2211761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5400B7D0-735A-4778-A925-C10DD1D0A426}"/>
              </a:ext>
            </a:extLst>
          </p:cNvPr>
          <p:cNvCxnSpPr>
            <a:cxnSpLocks/>
          </p:cNvCxnSpPr>
          <p:nvPr/>
        </p:nvCxnSpPr>
        <p:spPr>
          <a:xfrm>
            <a:off x="7380312" y="2211710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E1ED330D-E65A-4B57-893B-BDCBB057703D}"/>
              </a:ext>
            </a:extLst>
          </p:cNvPr>
          <p:cNvCxnSpPr>
            <a:cxnSpLocks/>
          </p:cNvCxnSpPr>
          <p:nvPr/>
        </p:nvCxnSpPr>
        <p:spPr>
          <a:xfrm>
            <a:off x="8028384" y="2204327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30F61CF-1225-400D-9F35-BB83325DBC54}"/>
              </a:ext>
            </a:extLst>
          </p:cNvPr>
          <p:cNvCxnSpPr>
            <a:cxnSpLocks/>
          </p:cNvCxnSpPr>
          <p:nvPr/>
        </p:nvCxnSpPr>
        <p:spPr>
          <a:xfrm>
            <a:off x="6492620" y="221171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4FFC13DC-1628-4D8E-978B-808F942EBF58}"/>
                  </a:ext>
                </a:extLst>
              </p:cNvPr>
              <p:cNvSpPr txBox="1"/>
              <p:nvPr/>
            </p:nvSpPr>
            <p:spPr>
              <a:xfrm>
                <a:off x="778642" y="3610795"/>
                <a:ext cx="458267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4FFC13DC-1628-4D8E-978B-808F942E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2" y="3610795"/>
                <a:ext cx="4582679" cy="246221"/>
              </a:xfrm>
              <a:prstGeom prst="rect">
                <a:avLst/>
              </a:prstGeom>
              <a:blipFill>
                <a:blip r:embed="rId8"/>
                <a:stretch>
                  <a:fillRect l="-1598" b="-341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55F498C3-115A-4590-AA7C-15627C7C8796}"/>
                  </a:ext>
                </a:extLst>
              </p:cNvPr>
              <p:cNvSpPr txBox="1"/>
              <p:nvPr/>
            </p:nvSpPr>
            <p:spPr>
              <a:xfrm>
                <a:off x="778642" y="3959957"/>
                <a:ext cx="4582679" cy="249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55F498C3-115A-4590-AA7C-15627C7C8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2" y="3959957"/>
                <a:ext cx="4582679" cy="249107"/>
              </a:xfrm>
              <a:prstGeom prst="rect">
                <a:avLst/>
              </a:prstGeom>
              <a:blipFill>
                <a:blip r:embed="rId9"/>
                <a:stretch>
                  <a:fillRect l="-1598" b="-3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2A4A17C7-36DF-4321-BE63-9E4CC0501529}"/>
              </a:ext>
            </a:extLst>
          </p:cNvPr>
          <p:cNvSpPr txBox="1">
            <a:spLocks/>
          </p:cNvSpPr>
          <p:nvPr/>
        </p:nvSpPr>
        <p:spPr>
          <a:xfrm>
            <a:off x="5436096" y="3510764"/>
            <a:ext cx="3096344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Pergunta: </a:t>
            </a: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Há uma melhor maneira de se escolher as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polinomiais “f”?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" grpId="0" animBg="1"/>
      <p:bldP spid="59" grpId="0"/>
      <p:bldP spid="62" grpId="0"/>
      <p:bldP spid="70" grpId="0"/>
      <p:bldP spid="71" grpId="0" animBg="1"/>
      <p:bldP spid="85" grpId="0"/>
      <p:bldP spid="86" grpId="0"/>
      <p:bldP spid="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Classificador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Spam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9E2347D-B8DA-44CE-A81F-872F6F257B20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investir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esforços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mitigar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A216BC0-C6A0-4C15-BF3F-D6C12F8D191E}"/>
              </a:ext>
            </a:extLst>
          </p:cNvPr>
          <p:cNvSpPr txBox="1">
            <a:spLocks/>
          </p:cNvSpPr>
          <p:nvPr/>
        </p:nvSpPr>
        <p:spPr>
          <a:xfrm>
            <a:off x="467544" y="1516028"/>
            <a:ext cx="7848872" cy="165618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quantidade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dados (e-mails “honeypot”);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features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sofisticadas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cabeçalho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dos e-mail (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rota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features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sofisticadas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corpo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 e-mail (“discount” e “discounts”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tratadas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mesma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palavra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Pontuação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detector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escrita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(med1cine, w4tches, …)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D97F25F-6EE6-4B40-ACB6-C7BE2A098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74107"/>
            <a:ext cx="1131590" cy="1131590"/>
          </a:xfrm>
          <a:prstGeom prst="rect">
            <a:avLst/>
          </a:prstGeom>
        </p:spPr>
      </p:pic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6B2E01F1-E6B3-47C5-B6BE-2A086DAA7063}"/>
              </a:ext>
            </a:extLst>
          </p:cNvPr>
          <p:cNvSpPr txBox="1">
            <a:spLocks/>
          </p:cNvSpPr>
          <p:nvPr/>
        </p:nvSpPr>
        <p:spPr>
          <a:xfrm>
            <a:off x="3599892" y="3651870"/>
            <a:ext cx="263537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Brainstorm!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Grerrosadient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Checking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Verificando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legitimidade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Back Propagation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Inicialização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Parâmetros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primeiro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treinamento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Resumo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Geral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Pipeline de um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treinamento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90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97167EC-EE93-4005-9FDA-0B944BB1854E}"/>
              </a:ext>
            </a:extLst>
          </p:cNvPr>
          <p:cNvSpPr txBox="1">
            <a:spLocks/>
          </p:cNvSpPr>
          <p:nvPr/>
        </p:nvSpPr>
        <p:spPr>
          <a:xfrm>
            <a:off x="467544" y="1203598"/>
            <a:ext cx="7992888" cy="79208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alguns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SVM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maneira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clara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se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chegar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um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boa performance,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tratando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-se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E497D56-E303-4731-987D-0E8AF3DC87DC}"/>
              </a:ext>
            </a:extLst>
          </p:cNvPr>
          <p:cNvSpPr txBox="1">
            <a:spLocks/>
          </p:cNvSpPr>
          <p:nvPr/>
        </p:nvSpPr>
        <p:spPr>
          <a:xfrm>
            <a:off x="467544" y="2355727"/>
            <a:ext cx="7992888" cy="79208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Antes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alguns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relembrar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algumas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situações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enfrentadas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Conceitos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21949D-B098-4598-B5BB-15F352989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85880"/>
            <a:ext cx="4101132" cy="3187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8F3D2D-62A9-4493-831A-115EE787246A}"/>
                  </a:ext>
                </a:extLst>
              </p:cNvPr>
              <p:cNvSpPr txBox="1"/>
              <p:nvPr/>
            </p:nvSpPr>
            <p:spPr>
              <a:xfrm>
                <a:off x="323528" y="1430136"/>
                <a:ext cx="1917704" cy="553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8F3D2D-62A9-4493-831A-115EE7872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30136"/>
                <a:ext cx="1917704" cy="553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D8A3672-B4D7-4239-9E8A-BF64C42F31A9}"/>
              </a:ext>
            </a:extLst>
          </p:cNvPr>
          <p:cNvSpPr/>
          <p:nvPr/>
        </p:nvSpPr>
        <p:spPr>
          <a:xfrm>
            <a:off x="2411760" y="1620198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6202DE-83BC-4A84-AD2C-AB81C3C76883}"/>
              </a:ext>
            </a:extLst>
          </p:cNvPr>
          <p:cNvSpPr txBox="1">
            <a:spLocks/>
          </p:cNvSpPr>
          <p:nvPr/>
        </p:nvSpPr>
        <p:spPr>
          <a:xfrm>
            <a:off x="2852956" y="1563638"/>
            <a:ext cx="2880320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ativação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sigmoidal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5252EDEF-2508-4220-B53B-CD8DE5C7A1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576" y="3795886"/>
                <a:ext cx="4925512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queremos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≈1→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5252EDEF-2508-4220-B53B-CD8DE5C7A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76" y="3795886"/>
                <a:ext cx="4925512" cy="360436"/>
              </a:xfrm>
              <a:prstGeom prst="rect">
                <a:avLst/>
              </a:prstGeom>
              <a:blipFill>
                <a:blip r:embed="rId5"/>
                <a:stretch>
                  <a:fillRect l="-743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0B9CFE3-2E7B-4461-BD26-80224BDA2DD2}"/>
              </a:ext>
            </a:extLst>
          </p:cNvPr>
          <p:cNvCxnSpPr>
            <a:cxnSpLocks/>
          </p:cNvCxnSpPr>
          <p:nvPr/>
        </p:nvCxnSpPr>
        <p:spPr>
          <a:xfrm>
            <a:off x="6732240" y="372387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F2B1CE7-5B45-454F-989B-3EA7B6827033}"/>
              </a:ext>
            </a:extLst>
          </p:cNvPr>
          <p:cNvCxnSpPr>
            <a:cxnSpLocks/>
          </p:cNvCxnSpPr>
          <p:nvPr/>
        </p:nvCxnSpPr>
        <p:spPr>
          <a:xfrm>
            <a:off x="8028384" y="350785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96FCC84-745B-4AF2-85E0-CB77CE0B4644}"/>
                  </a:ext>
                </a:extLst>
              </p:cNvPr>
              <p:cNvSpPr txBox="1"/>
              <p:nvPr/>
            </p:nvSpPr>
            <p:spPr>
              <a:xfrm>
                <a:off x="7852053" y="3721576"/>
                <a:ext cx="3526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96FCC84-745B-4AF2-85E0-CB77CE0B4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53" y="3721576"/>
                <a:ext cx="352661" cy="215444"/>
              </a:xfrm>
              <a:prstGeom prst="rect">
                <a:avLst/>
              </a:prstGeom>
              <a:blipFill>
                <a:blip r:embed="rId6"/>
                <a:stretch>
                  <a:fillRect l="-10345" r="-3448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47B2592-9148-472E-8E9D-A14F07C77694}"/>
              </a:ext>
            </a:extLst>
          </p:cNvPr>
          <p:cNvCxnSpPr/>
          <p:nvPr/>
        </p:nvCxnSpPr>
        <p:spPr>
          <a:xfrm flipV="1">
            <a:off x="8028383" y="1905811"/>
            <a:ext cx="0" cy="16020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F0D44F1-8EF9-4518-B7CB-60BE9998AA0D}"/>
              </a:ext>
            </a:extLst>
          </p:cNvPr>
          <p:cNvCxnSpPr>
            <a:cxnSpLocks/>
          </p:cNvCxnSpPr>
          <p:nvPr/>
        </p:nvCxnSpPr>
        <p:spPr>
          <a:xfrm>
            <a:off x="6374164" y="1905811"/>
            <a:ext cx="1654219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AFEAC50-8E34-47FC-8230-86BBD0BBAA0D}"/>
                  </a:ext>
                </a:extLst>
              </p:cNvPr>
              <p:cNvSpPr txBox="1"/>
              <p:nvPr/>
            </p:nvSpPr>
            <p:spPr>
              <a:xfrm>
                <a:off x="6156100" y="1782151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AFEAC50-8E34-47FC-8230-86BBD0BBA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00" y="1782151"/>
                <a:ext cx="149080" cy="215444"/>
              </a:xfrm>
              <a:prstGeom prst="rect">
                <a:avLst/>
              </a:prstGeom>
              <a:blipFill>
                <a:blip r:embed="rId7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1AD5BF55-1461-4F81-8260-DB6B5F485A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952" y="4116444"/>
                <a:ext cx="4925512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queremos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≈0→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≪0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1AD5BF55-1461-4F81-8260-DB6B5F485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2" y="4116444"/>
                <a:ext cx="4925512" cy="360436"/>
              </a:xfrm>
              <a:prstGeom prst="rect">
                <a:avLst/>
              </a:prstGeom>
              <a:blipFill>
                <a:blip r:embed="rId8"/>
                <a:stretch>
                  <a:fillRect l="-743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ED66C6A-16D1-4032-86F2-3B1C4E6418AC}"/>
              </a:ext>
            </a:extLst>
          </p:cNvPr>
          <p:cNvCxnSpPr>
            <a:cxnSpLocks/>
          </p:cNvCxnSpPr>
          <p:nvPr/>
        </p:nvCxnSpPr>
        <p:spPr>
          <a:xfrm>
            <a:off x="4964355" y="3527851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9127886-CDDA-4F8B-9826-92FC38217BB3}"/>
                  </a:ext>
                </a:extLst>
              </p:cNvPr>
              <p:cNvSpPr txBox="1"/>
              <p:nvPr/>
            </p:nvSpPr>
            <p:spPr>
              <a:xfrm>
                <a:off x="4788024" y="3751847"/>
                <a:ext cx="3526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9127886-CDDA-4F8B-9826-92FC38217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751847"/>
                <a:ext cx="352661" cy="215444"/>
              </a:xfrm>
              <a:prstGeom prst="rect">
                <a:avLst/>
              </a:prstGeom>
              <a:blipFill>
                <a:blip r:embed="rId9"/>
                <a:stretch>
                  <a:fillRect l="-10345" r="-3448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B7F3906-9EA1-4716-A6D3-AFE94094EE0B}"/>
              </a:ext>
            </a:extLst>
          </p:cNvPr>
          <p:cNvCxnSpPr>
            <a:cxnSpLocks/>
          </p:cNvCxnSpPr>
          <p:nvPr/>
        </p:nvCxnSpPr>
        <p:spPr>
          <a:xfrm flipV="1">
            <a:off x="4964355" y="3507854"/>
            <a:ext cx="1409809" cy="843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54B45E2-649F-4ED6-9FCA-5006B5B1E584}"/>
                  </a:ext>
                </a:extLst>
              </p:cNvPr>
              <p:cNvSpPr txBox="1"/>
              <p:nvPr/>
            </p:nvSpPr>
            <p:spPr>
              <a:xfrm>
                <a:off x="6433455" y="3360392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54B45E2-649F-4ED6-9FCA-5006B5B1E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55" y="3360392"/>
                <a:ext cx="149079" cy="215444"/>
              </a:xfrm>
              <a:prstGeom prst="rect">
                <a:avLst/>
              </a:prstGeom>
              <a:blipFill>
                <a:blip r:embed="rId10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965FD32-5CD1-4597-A6B1-5B65688B2780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3718560"/>
            <a:ext cx="792088" cy="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2" grpId="0"/>
      <p:bldP spid="27" grpId="0"/>
      <p:bldP spid="33" grpId="0"/>
      <p:bldP spid="34" grpId="0"/>
      <p:bldP spid="36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blipFill>
                <a:blip r:embed="rId3"/>
                <a:stretch>
                  <a:fillRect l="-1196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/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𝑇𝑥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52130955-819B-4271-83E3-1394F3F44C46}"/>
              </a:ext>
            </a:extLst>
          </p:cNvPr>
          <p:cNvSpPr/>
          <p:nvPr/>
        </p:nvSpPr>
        <p:spPr>
          <a:xfrm>
            <a:off x="1763688" y="1514388"/>
            <a:ext cx="1656184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F508F91A-57B3-4AAD-A953-41D416E1D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608" y="2493033"/>
                <a:ext cx="2232248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F508F91A-57B3-4AAD-A953-41D416E1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93033"/>
                <a:ext cx="2232248" cy="360436"/>
              </a:xfrm>
              <a:prstGeom prst="rect">
                <a:avLst/>
              </a:prstGeom>
              <a:blipFill>
                <a:blip r:embed="rId5"/>
                <a:stretch>
                  <a:fillRect l="-1366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inal de Multiplicação 23">
            <a:extLst>
              <a:ext uri="{FF2B5EF4-FFF2-40B4-BE49-F238E27FC236}">
                <a16:creationId xmlns:a16="http://schemas.microsoft.com/office/drawing/2014/main" id="{98B8794F-B2D1-4FC0-BB84-C84D34EF5646}"/>
              </a:ext>
            </a:extLst>
          </p:cNvPr>
          <p:cNvSpPr/>
          <p:nvPr/>
        </p:nvSpPr>
        <p:spPr>
          <a:xfrm>
            <a:off x="3651199" y="158806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9BD050B4-D663-441C-8E4A-AE8B5BDC3CFA}"/>
              </a:ext>
            </a:extLst>
          </p:cNvPr>
          <p:cNvSpPr/>
          <p:nvPr/>
        </p:nvSpPr>
        <p:spPr>
          <a:xfrm>
            <a:off x="4283968" y="1459231"/>
            <a:ext cx="2569281" cy="101772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995C5143-2047-48FA-8683-85C458BCE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7419" y="175241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995C5143-2047-48FA-8683-85C458BCE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9" y="1752414"/>
                <a:ext cx="504056" cy="360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A769690C-9A5A-4245-ACE6-EA80F727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0251" y="2845990"/>
            <a:ext cx="2497653" cy="2102024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4D6C968-D9FD-48E5-9F91-7765960DD802}"/>
              </a:ext>
            </a:extLst>
          </p:cNvPr>
          <p:cNvCxnSpPr>
            <a:cxnSpLocks/>
          </p:cNvCxnSpPr>
          <p:nvPr/>
        </p:nvCxnSpPr>
        <p:spPr>
          <a:xfrm>
            <a:off x="4114060" y="1355330"/>
            <a:ext cx="4925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04E8017-73AF-49E9-B1DC-36EFF66B879E}"/>
              </a:ext>
            </a:extLst>
          </p:cNvPr>
          <p:cNvCxnSpPr>
            <a:cxnSpLocks/>
          </p:cNvCxnSpPr>
          <p:nvPr/>
        </p:nvCxnSpPr>
        <p:spPr>
          <a:xfrm>
            <a:off x="6478821" y="1372232"/>
            <a:ext cx="4925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82AD2980-38A6-4E69-97B8-6B01085BC312}"/>
              </a:ext>
            </a:extLst>
          </p:cNvPr>
          <p:cNvSpPr/>
          <p:nvPr/>
        </p:nvSpPr>
        <p:spPr>
          <a:xfrm>
            <a:off x="2411760" y="1514388"/>
            <a:ext cx="1008112" cy="8648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DC3A0CC-F11E-48A8-BCF9-C7889B90AD81}"/>
              </a:ext>
            </a:extLst>
          </p:cNvPr>
          <p:cNvSpPr/>
          <p:nvPr/>
        </p:nvSpPr>
        <p:spPr>
          <a:xfrm>
            <a:off x="5292080" y="1514388"/>
            <a:ext cx="1008112" cy="8648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Placeholder 2">
                <a:extLst>
                  <a:ext uri="{FF2B5EF4-FFF2-40B4-BE49-F238E27FC236}">
                    <a16:creationId xmlns:a16="http://schemas.microsoft.com/office/drawing/2014/main" id="{B1BEA4D4-F975-4CF9-9FF3-EA4C990245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2040" y="2493033"/>
                <a:ext cx="2160240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3" name="Text Placeholder 2">
                <a:extLst>
                  <a:ext uri="{FF2B5EF4-FFF2-40B4-BE49-F238E27FC236}">
                    <a16:creationId xmlns:a16="http://schemas.microsoft.com/office/drawing/2014/main" id="{B1BEA4D4-F975-4CF9-9FF3-EA4C99024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493033"/>
                <a:ext cx="2160240" cy="360436"/>
              </a:xfrm>
              <a:prstGeom prst="rect">
                <a:avLst/>
              </a:prstGeom>
              <a:blipFill>
                <a:blip r:embed="rId8"/>
                <a:stretch>
                  <a:fillRect l="-1412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inal de Multiplicação 43">
            <a:extLst>
              <a:ext uri="{FF2B5EF4-FFF2-40B4-BE49-F238E27FC236}">
                <a16:creationId xmlns:a16="http://schemas.microsoft.com/office/drawing/2014/main" id="{A34414E0-4900-4D47-915F-591B77678B8D}"/>
              </a:ext>
            </a:extLst>
          </p:cNvPr>
          <p:cNvSpPr/>
          <p:nvPr/>
        </p:nvSpPr>
        <p:spPr>
          <a:xfrm>
            <a:off x="1545371" y="161484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inal de Multiplicação 44">
            <a:extLst>
              <a:ext uri="{FF2B5EF4-FFF2-40B4-BE49-F238E27FC236}">
                <a16:creationId xmlns:a16="http://schemas.microsoft.com/office/drawing/2014/main" id="{80FDE831-0970-4665-AD77-EC1039B62B41}"/>
              </a:ext>
            </a:extLst>
          </p:cNvPr>
          <p:cNvSpPr/>
          <p:nvPr/>
        </p:nvSpPr>
        <p:spPr>
          <a:xfrm>
            <a:off x="2178141" y="1486011"/>
            <a:ext cx="1470650" cy="99094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>
            <a:extLst>
              <a:ext uri="{FF2B5EF4-FFF2-40B4-BE49-F238E27FC236}">
                <a16:creationId xmlns:a16="http://schemas.microsoft.com/office/drawing/2014/main" id="{22BD02C8-E0D9-4FC9-B76C-F2D80201B810}"/>
              </a:ext>
            </a:extLst>
          </p:cNvPr>
          <p:cNvSpPr/>
          <p:nvPr/>
        </p:nvSpPr>
        <p:spPr>
          <a:xfrm>
            <a:off x="3461969" y="1514388"/>
            <a:ext cx="3016852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7B4CAC9-72D7-4913-98FA-53A5373977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8527" y="2845990"/>
            <a:ext cx="2441825" cy="21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2" grpId="1" animBg="1"/>
      <p:bldP spid="23" grpId="0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41" grpId="0" animBg="1"/>
      <p:bldP spid="41" grpId="1" animBg="1"/>
      <p:bldP spid="42" grpId="0" animBg="1"/>
      <p:bldP spid="42" grpId="1" animBg="1"/>
      <p:bldP spid="43" grpId="0"/>
      <p:bldP spid="44" grpId="0" animBg="1"/>
      <p:bldP spid="45" grpId="0" animBg="1"/>
      <p:bldP spid="46" grpId="0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blipFill>
                <a:blip r:embed="rId3"/>
                <a:stretch>
                  <a:fillRect l="-1196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/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𝑇𝑥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inal de Multiplicação 43">
            <a:extLst>
              <a:ext uri="{FF2B5EF4-FFF2-40B4-BE49-F238E27FC236}">
                <a16:creationId xmlns:a16="http://schemas.microsoft.com/office/drawing/2014/main" id="{A34414E0-4900-4D47-915F-591B77678B8D}"/>
              </a:ext>
            </a:extLst>
          </p:cNvPr>
          <p:cNvSpPr/>
          <p:nvPr/>
        </p:nvSpPr>
        <p:spPr>
          <a:xfrm>
            <a:off x="1545371" y="161484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inal de Multiplicação 44">
            <a:extLst>
              <a:ext uri="{FF2B5EF4-FFF2-40B4-BE49-F238E27FC236}">
                <a16:creationId xmlns:a16="http://schemas.microsoft.com/office/drawing/2014/main" id="{80FDE831-0970-4665-AD77-EC1039B62B41}"/>
              </a:ext>
            </a:extLst>
          </p:cNvPr>
          <p:cNvSpPr/>
          <p:nvPr/>
        </p:nvSpPr>
        <p:spPr>
          <a:xfrm>
            <a:off x="2178141" y="1486011"/>
            <a:ext cx="1470650" cy="99094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>
            <a:extLst>
              <a:ext uri="{FF2B5EF4-FFF2-40B4-BE49-F238E27FC236}">
                <a16:creationId xmlns:a16="http://schemas.microsoft.com/office/drawing/2014/main" id="{22BD02C8-E0D9-4FC9-B76C-F2D80201B810}"/>
              </a:ext>
            </a:extLst>
          </p:cNvPr>
          <p:cNvSpPr/>
          <p:nvPr/>
        </p:nvSpPr>
        <p:spPr>
          <a:xfrm>
            <a:off x="3461969" y="1514388"/>
            <a:ext cx="3016852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CB9D8CD-3878-411A-B981-7622C6AFC0A9}"/>
              </a:ext>
            </a:extLst>
          </p:cNvPr>
          <p:cNvGrpSpPr/>
          <p:nvPr/>
        </p:nvGrpSpPr>
        <p:grpSpPr>
          <a:xfrm>
            <a:off x="1043608" y="2493033"/>
            <a:ext cx="6696744" cy="2454981"/>
            <a:chOff x="1043608" y="2493033"/>
            <a:chExt cx="6696744" cy="2454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Placeholder 2">
                  <a:extLst>
                    <a:ext uri="{FF2B5EF4-FFF2-40B4-BE49-F238E27FC236}">
                      <a16:creationId xmlns:a16="http://schemas.microsoft.com/office/drawing/2014/main" id="{F508F91A-57B3-4AAD-A953-41D416E1DE6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3608" y="2493033"/>
                  <a:ext cx="2016224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" name="Text Placeholder 2">
                  <a:extLst>
                    <a:ext uri="{FF2B5EF4-FFF2-40B4-BE49-F238E27FC236}">
                      <a16:creationId xmlns:a16="http://schemas.microsoft.com/office/drawing/2014/main" id="{F508F91A-57B3-4AAD-A953-41D416E1D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493033"/>
                  <a:ext cx="2016224" cy="360436"/>
                </a:xfrm>
                <a:prstGeom prst="rect">
                  <a:avLst/>
                </a:prstGeom>
                <a:blipFill>
                  <a:blip r:embed="rId6"/>
                  <a:stretch>
                    <a:fillRect l="-1511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769690C-9A5A-4245-ACE6-EA80F7270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0251" y="2845990"/>
              <a:ext cx="2497653" cy="21020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Placeholder 2">
                  <a:extLst>
                    <a:ext uri="{FF2B5EF4-FFF2-40B4-BE49-F238E27FC236}">
                      <a16:creationId xmlns:a16="http://schemas.microsoft.com/office/drawing/2014/main" id="{B1BEA4D4-F975-4CF9-9FF3-EA4C99024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32040" y="2493033"/>
                  <a:ext cx="2088232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≫1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3" name="Text Placeholder 2">
                  <a:extLst>
                    <a:ext uri="{FF2B5EF4-FFF2-40B4-BE49-F238E27FC236}">
                      <a16:creationId xmlns:a16="http://schemas.microsoft.com/office/drawing/2014/main" id="{B1BEA4D4-F975-4CF9-9FF3-EA4C99024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2493033"/>
                  <a:ext cx="2088232" cy="360436"/>
                </a:xfrm>
                <a:prstGeom prst="rect">
                  <a:avLst/>
                </a:prstGeom>
                <a:blipFill>
                  <a:blip r:embed="rId8"/>
                  <a:stretch>
                    <a:fillRect l="-1458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7B4CAC9-72D7-4913-98FA-53A53739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527" y="2845990"/>
              <a:ext cx="2441825" cy="2102024"/>
            </a:xfrm>
            <a:prstGeom prst="rect">
              <a:avLst/>
            </a:prstGeom>
          </p:spPr>
        </p:pic>
      </p:grp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7EA932E-D24C-4E60-8C8B-4BF7166050D1}"/>
              </a:ext>
            </a:extLst>
          </p:cNvPr>
          <p:cNvCxnSpPr>
            <a:cxnSpLocks/>
          </p:cNvCxnSpPr>
          <p:nvPr/>
        </p:nvCxnSpPr>
        <p:spPr>
          <a:xfrm>
            <a:off x="2843808" y="4671764"/>
            <a:ext cx="7653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C4DE6BB-3DB2-43E7-AAC2-07513EDE0149}"/>
              </a:ext>
            </a:extLst>
          </p:cNvPr>
          <p:cNvCxnSpPr>
            <a:cxnSpLocks/>
          </p:cNvCxnSpPr>
          <p:nvPr/>
        </p:nvCxnSpPr>
        <p:spPr>
          <a:xfrm flipH="1" flipV="1">
            <a:off x="1403648" y="3350326"/>
            <a:ext cx="1440160" cy="1321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CF90551-1335-403F-9FF4-D21EDC42AA3C}"/>
              </a:ext>
            </a:extLst>
          </p:cNvPr>
          <p:cNvCxnSpPr>
            <a:cxnSpLocks/>
          </p:cNvCxnSpPr>
          <p:nvPr/>
        </p:nvCxnSpPr>
        <p:spPr>
          <a:xfrm>
            <a:off x="5436096" y="4671764"/>
            <a:ext cx="7653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BA8CC8A-239B-4891-ABDB-7D0C5BB2F9EB}"/>
              </a:ext>
            </a:extLst>
          </p:cNvPr>
          <p:cNvCxnSpPr>
            <a:cxnSpLocks/>
          </p:cNvCxnSpPr>
          <p:nvPr/>
        </p:nvCxnSpPr>
        <p:spPr>
          <a:xfrm flipH="1">
            <a:off x="6201461" y="3350326"/>
            <a:ext cx="1466883" cy="1321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C1D0E22-E603-49A1-8DA3-5A6A9E4C8613}"/>
                  </a:ext>
                </a:extLst>
              </p:cNvPr>
              <p:cNvSpPr txBox="1"/>
              <p:nvPr/>
            </p:nvSpPr>
            <p:spPr>
              <a:xfrm>
                <a:off x="1451680" y="4249761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C1D0E22-E603-49A1-8DA3-5A6A9E4C8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80" y="4249761"/>
                <a:ext cx="904030" cy="276999"/>
              </a:xfrm>
              <a:prstGeom prst="rect">
                <a:avLst/>
              </a:prstGeom>
              <a:blipFill>
                <a:blip r:embed="rId10"/>
                <a:stretch>
                  <a:fillRect l="-2703" r="-878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C0E075E-F10F-43A5-BE7D-13462E105088}"/>
                  </a:ext>
                </a:extLst>
              </p:cNvPr>
              <p:cNvSpPr txBox="1"/>
              <p:nvPr/>
            </p:nvSpPr>
            <p:spPr>
              <a:xfrm>
                <a:off x="6660232" y="4256448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C0E075E-F10F-43A5-BE7D-13462E105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256448"/>
                <a:ext cx="909352" cy="276999"/>
              </a:xfrm>
              <a:prstGeom prst="rect">
                <a:avLst/>
              </a:prstGeom>
              <a:blipFill>
                <a:blip r:embed="rId11"/>
                <a:stretch>
                  <a:fillRect l="-2685" r="-8725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4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6 L 0.00208 -0.083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4" grpId="0" animBg="1"/>
      <p:bldP spid="45" grpId="0" animBg="1"/>
      <p:bldP spid="46" grpId="0"/>
      <p:bldP spid="47" grpId="0" animBg="1"/>
      <p:bldP spid="33" grpId="0"/>
      <p:bldP spid="34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10192</TotalTime>
  <Words>1217</Words>
  <Application>Microsoft Office PowerPoint</Application>
  <PresentationFormat>Apresentação na tela (16:9)</PresentationFormat>
  <Paragraphs>279</Paragraphs>
  <Slides>32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393</cp:revision>
  <dcterms:created xsi:type="dcterms:W3CDTF">2016-12-05T23:26:54Z</dcterms:created>
  <dcterms:modified xsi:type="dcterms:W3CDTF">2019-02-05T01:15:43Z</dcterms:modified>
</cp:coreProperties>
</file>