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6"/>
  </p:notesMasterIdLst>
  <p:sldIdLst>
    <p:sldId id="424" r:id="rId4"/>
    <p:sldId id="261" r:id="rId5"/>
    <p:sldId id="377" r:id="rId6"/>
    <p:sldId id="600" r:id="rId7"/>
    <p:sldId id="327" r:id="rId8"/>
    <p:sldId id="597" r:id="rId9"/>
    <p:sldId id="598" r:id="rId10"/>
    <p:sldId id="599" r:id="rId11"/>
    <p:sldId id="554" r:id="rId12"/>
    <p:sldId id="555" r:id="rId13"/>
    <p:sldId id="601" r:id="rId14"/>
    <p:sldId id="603" r:id="rId15"/>
    <p:sldId id="604" r:id="rId16"/>
    <p:sldId id="556" r:id="rId17"/>
    <p:sldId id="557" r:id="rId18"/>
    <p:sldId id="602" r:id="rId19"/>
    <p:sldId id="605" r:id="rId20"/>
    <p:sldId id="558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8" r:id="rId33"/>
    <p:sldId id="619" r:id="rId34"/>
    <p:sldId id="617" r:id="rId35"/>
    <p:sldId id="620" r:id="rId36"/>
    <p:sldId id="621" r:id="rId37"/>
    <p:sldId id="622" r:id="rId38"/>
    <p:sldId id="623" r:id="rId39"/>
    <p:sldId id="624" r:id="rId40"/>
    <p:sldId id="625" r:id="rId41"/>
    <p:sldId id="626" r:id="rId42"/>
    <p:sldId id="627" r:id="rId43"/>
    <p:sldId id="628" r:id="rId44"/>
    <p:sldId id="629" r:id="rId4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1FB37"/>
    <a:srgbClr val="00CCFF"/>
    <a:srgbClr val="00FFFF"/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900" autoAdjust="0"/>
  </p:normalViewPr>
  <p:slideViewPr>
    <p:cSldViewPr>
      <p:cViewPr varScale="1">
        <p:scale>
          <a:sx n="100" d="100"/>
          <a:sy n="100" d="100"/>
        </p:scale>
        <p:origin x="67" y="139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18D6F-3F04-4D10-8652-60C42ED2C305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C26E-C44D-40F7-AE2B-D1D18ACD3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57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10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2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84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7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23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0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998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54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558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90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63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7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214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237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7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487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068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73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437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745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14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695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19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822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770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5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61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619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39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243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198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56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14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0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5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3C26E-C44D-40F7-AE2B-D1D18ACD3B4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7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98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4ED3241-9D47-4022-A34E-D68726E4E6F4}"/>
              </a:ext>
            </a:extLst>
          </p:cNvPr>
          <p:cNvSpPr txBox="1">
            <a:spLocks/>
          </p:cNvSpPr>
          <p:nvPr/>
        </p:nvSpPr>
        <p:spPr>
          <a:xfrm>
            <a:off x="251372" y="209087"/>
            <a:ext cx="8569100" cy="99451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Sistemas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 de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ea typeface="맑은 고딕" pitchFamily="50" charset="-127"/>
                <a:cs typeface="Segoe UI" panose="020B0502040204020203" pitchFamily="34" charset="0"/>
              </a:rPr>
              <a:t>Recomendação</a:t>
            </a:r>
            <a:endParaRPr lang="en-US" altLang="ko-KR" dirty="0">
              <a:solidFill>
                <a:schemeClr val="bg1"/>
              </a:solidFill>
              <a:latin typeface="Segoe UI" panose="020B0502040204020203" pitchFamily="34" charset="0"/>
              <a:ea typeface="맑은 고딕" pitchFamily="50" charset="-127"/>
              <a:cs typeface="Segoe UI" panose="020B0502040204020203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3790F97-4AB8-4A68-912F-1E5CE0B21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73507"/>
            <a:ext cx="2873055" cy="28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83E06F-752D-486F-925C-FCFC9A13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557212"/>
            <a:ext cx="5762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Recomendações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Baseadas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Conteúdo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9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9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822920C-2361-4502-8C17-227A0AC274D8}"/>
              </a:ext>
            </a:extLst>
          </p:cNvPr>
          <p:cNvSpPr txBox="1"/>
          <p:nvPr/>
        </p:nvSpPr>
        <p:spPr>
          <a:xfrm>
            <a:off x="3059832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EB59A5ED-40BB-4A8F-A8B3-E8B889D85427}"/>
              </a:ext>
            </a:extLst>
          </p:cNvPr>
          <p:cNvSpPr txBox="1"/>
          <p:nvPr/>
        </p:nvSpPr>
        <p:spPr>
          <a:xfrm>
            <a:off x="4211960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C3B1419D-314E-4D25-9A7E-B8DCA12263D7}"/>
              </a:ext>
            </a:extLst>
          </p:cNvPr>
          <p:cNvSpPr txBox="1"/>
          <p:nvPr/>
        </p:nvSpPr>
        <p:spPr>
          <a:xfrm>
            <a:off x="3059832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60963DF-A824-4F98-B42B-C06A67907E3E}"/>
              </a:ext>
            </a:extLst>
          </p:cNvPr>
          <p:cNvSpPr txBox="1"/>
          <p:nvPr/>
        </p:nvSpPr>
        <p:spPr>
          <a:xfrm>
            <a:off x="5436096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AB9CABD-1594-473D-93E4-64AE5C99DE7D}"/>
              </a:ext>
            </a:extLst>
          </p:cNvPr>
          <p:cNvSpPr txBox="1"/>
          <p:nvPr/>
        </p:nvSpPr>
        <p:spPr>
          <a:xfrm>
            <a:off x="5436096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DD3DFBB-A99B-4151-A652-5293ED1756A2}"/>
              </a:ext>
            </a:extLst>
          </p:cNvPr>
          <p:cNvSpPr txBox="1"/>
          <p:nvPr/>
        </p:nvSpPr>
        <p:spPr>
          <a:xfrm>
            <a:off x="5436096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8396BAF-6A28-4193-A7BB-93BA0A551F4B}"/>
              </a:ext>
            </a:extLst>
          </p:cNvPr>
          <p:cNvSpPr txBox="1"/>
          <p:nvPr/>
        </p:nvSpPr>
        <p:spPr>
          <a:xfrm>
            <a:off x="6662700" y="17703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EF504FB-1A15-4A17-97AE-6A644F56E090}"/>
              </a:ext>
            </a:extLst>
          </p:cNvPr>
          <p:cNvSpPr txBox="1"/>
          <p:nvPr/>
        </p:nvSpPr>
        <p:spPr>
          <a:xfrm>
            <a:off x="6662700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F935FC8-FA97-4A5C-B56E-AE6C4396EE3E}"/>
              </a:ext>
            </a:extLst>
          </p:cNvPr>
          <p:cNvSpPr txBox="1"/>
          <p:nvPr/>
        </p:nvSpPr>
        <p:spPr>
          <a:xfrm>
            <a:off x="5436096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26401E43-AAA4-4445-9B2B-F6723AEA6FC8}"/>
              </a:ext>
            </a:extLst>
          </p:cNvPr>
          <p:cNvSpPr txBox="1"/>
          <p:nvPr/>
        </p:nvSpPr>
        <p:spPr>
          <a:xfrm>
            <a:off x="3059832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819EACB-8C61-4480-B9E9-AEBE6A7874FC}"/>
              </a:ext>
            </a:extLst>
          </p:cNvPr>
          <p:cNvSpPr txBox="1"/>
          <p:nvPr/>
        </p:nvSpPr>
        <p:spPr>
          <a:xfrm>
            <a:off x="3059832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DCC8DA0-7E1A-4C33-B823-0D46AE747D31}"/>
              </a:ext>
            </a:extLst>
          </p:cNvPr>
          <p:cNvSpPr txBox="1"/>
          <p:nvPr/>
        </p:nvSpPr>
        <p:spPr>
          <a:xfrm>
            <a:off x="4211960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BBE1D37A-B29F-4549-9B29-AE11031B6B74}"/>
              </a:ext>
            </a:extLst>
          </p:cNvPr>
          <p:cNvSpPr txBox="1"/>
          <p:nvPr/>
        </p:nvSpPr>
        <p:spPr>
          <a:xfrm>
            <a:off x="4211960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649972CB-2A6C-4A07-A192-EF641AFB127C}"/>
              </a:ext>
            </a:extLst>
          </p:cNvPr>
          <p:cNvSpPr txBox="1"/>
          <p:nvPr/>
        </p:nvSpPr>
        <p:spPr>
          <a:xfrm>
            <a:off x="3059832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AA907861-A522-42CC-B8F9-3388F31D11F0}"/>
              </a:ext>
            </a:extLst>
          </p:cNvPr>
          <p:cNvSpPr txBox="1"/>
          <p:nvPr/>
        </p:nvSpPr>
        <p:spPr>
          <a:xfrm>
            <a:off x="4211960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D93B518-1566-439A-8E5A-0DDC52B8C72C}"/>
              </a:ext>
            </a:extLst>
          </p:cNvPr>
          <p:cNvSpPr txBox="1"/>
          <p:nvPr/>
        </p:nvSpPr>
        <p:spPr>
          <a:xfrm>
            <a:off x="5436096" y="21397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EA50526-F1AE-4698-9974-5847749B581A}"/>
              </a:ext>
            </a:extLst>
          </p:cNvPr>
          <p:cNvSpPr txBox="1"/>
          <p:nvPr/>
        </p:nvSpPr>
        <p:spPr>
          <a:xfrm>
            <a:off x="6662700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114C66A-56B0-4B77-9899-9898AA69EAA6}"/>
              </a:ext>
            </a:extLst>
          </p:cNvPr>
          <p:cNvSpPr txBox="1"/>
          <p:nvPr/>
        </p:nvSpPr>
        <p:spPr>
          <a:xfrm>
            <a:off x="6662700" y="335454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E68A32AA-4006-4767-BF8E-43B3D0014A6A}"/>
              </a:ext>
            </a:extLst>
          </p:cNvPr>
          <p:cNvSpPr txBox="1"/>
          <p:nvPr/>
        </p:nvSpPr>
        <p:spPr>
          <a:xfrm>
            <a:off x="4211960" y="256245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09A5EE05-AC37-4A75-B3F2-76F11F540E55}"/>
              </a:ext>
            </a:extLst>
          </p:cNvPr>
          <p:cNvSpPr txBox="1"/>
          <p:nvPr/>
        </p:nvSpPr>
        <p:spPr>
          <a:xfrm>
            <a:off x="6662700" y="293179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16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Exemplo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9025E2-40C8-45E4-9926-5AF6ABC8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5580112" cy="191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0A56B565-360D-46CA-930F-9D91C10AC9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9952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</m:sub>
                      </m:sSub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0A56B565-360D-46CA-930F-9D91C10AC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732516"/>
                <a:ext cx="1128444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B84B4797-E9A7-45FB-BF42-C9366E1B5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8064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sub>
                      </m:sSub>
                      <m:r>
                        <a:rPr lang="pt-BR" altLang="ko-KR" sz="16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B84B4797-E9A7-45FB-BF42-C9366E1B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732516"/>
                <a:ext cx="1128444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7BC18EF0-19DF-46F7-9571-1F2D5F9A0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4168" y="1162800"/>
            <a:ext cx="2070528" cy="203445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641D6BA-B744-41A0-83AF-F7F1980ADABB}"/>
              </a:ext>
            </a:extLst>
          </p:cNvPr>
          <p:cNvSpPr/>
          <p:nvPr/>
        </p:nvSpPr>
        <p:spPr>
          <a:xfrm>
            <a:off x="2483768" y="2227758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A14528D-FF5A-48DE-BE87-8472813927A2}"/>
              </a:ext>
            </a:extLst>
          </p:cNvPr>
          <p:cNvSpPr/>
          <p:nvPr/>
        </p:nvSpPr>
        <p:spPr>
          <a:xfrm>
            <a:off x="5520960" y="2803822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C4CBDEB-D7E4-4A59-9A4A-21FB79E05FEA}"/>
              </a:ext>
            </a:extLst>
          </p:cNvPr>
          <p:cNvSpPr/>
          <p:nvPr/>
        </p:nvSpPr>
        <p:spPr>
          <a:xfrm>
            <a:off x="5520960" y="2227758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9188991-6DCB-4F5D-B693-FD0BFC814D12}"/>
              </a:ext>
            </a:extLst>
          </p:cNvPr>
          <p:cNvSpPr/>
          <p:nvPr/>
        </p:nvSpPr>
        <p:spPr>
          <a:xfrm>
            <a:off x="4497488" y="1939726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6996FAB-6D90-4280-B5DD-57A25BAE7C05}"/>
              </a:ext>
            </a:extLst>
          </p:cNvPr>
          <p:cNvSpPr/>
          <p:nvPr/>
        </p:nvSpPr>
        <p:spPr>
          <a:xfrm>
            <a:off x="3501284" y="1939726"/>
            <a:ext cx="360040" cy="3439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1DFEBEBD-C3F1-45AA-84E6-B6F4BC109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176" y="732516"/>
                <a:ext cx="112844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 Placeholder 2">
                <a:extLst>
                  <a:ext uri="{FF2B5EF4-FFF2-40B4-BE49-F238E27FC236}">
                    <a16:creationId xmlns:a16="http://schemas.microsoft.com/office/drawing/2014/main" id="{1DFEBEBD-C3F1-45AA-84E6-B6F4BC109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732516"/>
                <a:ext cx="1128444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A11BF9D4-EEB4-4E30-B874-5AC8E14751C0}"/>
              </a:ext>
            </a:extLst>
          </p:cNvPr>
          <p:cNvSpPr/>
          <p:nvPr/>
        </p:nvSpPr>
        <p:spPr>
          <a:xfrm>
            <a:off x="822314" y="1714823"/>
            <a:ext cx="1198104" cy="22914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9FA3FFC-AB6C-4BBB-B0B0-F858CDED1765}"/>
              </a:ext>
            </a:extLst>
          </p:cNvPr>
          <p:cNvSpPr/>
          <p:nvPr/>
        </p:nvSpPr>
        <p:spPr>
          <a:xfrm>
            <a:off x="6380680" y="1706655"/>
            <a:ext cx="1503688" cy="2330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A86594-727D-45C3-8ABB-AC2EA3089A30}"/>
                  </a:ext>
                </a:extLst>
              </p:cNvPr>
              <p:cNvSpPr txBox="1"/>
              <p:nvPr/>
            </p:nvSpPr>
            <p:spPr>
              <a:xfrm>
                <a:off x="7984926" y="1563638"/>
                <a:ext cx="960776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A86594-727D-45C3-8ABB-AC2EA30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26" y="1563638"/>
                <a:ext cx="960776" cy="569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83CEEE6-B2DE-48C2-90BB-834F37AEAF97}"/>
                  </a:ext>
                </a:extLst>
              </p:cNvPr>
              <p:cNvSpPr/>
              <p:nvPr/>
            </p:nvSpPr>
            <p:spPr>
              <a:xfrm>
                <a:off x="229346" y="1664846"/>
                <a:ext cx="532132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83CEEE6-B2DE-48C2-90BB-834F37AEA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6" y="1664846"/>
                <a:ext cx="532132" cy="3166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C8E2AFE0-CFB8-4EA6-9332-8AFF14AB4376}"/>
                  </a:ext>
                </a:extLst>
              </p:cNvPr>
              <p:cNvSpPr/>
              <p:nvPr/>
            </p:nvSpPr>
            <p:spPr>
              <a:xfrm>
                <a:off x="223207" y="1940708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C8E2AFE0-CFB8-4EA6-9332-8AFF14AB4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7" y="1940708"/>
                <a:ext cx="532133" cy="3166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CB964A-BBAB-4019-9E77-12FF3FD2CD80}"/>
                  </a:ext>
                </a:extLst>
              </p:cNvPr>
              <p:cNvSpPr/>
              <p:nvPr/>
            </p:nvSpPr>
            <p:spPr>
              <a:xfrm>
                <a:off x="220671" y="2215314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FCB964A-BBAB-4019-9E77-12FF3FD2C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215314"/>
                <a:ext cx="532133" cy="3166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8E9E149-1157-4271-AA38-FA6BAF97E6E9}"/>
                  </a:ext>
                </a:extLst>
              </p:cNvPr>
              <p:cNvSpPr/>
              <p:nvPr/>
            </p:nvSpPr>
            <p:spPr>
              <a:xfrm>
                <a:off x="220671" y="2487275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E8E9E149-1157-4271-AA38-FA6BAF97E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487275"/>
                <a:ext cx="532133" cy="3166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81B0CD37-ED8A-4349-9507-369EC3A35C1D}"/>
                  </a:ext>
                </a:extLst>
              </p:cNvPr>
              <p:cNvSpPr/>
              <p:nvPr/>
            </p:nvSpPr>
            <p:spPr>
              <a:xfrm>
                <a:off x="220671" y="2799133"/>
                <a:ext cx="53213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81B0CD37-ED8A-4349-9507-369EC3A35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" y="2799133"/>
                <a:ext cx="532133" cy="3166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2">
                <a:extLst>
                  <a:ext uri="{FF2B5EF4-FFF2-40B4-BE49-F238E27FC236}">
                    <a16:creationId xmlns:a16="http://schemas.microsoft.com/office/drawing/2014/main" id="{785A4D4B-68A2-4A00-9FA0-951EBB08C5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9432" y="732516"/>
                <a:ext cx="165020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=2 </m:t>
                      </m:r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𝑓𝑒𝑎𝑡𝑢𝑟𝑒𝑠</m:t>
                      </m:r>
                    </m:oMath>
                  </m:oMathPara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Text Placeholder 2">
                <a:extLst>
                  <a:ext uri="{FF2B5EF4-FFF2-40B4-BE49-F238E27FC236}">
                    <a16:creationId xmlns:a16="http://schemas.microsoft.com/office/drawing/2014/main" id="{785A4D4B-68A2-4A00-9FA0-951EBB08C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432" y="732516"/>
                <a:ext cx="1650204" cy="276999"/>
              </a:xfrm>
              <a:prstGeom prst="rect">
                <a:avLst/>
              </a:prstGeom>
              <a:blipFill>
                <a:blip r:embed="rId1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029BE3CA-26B3-473C-B62D-B30259BA3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coletar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um set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Predizer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 nota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no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ko-KR" sz="16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altLang="ko-KR" sz="16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altLang="ko-KR" sz="16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altLang="ko-KR" sz="16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altLang="ko-KR" sz="16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estrelas.</a:t>
                </a:r>
              </a:p>
            </p:txBody>
          </p:sp>
        </mc:Choice>
        <mc:Fallback xmlns="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029BE3CA-26B3-473C-B62D-B30259BA3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  <a:blipFill>
                <a:blip r:embed="rId15"/>
                <a:stretch>
                  <a:fillRect l="-385" t="-23077" r="-538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7A17B3B-9E88-4790-AF3A-957B8EE68647}"/>
                  </a:ext>
                </a:extLst>
              </p:cNvPr>
              <p:cNvSpPr/>
              <p:nvPr/>
            </p:nvSpPr>
            <p:spPr>
              <a:xfrm>
                <a:off x="2452503" y="1384387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7A17B3B-9E88-4790-AF3A-957B8EE6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03" y="1384387"/>
                <a:ext cx="535659" cy="3222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9E67476-2F69-4DFC-90B6-EBB714870196}"/>
                  </a:ext>
                </a:extLst>
              </p:cNvPr>
              <p:cNvSpPr/>
              <p:nvPr/>
            </p:nvSpPr>
            <p:spPr>
              <a:xfrm>
                <a:off x="3470018" y="1401434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9E67476-2F69-4DFC-90B6-EBB714870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018" y="1401434"/>
                <a:ext cx="535659" cy="3222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890C44D0-DE7F-4D44-BDC1-998C794F3255}"/>
                  </a:ext>
                </a:extLst>
              </p:cNvPr>
              <p:cNvSpPr/>
              <p:nvPr/>
            </p:nvSpPr>
            <p:spPr>
              <a:xfrm>
                <a:off x="4461128" y="1392555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890C44D0-DE7F-4D44-BDC1-998C794F3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128" y="1392555"/>
                <a:ext cx="535659" cy="3222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FC6DFC0C-3C1C-47A9-B895-8AF45CE4515C}"/>
                  </a:ext>
                </a:extLst>
              </p:cNvPr>
              <p:cNvSpPr/>
              <p:nvPr/>
            </p:nvSpPr>
            <p:spPr>
              <a:xfrm>
                <a:off x="5487940" y="1384387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FC6DFC0C-3C1C-47A9-B895-8AF45CE45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40" y="1384387"/>
                <a:ext cx="535659" cy="3222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tângulo 42">
            <a:extLst>
              <a:ext uri="{FF2B5EF4-FFF2-40B4-BE49-F238E27FC236}">
                <a16:creationId xmlns:a16="http://schemas.microsoft.com/office/drawing/2014/main" id="{F9DB0CDA-5263-4D01-A819-FD1275EFA5D9}"/>
              </a:ext>
            </a:extLst>
          </p:cNvPr>
          <p:cNvSpPr/>
          <p:nvPr/>
        </p:nvSpPr>
        <p:spPr>
          <a:xfrm>
            <a:off x="2469269" y="2215314"/>
            <a:ext cx="395851" cy="356435"/>
          </a:xfrm>
          <a:prstGeom prst="rect">
            <a:avLst/>
          </a:prstGeom>
          <a:noFill/>
          <a:ln>
            <a:solidFill>
              <a:srgbClr val="FF33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F0E78F3-24AD-4408-B246-3F32EE2DCA1E}"/>
              </a:ext>
            </a:extLst>
          </p:cNvPr>
          <p:cNvSpPr/>
          <p:nvPr/>
        </p:nvSpPr>
        <p:spPr>
          <a:xfrm>
            <a:off x="6385312" y="2250510"/>
            <a:ext cx="1503688" cy="2330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FD27EAF-7892-41C5-8C6E-1BBB1ED2D249}"/>
                  </a:ext>
                </a:extLst>
              </p:cNvPr>
              <p:cNvSpPr txBox="1"/>
              <p:nvPr/>
            </p:nvSpPr>
            <p:spPr>
              <a:xfrm>
                <a:off x="822314" y="4042847"/>
                <a:ext cx="1212833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FD27EAF-7892-41C5-8C6E-1BBB1ED2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14" y="4042847"/>
                <a:ext cx="1212833" cy="65120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C6343D-8BD3-455E-8FF5-DA6491F69EE3}"/>
                  </a:ext>
                </a:extLst>
              </p:cNvPr>
              <p:cNvSpPr txBox="1"/>
              <p:nvPr/>
            </p:nvSpPr>
            <p:spPr>
              <a:xfrm>
                <a:off x="2237391" y="4042847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C6343D-8BD3-455E-8FF5-DA6491F69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91" y="4042847"/>
                <a:ext cx="948786" cy="6512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14A517F-E93D-4E0D-B633-DA515AF2CC2A}"/>
                  </a:ext>
                </a:extLst>
              </p:cNvPr>
              <p:cNvSpPr/>
              <p:nvPr/>
            </p:nvSpPr>
            <p:spPr>
              <a:xfrm>
                <a:off x="4728957" y="4119080"/>
                <a:ext cx="2869440" cy="423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6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6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a:rPr lang="pt-BR" altLang="ko-KR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=5×0.99=4.95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14A517F-E93D-4E0D-B633-DA515AF2C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7" y="4119080"/>
                <a:ext cx="2869440" cy="4237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42330AC-F0E1-4312-927B-9923205F8A48}"/>
              </a:ext>
            </a:extLst>
          </p:cNvPr>
          <p:cNvCxnSpPr/>
          <p:nvPr/>
        </p:nvCxnSpPr>
        <p:spPr>
          <a:xfrm>
            <a:off x="3347864" y="4371950"/>
            <a:ext cx="1296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1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 animBg="1"/>
      <p:bldP spid="20" grpId="0" animBg="1"/>
      <p:bldP spid="23" grpId="0" animBg="1"/>
      <p:bldP spid="24" grpId="0" animBg="1"/>
      <p:bldP spid="28" grpId="0" animBg="1"/>
      <p:bldP spid="29" grpId="0"/>
      <p:bldP spid="32" grpId="0" animBg="1"/>
      <p:bldP spid="33" grpId="0" animBg="1"/>
      <p:bldP spid="10" grpId="0"/>
      <p:bldP spid="11" grpId="0"/>
      <p:bldP spid="34" grpId="0"/>
      <p:bldP spid="35" grpId="0"/>
      <p:bldP spid="36" grpId="0"/>
      <p:bldP spid="37" grpId="0"/>
      <p:bldP spid="38" grpId="0"/>
      <p:bldP spid="39" grpId="0"/>
      <p:bldP spid="12" grpId="0"/>
      <p:bldP spid="40" grpId="0"/>
      <p:bldP spid="41" grpId="0"/>
      <p:bldP spid="42" grpId="0"/>
      <p:bldP spid="43" grpId="0" animBg="1"/>
      <p:bldP spid="44" grpId="0" animBg="1"/>
      <p:bldP spid="45" grpId="0"/>
      <p:bldP spid="4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63C5E4-722E-418E-8D45-BB4DF4EB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4"/>
            <a:ext cx="6238875" cy="3781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41EC54B-9B51-4318-BBF0-42F8383A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936523"/>
            <a:ext cx="10763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6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63C5E4-722E-418E-8D45-BB4DF4EB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5524"/>
            <a:ext cx="6238875" cy="37814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D06B9D-305E-4A86-BB2A-BED97B88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915566"/>
            <a:ext cx="1057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A3B27C-51A7-4509-A648-E10406F6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598"/>
            <a:ext cx="5580112" cy="19197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997AD1-4BB3-4234-8632-B0EC5E6F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162800"/>
            <a:ext cx="2070528" cy="203445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FF5BEC6-4205-434B-BB68-723DE7E3BC44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F37D4D0-14BC-4AA4-B81F-2CC37F1510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Alice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=1)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definimos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F37D4D0-14BC-4AA4-B81F-2CC37F15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382952"/>
                <a:ext cx="7923652" cy="476476"/>
              </a:xfrm>
              <a:prstGeom prst="rect">
                <a:avLst/>
              </a:prstGeom>
              <a:blipFill>
                <a:blip r:embed="rId5"/>
                <a:stretch>
                  <a:fillRect l="-231" t="-3846" b="-10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902A6FC-B279-43A8-8C3B-6219C3854E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804" y="3859428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chegamos a esse valor? Como definir o set de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cada usuário?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902A6FC-B279-43A8-8C3B-6219C385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4" y="3859428"/>
                <a:ext cx="7923652" cy="476476"/>
              </a:xfrm>
              <a:prstGeom prst="rect">
                <a:avLst/>
              </a:prstGeom>
              <a:blipFill>
                <a:blip r:embed="rId6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6347675-56F1-4E11-B85D-CB975075F5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762414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6347675-56F1-4E11-B85D-CB975075F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62414"/>
                <a:ext cx="4759934" cy="276999"/>
              </a:xfrm>
              <a:prstGeom prst="rect">
                <a:avLst/>
              </a:prstGeom>
              <a:blipFill>
                <a:blip r:embed="rId3"/>
                <a:stretch>
                  <a:fillRect t="-1087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E9C0684-47BE-46ED-8EBC-F0D8354AD6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075638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AE9C0684-47BE-46ED-8EBC-F0D8354A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75638"/>
                <a:ext cx="7106696" cy="460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7D5FDAB-06CD-4186-85F8-E9EDD16CAC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535970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vetor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parâmetros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7D5FDAB-06CD-4186-85F8-E9EDD16CA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35970"/>
                <a:ext cx="7106696" cy="460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C556C47-3092-496C-A468-0E2D0F8C5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2916161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vetor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features para o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3C556C47-3092-496C-A468-0E2D0F8C5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2916161"/>
                <a:ext cx="7106696" cy="460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030755D5-2932-42C8-AE07-3F4382AEB9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3308360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predizer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rating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pt-BR" altLang="ko-KR" b="1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altLang="ko-KR" b="1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𝒋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030755D5-2932-42C8-AE07-3F4382AE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3308360"/>
                <a:ext cx="7923652" cy="476476"/>
              </a:xfrm>
              <a:prstGeom prst="rect">
                <a:avLst/>
              </a:prstGeom>
              <a:blipFill>
                <a:blip r:embed="rId7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220745C-2C15-4860-A2F8-441F26E59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872" y="3767602"/>
                <a:ext cx="710669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p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pelo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5220745C-2C15-4860-A2F8-441F26E5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2" y="3767602"/>
                <a:ext cx="7106696" cy="460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04B3C03-16A4-4610-9A60-C640547C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305158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possui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um set de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b="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E04B3C03-16A4-4610-9A60-C640547C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305158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l="-384" t="-8696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5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Refazendo pergunta:</a:t>
                </a:r>
              </a:p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chegamos a esse valor? Como definir o set de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cada usuário?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  <a:blipFill>
                <a:blip r:embed="rId5"/>
                <a:stretch>
                  <a:fillRect l="-231" t="-14103" b="-21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Filmes avaliados pelo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  <a:blipFill>
                <a:blip r:embed="rId6"/>
                <a:stretch>
                  <a:fillRect r="-1878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CDD14B7-8ED5-4F27-B8F3-6B1C6E3B6C3A}"/>
              </a:ext>
            </a:extLst>
          </p:cNvPr>
          <p:cNvCxnSpPr/>
          <p:nvPr/>
        </p:nvCxnSpPr>
        <p:spPr>
          <a:xfrm flipV="1">
            <a:off x="2123728" y="3001158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AF3401C-6565-4EC3-8FB0-C056BEDF9F1D}"/>
              </a:ext>
            </a:extLst>
          </p:cNvPr>
          <p:cNvSpPr txBox="1">
            <a:spLocks/>
          </p:cNvSpPr>
          <p:nvPr/>
        </p:nvSpPr>
        <p:spPr>
          <a:xfrm>
            <a:off x="2555776" y="3367266"/>
            <a:ext cx="1296144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de filmes avaliados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988106-EEE4-4C58-9DFE-1B94402605F3}"/>
              </a:ext>
            </a:extLst>
          </p:cNvPr>
          <p:cNvCxnSpPr>
            <a:cxnSpLocks/>
          </p:cNvCxnSpPr>
          <p:nvPr/>
        </p:nvCxnSpPr>
        <p:spPr>
          <a:xfrm flipH="1" flipV="1">
            <a:off x="2915817" y="3081717"/>
            <a:ext cx="144015" cy="243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A12672D9-9F50-4B55-9E32-1620E9082CB0}"/>
              </a:ext>
            </a:extLst>
          </p:cNvPr>
          <p:cNvSpPr/>
          <p:nvPr/>
        </p:nvSpPr>
        <p:spPr>
          <a:xfrm rot="5400000">
            <a:off x="3925250" y="2355802"/>
            <a:ext cx="213381" cy="1080110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2341699-512A-4C48-9D7D-57C4AEA974E9}"/>
              </a:ext>
            </a:extLst>
          </p:cNvPr>
          <p:cNvSpPr txBox="1">
            <a:spLocks/>
          </p:cNvSpPr>
          <p:nvPr/>
        </p:nvSpPr>
        <p:spPr>
          <a:xfrm>
            <a:off x="3325576" y="3038722"/>
            <a:ext cx="1412728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Previsão de nota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Nota do </a:t>
                </a:r>
                <a:r>
                  <a:rPr lang="pt-BR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  <a:blipFill>
                <a:blip r:embed="rId7"/>
                <a:stretch>
                  <a:fillRect t="-19231" b="-25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2FA5879-6538-4B1F-B15D-D9ABC7E51D67}"/>
              </a:ext>
            </a:extLst>
          </p:cNvPr>
          <p:cNvCxnSpPr/>
          <p:nvPr/>
        </p:nvCxnSpPr>
        <p:spPr>
          <a:xfrm flipV="1">
            <a:off x="5004048" y="2810841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Direita 28">
            <a:extLst>
              <a:ext uri="{FF2B5EF4-FFF2-40B4-BE49-F238E27FC236}">
                <a16:creationId xmlns:a16="http://schemas.microsoft.com/office/drawing/2014/main" id="{61274900-67B1-4DA5-A681-83B367BDEB2B}"/>
              </a:ext>
            </a:extLst>
          </p:cNvPr>
          <p:cNvSpPr/>
          <p:nvPr/>
        </p:nvSpPr>
        <p:spPr>
          <a:xfrm rot="5400000">
            <a:off x="6523192" y="2371415"/>
            <a:ext cx="227374" cy="1486863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7ED5737-797B-4CBB-A5F7-2F57B23EDD8C}"/>
              </a:ext>
            </a:extLst>
          </p:cNvPr>
          <p:cNvSpPr txBox="1">
            <a:spLocks/>
          </p:cNvSpPr>
          <p:nvPr/>
        </p:nvSpPr>
        <p:spPr>
          <a:xfrm>
            <a:off x="5767945" y="3300270"/>
            <a:ext cx="1829149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Termo de regularização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3" grpId="0"/>
      <p:bldP spid="14" grpId="0"/>
      <p:bldP spid="15" grpId="0"/>
      <p:bldP spid="25" grpId="0" animBg="1"/>
      <p:bldP spid="26" grpId="0"/>
      <p:bldP spid="27" grpId="0"/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Filosofia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comparando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Reg.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Logística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dentro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otimização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Margem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Classificação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Matemática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define 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fronteiras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1: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Não-Lineares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Definindo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curvas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partir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Pontos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Referêcia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𝒋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752082"/>
                <a:ext cx="2160240" cy="460332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212414"/>
                <a:ext cx="6358279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Refazendo pergunta:</a:t>
                </a:r>
              </a:p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Como chegamos a esse valor? Como definir o set de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cada usuário?</a:t>
                </a:r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3B6BD1E-2C2A-4A74-BE21-FA018C360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" y="1131590"/>
                <a:ext cx="7923652" cy="476476"/>
              </a:xfrm>
              <a:prstGeom prst="rect">
                <a:avLst/>
              </a:prstGeom>
              <a:blipFill>
                <a:blip r:embed="rId5"/>
                <a:stretch>
                  <a:fillRect l="-231" t="-14103" b="-21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Filmes avaliados pelo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186CC4AF-E9C9-4E19-90AD-8B296C94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73672"/>
                <a:ext cx="1296144" cy="476476"/>
              </a:xfrm>
              <a:prstGeom prst="rect">
                <a:avLst/>
              </a:prstGeom>
              <a:blipFill>
                <a:blip r:embed="rId6"/>
                <a:stretch>
                  <a:fillRect r="-1878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CDD14B7-8ED5-4F27-B8F3-6B1C6E3B6C3A}"/>
              </a:ext>
            </a:extLst>
          </p:cNvPr>
          <p:cNvCxnSpPr/>
          <p:nvPr/>
        </p:nvCxnSpPr>
        <p:spPr>
          <a:xfrm flipV="1">
            <a:off x="2123728" y="3001158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AF3401C-6565-4EC3-8FB0-C056BEDF9F1D}"/>
              </a:ext>
            </a:extLst>
          </p:cNvPr>
          <p:cNvSpPr txBox="1">
            <a:spLocks/>
          </p:cNvSpPr>
          <p:nvPr/>
        </p:nvSpPr>
        <p:spPr>
          <a:xfrm>
            <a:off x="2555776" y="3367266"/>
            <a:ext cx="1296144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de filmes avaliados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F988106-EEE4-4C58-9DFE-1B94402605F3}"/>
              </a:ext>
            </a:extLst>
          </p:cNvPr>
          <p:cNvCxnSpPr>
            <a:cxnSpLocks/>
          </p:cNvCxnSpPr>
          <p:nvPr/>
        </p:nvCxnSpPr>
        <p:spPr>
          <a:xfrm flipH="1" flipV="1">
            <a:off x="2915817" y="3081717"/>
            <a:ext cx="144015" cy="2434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have Direita 24">
            <a:extLst>
              <a:ext uri="{FF2B5EF4-FFF2-40B4-BE49-F238E27FC236}">
                <a16:creationId xmlns:a16="http://schemas.microsoft.com/office/drawing/2014/main" id="{A12672D9-9F50-4B55-9E32-1620E9082CB0}"/>
              </a:ext>
            </a:extLst>
          </p:cNvPr>
          <p:cNvSpPr/>
          <p:nvPr/>
        </p:nvSpPr>
        <p:spPr>
          <a:xfrm rot="5400000">
            <a:off x="3925250" y="2355802"/>
            <a:ext cx="213381" cy="1080110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2341699-512A-4C48-9D7D-57C4AEA974E9}"/>
              </a:ext>
            </a:extLst>
          </p:cNvPr>
          <p:cNvSpPr txBox="1">
            <a:spLocks/>
          </p:cNvSpPr>
          <p:nvPr/>
        </p:nvSpPr>
        <p:spPr>
          <a:xfrm>
            <a:off x="3325576" y="3038722"/>
            <a:ext cx="1412728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Previsão de nota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Nota do </a:t>
                </a:r>
                <a:r>
                  <a:rPr lang="pt-BR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pt-BR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usuário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ao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2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7" name="Text Placeholder 2">
                <a:extLst>
                  <a:ext uri="{FF2B5EF4-FFF2-40B4-BE49-F238E27FC236}">
                    <a16:creationId xmlns:a16="http://schemas.microsoft.com/office/drawing/2014/main" id="{8B9C514A-AED6-4D37-A906-E4141C1A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83356"/>
                <a:ext cx="1296144" cy="476476"/>
              </a:xfrm>
              <a:prstGeom prst="rect">
                <a:avLst/>
              </a:prstGeom>
              <a:blipFill>
                <a:blip r:embed="rId7"/>
                <a:stretch>
                  <a:fillRect t="-19231" b="-25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2FA5879-6538-4B1F-B15D-D9ABC7E51D67}"/>
              </a:ext>
            </a:extLst>
          </p:cNvPr>
          <p:cNvCxnSpPr/>
          <p:nvPr/>
        </p:nvCxnSpPr>
        <p:spPr>
          <a:xfrm flipV="1">
            <a:off x="5004048" y="2810841"/>
            <a:ext cx="0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Direita 28">
            <a:extLst>
              <a:ext uri="{FF2B5EF4-FFF2-40B4-BE49-F238E27FC236}">
                <a16:creationId xmlns:a16="http://schemas.microsoft.com/office/drawing/2014/main" id="{61274900-67B1-4DA5-A681-83B367BDEB2B}"/>
              </a:ext>
            </a:extLst>
          </p:cNvPr>
          <p:cNvSpPr/>
          <p:nvPr/>
        </p:nvSpPr>
        <p:spPr>
          <a:xfrm rot="5400000">
            <a:off x="6523192" y="2371415"/>
            <a:ext cx="227374" cy="1486863"/>
          </a:xfrm>
          <a:prstGeom prst="rightBrace">
            <a:avLst>
              <a:gd name="adj1" fmla="val 8333"/>
              <a:gd name="adj2" fmla="val 4858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7ED5737-797B-4CBB-A5F7-2F57B23EDD8C}"/>
              </a:ext>
            </a:extLst>
          </p:cNvPr>
          <p:cNvSpPr txBox="1">
            <a:spLocks/>
          </p:cNvSpPr>
          <p:nvPr/>
        </p:nvSpPr>
        <p:spPr>
          <a:xfrm>
            <a:off x="5767945" y="3300270"/>
            <a:ext cx="1829149" cy="28308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Termo de regularização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86EB983-3E38-46A1-B6CF-33680A7A90CE}"/>
                  </a:ext>
                </a:extLst>
              </p:cNvPr>
              <p:cNvSpPr/>
              <p:nvPr/>
            </p:nvSpPr>
            <p:spPr>
              <a:xfrm>
                <a:off x="7105057" y="4059832"/>
                <a:ext cx="1429430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86EB983-3E38-46A1-B6CF-33680A7A9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57" y="4059832"/>
                <a:ext cx="1429430" cy="380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inal de Multiplicação 3">
            <a:extLst>
              <a:ext uri="{FF2B5EF4-FFF2-40B4-BE49-F238E27FC236}">
                <a16:creationId xmlns:a16="http://schemas.microsoft.com/office/drawing/2014/main" id="{B9ABA023-3A6C-4D95-B50B-F08344AD948D}"/>
              </a:ext>
            </a:extLst>
          </p:cNvPr>
          <p:cNvSpPr/>
          <p:nvPr/>
        </p:nvSpPr>
        <p:spPr>
          <a:xfrm>
            <a:off x="2038943" y="2578693"/>
            <a:ext cx="372817" cy="360040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inal de Multiplicação 17">
            <a:extLst>
              <a:ext uri="{FF2B5EF4-FFF2-40B4-BE49-F238E27FC236}">
                <a16:creationId xmlns:a16="http://schemas.microsoft.com/office/drawing/2014/main" id="{A7DF11B3-27C2-4EFE-AB4C-E6AB0F945287}"/>
              </a:ext>
            </a:extLst>
          </p:cNvPr>
          <p:cNvSpPr/>
          <p:nvPr/>
        </p:nvSpPr>
        <p:spPr>
          <a:xfrm>
            <a:off x="5999383" y="2571750"/>
            <a:ext cx="372817" cy="360040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3" grpId="0"/>
      <p:bldP spid="14" grpId="0"/>
      <p:bldP spid="15" grpId="0"/>
      <p:bldP spid="25" grpId="0" animBg="1"/>
      <p:bldP spid="26" grpId="0"/>
      <p:bldP spid="27" grpId="0"/>
      <p:bldP spid="29" grpId="0" animBg="1"/>
      <p:bldP spid="30" grpId="0"/>
      <p:bldP spid="2" grpId="0"/>
      <p:bldP spid="4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Problema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059582"/>
                <a:ext cx="393824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um usuário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9582"/>
                <a:ext cx="3938240" cy="460332"/>
              </a:xfrm>
              <a:prstGeom prst="rect">
                <a:avLst/>
              </a:prstGeom>
              <a:blipFill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115616" y="1519914"/>
                <a:ext cx="5303760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19914"/>
                <a:ext cx="5303760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511CAD5-3498-46FC-8FD2-1DBE2A7BE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543466"/>
                <a:ext cx="482453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511CAD5-3498-46FC-8FD2-1DBE2A7B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43466"/>
                <a:ext cx="4824536" cy="460332"/>
              </a:xfrm>
              <a:prstGeom prst="rect">
                <a:avLst/>
              </a:prstGeom>
              <a:blipFill>
                <a:blip r:embed="rId5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62DAC47-719C-4C3A-A613-F6993E02BC7C}"/>
                  </a:ext>
                </a:extLst>
              </p:cNvPr>
              <p:cNvSpPr txBox="1"/>
              <p:nvPr/>
            </p:nvSpPr>
            <p:spPr>
              <a:xfrm>
                <a:off x="1115616" y="3003798"/>
                <a:ext cx="5992666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62DAC47-719C-4C3A-A613-F6993E02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03798"/>
                <a:ext cx="5992666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3919D25-C63E-44C4-A866-18820180E404}"/>
              </a:ext>
            </a:extLst>
          </p:cNvPr>
          <p:cNvSpPr txBox="1">
            <a:spLocks/>
          </p:cNvSpPr>
          <p:nvPr/>
        </p:nvSpPr>
        <p:spPr>
          <a:xfrm>
            <a:off x="971600" y="4324880"/>
            <a:ext cx="1800187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Termo que repete procedimento para todos os usuários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E16926B-22A8-41AF-A7E8-197D3D81B0E5}"/>
              </a:ext>
            </a:extLst>
          </p:cNvPr>
          <p:cNvCxnSpPr>
            <a:cxnSpLocks/>
          </p:cNvCxnSpPr>
          <p:nvPr/>
        </p:nvCxnSpPr>
        <p:spPr>
          <a:xfrm flipV="1">
            <a:off x="1871693" y="3836968"/>
            <a:ext cx="0" cy="3883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00BABF-AB8D-4969-B8A1-55C103EB1176}"/>
              </a:ext>
            </a:extLst>
          </p:cNvPr>
          <p:cNvSpPr txBox="1">
            <a:spLocks/>
          </p:cNvSpPr>
          <p:nvPr/>
        </p:nvSpPr>
        <p:spPr>
          <a:xfrm>
            <a:off x="4860032" y="4362482"/>
            <a:ext cx="1800187" cy="4764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200" dirty="0">
                <a:latin typeface="Segoe UI" panose="020B0502040204020203" pitchFamily="34" charset="0"/>
                <a:cs typeface="Segoe UI" panose="020B0502040204020203" pitchFamily="34" charset="0"/>
              </a:rPr>
              <a:t>Bem como a regularização para cada usuário</a:t>
            </a:r>
            <a:endParaRPr lang="en-US" altLang="ko-K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EA9EE7B-25F6-40C3-A1B3-EDEDADCA182C}"/>
              </a:ext>
            </a:extLst>
          </p:cNvPr>
          <p:cNvCxnSpPr>
            <a:cxnSpLocks/>
          </p:cNvCxnSpPr>
          <p:nvPr/>
        </p:nvCxnSpPr>
        <p:spPr>
          <a:xfrm flipV="1">
            <a:off x="5760125" y="3874570"/>
            <a:ext cx="0" cy="3883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Encontrando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Parâmetros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511CAD5-3498-46FC-8FD2-1DBE2A7BE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059582"/>
                <a:ext cx="4824536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4511CAD5-3498-46FC-8FD2-1DBE2A7BE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9582"/>
                <a:ext cx="4824536" cy="460332"/>
              </a:xfrm>
              <a:prstGeom prst="rect">
                <a:avLst/>
              </a:prstGeom>
              <a:blipFill>
                <a:blip r:embed="rId3"/>
                <a:stretch>
                  <a:fillRect l="-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62DAC47-719C-4C3A-A613-F6993E02BC7C}"/>
                  </a:ext>
                </a:extLst>
              </p:cNvPr>
              <p:cNvSpPr txBox="1"/>
              <p:nvPr/>
            </p:nvSpPr>
            <p:spPr>
              <a:xfrm>
                <a:off x="1115616" y="1519914"/>
                <a:ext cx="5992666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62DAC47-719C-4C3A-A613-F6993E02B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19914"/>
                <a:ext cx="5992666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73809D-12C1-4060-BD99-FC11DF115E77}"/>
              </a:ext>
            </a:extLst>
          </p:cNvPr>
          <p:cNvSpPr txBox="1">
            <a:spLocks/>
          </p:cNvSpPr>
          <p:nvPr/>
        </p:nvSpPr>
        <p:spPr>
          <a:xfrm>
            <a:off x="467544" y="2471458"/>
            <a:ext cx="4824536" cy="460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Gradiente Descendente</a:t>
            </a:r>
            <a:r>
              <a:rPr lang="en-US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CCA561A-205B-4EBA-82E3-D8E540D559CD}"/>
                  </a:ext>
                </a:extLst>
              </p:cNvPr>
              <p:cNvSpPr txBox="1"/>
              <p:nvPr/>
            </p:nvSpPr>
            <p:spPr>
              <a:xfrm>
                <a:off x="1115616" y="2931790"/>
                <a:ext cx="6335068" cy="704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CCA561A-205B-4EBA-82E3-D8E540D5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931790"/>
                <a:ext cx="6335068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2AFB9B6-FE55-4604-AEC4-21F6B83106AE}"/>
                  </a:ext>
                </a:extLst>
              </p:cNvPr>
              <p:cNvSpPr txBox="1"/>
              <p:nvPr/>
            </p:nvSpPr>
            <p:spPr>
              <a:xfrm>
                <a:off x="1043608" y="3800064"/>
                <a:ext cx="752552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≠0)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2AFB9B6-FE55-4604-AEC4-21F6B831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800064"/>
                <a:ext cx="7525522" cy="71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158C0B9-4E61-4CE1-9BAC-DE0116A36FDE}"/>
              </a:ext>
            </a:extLst>
          </p:cNvPr>
          <p:cNvSpPr txBox="1">
            <a:spLocks/>
          </p:cNvSpPr>
          <p:nvPr/>
        </p:nvSpPr>
        <p:spPr>
          <a:xfrm>
            <a:off x="467544" y="415436"/>
            <a:ext cx="44644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Regressão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Linear?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70485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Baseada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Conteúdo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11CAD5-3498-46FC-8FD2-1DBE2A7BE8D2}"/>
              </a:ext>
            </a:extLst>
          </p:cNvPr>
          <p:cNvSpPr txBox="1">
            <a:spLocks/>
          </p:cNvSpPr>
          <p:nvPr/>
        </p:nvSpPr>
        <p:spPr>
          <a:xfrm>
            <a:off x="467544" y="1082462"/>
            <a:ext cx="7920880" cy="1129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Vimos que o pipeline para implementar um modelo de recomendação baseado em conteúdo se assemelha muito ao que foi visto em </a:t>
            </a:r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Regressão Linear. 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Afinal, as previsões utilizadas (exemplo de rating de filmes) foram calculadas da mesma forma.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B970B6-0ACA-480F-A8D8-CDE66380726E}"/>
              </a:ext>
            </a:extLst>
          </p:cNvPr>
          <p:cNvSpPr txBox="1">
            <a:spLocks/>
          </p:cNvSpPr>
          <p:nvPr/>
        </p:nvSpPr>
        <p:spPr>
          <a:xfrm>
            <a:off x="467544" y="2139702"/>
            <a:ext cx="7920880" cy="13681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pt-BR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Um dos fatores chave deste modelo é a presença de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Assumimos que temos em mãos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que são capazes de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Descrever o </a:t>
            </a:r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conteúdo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dos filmes.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262DCAF-6F78-4467-BD9C-434F214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306598"/>
            <a:ext cx="2070528" cy="2034451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80F47F-236A-4E8A-BB36-4FA4E899F6EB}"/>
              </a:ext>
            </a:extLst>
          </p:cNvPr>
          <p:cNvSpPr txBox="1">
            <a:spLocks/>
          </p:cNvSpPr>
          <p:nvPr/>
        </p:nvSpPr>
        <p:spPr>
          <a:xfrm>
            <a:off x="467544" y="3240376"/>
            <a:ext cx="7920880" cy="132471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Desafio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Nem sempre tais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estarão disponíveis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5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2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70485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11CAD5-3498-46FC-8FD2-1DBE2A7BE8D2}"/>
              </a:ext>
            </a:extLst>
          </p:cNvPr>
          <p:cNvSpPr txBox="1">
            <a:spLocks/>
          </p:cNvSpPr>
          <p:nvPr/>
        </p:nvSpPr>
        <p:spPr>
          <a:xfrm>
            <a:off x="467544" y="1082462"/>
            <a:ext cx="7920880" cy="1129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Este modelo possui uma característica interessante: </a:t>
            </a:r>
            <a:r>
              <a:rPr lang="pt-BR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altLang="ko-KR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learning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B970B6-0ACA-480F-A8D8-CDE66380726E}"/>
              </a:ext>
            </a:extLst>
          </p:cNvPr>
          <p:cNvSpPr txBox="1">
            <a:spLocks/>
          </p:cNvSpPr>
          <p:nvPr/>
        </p:nvSpPr>
        <p:spPr>
          <a:xfrm>
            <a:off x="467544" y="2139702"/>
            <a:ext cx="7920880" cy="13681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 Learning</a:t>
            </a:r>
            <a:endParaRPr lang="pt-BR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Vimos que um dos grandes problemas do modelo baseado em conteúdo é que, geralmente, não possuímos as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necessárias para os cálculos (x romance ou x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). O modelo de filtro colaborativo automaticamente </a:t>
            </a:r>
            <a:r>
              <a:rPr lang="pt-BR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aprende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quais as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necessárias para realizar predições.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4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70485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22F2BB9-509F-4902-9616-26DA551E0D2F}"/>
              </a:ext>
            </a:extLst>
          </p:cNvPr>
          <p:cNvGrpSpPr/>
          <p:nvPr/>
        </p:nvGrpSpPr>
        <p:grpSpPr>
          <a:xfrm>
            <a:off x="539552" y="1162800"/>
            <a:ext cx="7615144" cy="2034451"/>
            <a:chOff x="539552" y="1162800"/>
            <a:chExt cx="7615144" cy="203445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7EE8207-6CB5-4060-8AB0-7A419BEDE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203598"/>
              <a:ext cx="5580112" cy="191970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E701E96-B52E-42AA-8EDF-14DD2A7AF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4168" y="1162800"/>
              <a:ext cx="2070528" cy="2034451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E0CD29B-C902-4927-BA54-1A2A34F51688}"/>
              </a:ext>
            </a:extLst>
          </p:cNvPr>
          <p:cNvSpPr/>
          <p:nvPr/>
        </p:nvSpPr>
        <p:spPr>
          <a:xfrm>
            <a:off x="6169301" y="1162800"/>
            <a:ext cx="2003099" cy="1960500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28388A-B346-4789-96F8-7AB612185370}"/>
              </a:ext>
            </a:extLst>
          </p:cNvPr>
          <p:cNvSpPr txBox="1">
            <a:spLocks/>
          </p:cNvSpPr>
          <p:nvPr/>
        </p:nvSpPr>
        <p:spPr>
          <a:xfrm>
            <a:off x="467544" y="3304732"/>
            <a:ext cx="7920880" cy="13681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Definindo </a:t>
            </a:r>
            <a:r>
              <a:rPr lang="pt-BR" altLang="ko-KR" b="1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pt-BR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Aqui assumimos que </a:t>
            </a:r>
            <a:r>
              <a:rPr lang="pt-BR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alguém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indicou o quão romântico é cada filme ou o quanto de ação cada um possui.</a:t>
            </a:r>
          </a:p>
          <a:p>
            <a:pPr algn="l"/>
            <a:endParaRPr lang="pt-BR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Na prática, é como se esse </a:t>
            </a:r>
            <a:r>
              <a:rPr lang="pt-BR" altLang="ko-KR" i="1" dirty="0">
                <a:latin typeface="Segoe UI" panose="020B0502040204020203" pitchFamily="34" charset="0"/>
                <a:cs typeface="Segoe UI" panose="020B0502040204020203" pitchFamily="34" charset="0"/>
              </a:rPr>
              <a:t>alguém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 tivesse que assistir todos os filmes e, posteriormente, indicar os índices relacionados a cada </a:t>
            </a:r>
            <a:r>
              <a:rPr lang="pt-BR" altLang="ko-KR" dirty="0" err="1"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  <a:r>
              <a:rPr lang="pt-BR" altLang="ko-KR" dirty="0">
                <a:latin typeface="Segoe UI" panose="020B0502040204020203" pitchFamily="34" charset="0"/>
                <a:cs typeface="Segoe UI" panose="020B0502040204020203" pitchFamily="34" charset="0"/>
              </a:rPr>
              <a:t>. Isto pode ser bem custoso.</a:t>
            </a:r>
            <a:endParaRPr lang="en-US" altLang="ko-K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1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770485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7E26C7-F47F-42B7-A728-583D1452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0" y="1059582"/>
            <a:ext cx="7380312" cy="25059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BA2AC32-2314-43E6-AC83-BB2A77BD216F}"/>
                  </a:ext>
                </a:extLst>
              </p:cNvPr>
              <p:cNvSpPr/>
              <p:nvPr/>
            </p:nvSpPr>
            <p:spPr>
              <a:xfrm>
                <a:off x="2555776" y="1267438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FBA2AC32-2314-43E6-AC83-BB2A77BD2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267438"/>
                <a:ext cx="535659" cy="322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090E206-D256-4E10-BAB1-B01B7753F250}"/>
                  </a:ext>
                </a:extLst>
              </p:cNvPr>
              <p:cNvSpPr/>
              <p:nvPr/>
            </p:nvSpPr>
            <p:spPr>
              <a:xfrm>
                <a:off x="3532285" y="1284485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090E206-D256-4E10-BAB1-B01B7753F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285" y="1284485"/>
                <a:ext cx="535659" cy="322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A87A2BF-6DB7-4736-916D-EC028FC4D26F}"/>
                  </a:ext>
                </a:extLst>
              </p:cNvPr>
              <p:cNvSpPr/>
              <p:nvPr/>
            </p:nvSpPr>
            <p:spPr>
              <a:xfrm>
                <a:off x="4499992" y="1275606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8A87A2BF-6DB7-4736-916D-EC028FC4D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275606"/>
                <a:ext cx="535659" cy="3222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D69DB87-2A38-4325-A898-2CD5E94A7CB3}"/>
                  </a:ext>
                </a:extLst>
              </p:cNvPr>
              <p:cNvSpPr/>
              <p:nvPr/>
            </p:nvSpPr>
            <p:spPr>
              <a:xfrm>
                <a:off x="5526804" y="1267438"/>
                <a:ext cx="53565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pt-BR" altLang="ko-KR" sz="1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D69DB87-2A38-4325-A898-2CD5E94A7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04" y="1267438"/>
                <a:ext cx="535659" cy="3222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7A7ACA9-6AFC-400A-AAF9-A2DFD23890A5}"/>
                  </a:ext>
                </a:extLst>
              </p:cNvPr>
              <p:cNvSpPr txBox="1"/>
              <p:nvPr/>
            </p:nvSpPr>
            <p:spPr>
              <a:xfrm>
                <a:off x="888850" y="3883898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7A7ACA9-6AFC-400A-AAF9-A2DFD2389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0" y="3883898"/>
                <a:ext cx="948786" cy="651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AA23C73-6CD8-4A7A-B091-2A6D9993E1E3}"/>
                  </a:ext>
                </a:extLst>
              </p:cNvPr>
              <p:cNvSpPr txBox="1"/>
              <p:nvPr/>
            </p:nvSpPr>
            <p:spPr>
              <a:xfrm>
                <a:off x="2059899" y="3883898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AA23C73-6CD8-4A7A-B091-2A6D9993E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99" y="3883898"/>
                <a:ext cx="948786" cy="6512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BD2E48D-A0E7-41D9-9205-39E0B256B96F}"/>
                  </a:ext>
                </a:extLst>
              </p:cNvPr>
              <p:cNvSpPr txBox="1"/>
              <p:nvPr/>
            </p:nvSpPr>
            <p:spPr>
              <a:xfrm>
                <a:off x="3230948" y="3909670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BD2E48D-A0E7-41D9-9205-39E0B256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48" y="3909670"/>
                <a:ext cx="948786" cy="6512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EA3BAEF-D748-4184-B338-A4B1AA56E575}"/>
                  </a:ext>
                </a:extLst>
              </p:cNvPr>
              <p:cNvSpPr txBox="1"/>
              <p:nvPr/>
            </p:nvSpPr>
            <p:spPr>
              <a:xfrm>
                <a:off x="4417242" y="3880068"/>
                <a:ext cx="948786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EA3BAEF-D748-4184-B338-A4B1AA56E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42" y="3880068"/>
                <a:ext cx="948786" cy="6512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CA090107-8663-41D5-8ACE-24DD4B9791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8850" y="3773354"/>
                <a:ext cx="6028469" cy="779186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Colaboração: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Usuários informam seus gostos em filmes românticos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de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CA090107-8663-41D5-8ACE-24DD4B97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50" y="3773354"/>
                <a:ext cx="6028469" cy="779186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EB9ECA7-23BD-4B00-9FBC-A469D1797C3B}"/>
                  </a:ext>
                </a:extLst>
              </p:cNvPr>
              <p:cNvSpPr/>
              <p:nvPr/>
            </p:nvSpPr>
            <p:spPr>
              <a:xfrm>
                <a:off x="354570" y="1538694"/>
                <a:ext cx="473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ko-KR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EB9ECA7-23BD-4B00-9FBC-A469D1797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0" y="1538694"/>
                <a:ext cx="4730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DAFDB6-0051-4A7F-BDFA-2A131F2200B3}"/>
              </a:ext>
            </a:extLst>
          </p:cNvPr>
          <p:cNvCxnSpPr/>
          <p:nvPr/>
        </p:nvCxnSpPr>
        <p:spPr>
          <a:xfrm>
            <a:off x="2699792" y="1860962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66732EF-89B7-4DA1-81A4-D776D133CDFC}"/>
              </a:ext>
            </a:extLst>
          </p:cNvPr>
          <p:cNvCxnSpPr/>
          <p:nvPr/>
        </p:nvCxnSpPr>
        <p:spPr>
          <a:xfrm>
            <a:off x="3635896" y="1851670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0D88F04-579E-4150-A366-DE5E1AD594B9}"/>
              </a:ext>
            </a:extLst>
          </p:cNvPr>
          <p:cNvCxnSpPr/>
          <p:nvPr/>
        </p:nvCxnSpPr>
        <p:spPr>
          <a:xfrm>
            <a:off x="4644008" y="1851670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B9C3BA8-7C50-46FB-81E7-17C29692BB74}"/>
              </a:ext>
            </a:extLst>
          </p:cNvPr>
          <p:cNvCxnSpPr/>
          <p:nvPr/>
        </p:nvCxnSpPr>
        <p:spPr>
          <a:xfrm>
            <a:off x="5580112" y="1851670"/>
            <a:ext cx="2160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51A6BDF3-C4C4-4AFA-B2F0-A54D25862DFA}"/>
              </a:ext>
            </a:extLst>
          </p:cNvPr>
          <p:cNvSpPr/>
          <p:nvPr/>
        </p:nvSpPr>
        <p:spPr>
          <a:xfrm>
            <a:off x="6490769" y="1562272"/>
            <a:ext cx="372817" cy="360040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3F1D4EF3-C659-4DD7-AEBF-78A0F4E7BAE6}"/>
              </a:ext>
            </a:extLst>
          </p:cNvPr>
          <p:cNvSpPr/>
          <p:nvPr/>
        </p:nvSpPr>
        <p:spPr>
          <a:xfrm>
            <a:off x="7468433" y="1554652"/>
            <a:ext cx="372817" cy="360040"/>
          </a:xfrm>
          <a:prstGeom prst="mathMultiply">
            <a:avLst/>
          </a:prstGeom>
          <a:solidFill>
            <a:srgbClr val="32A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64B2EA1-27BA-4CB4-A1E4-19DF7B19FAFF}"/>
                  </a:ext>
                </a:extLst>
              </p:cNvPr>
              <p:cNvSpPr/>
              <p:nvPr/>
            </p:nvSpPr>
            <p:spPr>
              <a:xfrm>
                <a:off x="6728337" y="1570872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1.0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64B2EA1-27BA-4CB4-A1E4-19DF7B19F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37" y="1570872"/>
                <a:ext cx="5533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7BB463B3-3ABA-44D6-AA82-266031F4F1ED}"/>
                  </a:ext>
                </a:extLst>
              </p:cNvPr>
              <p:cNvSpPr/>
              <p:nvPr/>
            </p:nvSpPr>
            <p:spPr>
              <a:xfrm>
                <a:off x="7712412" y="1570872"/>
                <a:ext cx="553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</m:t>
                      </m:r>
                      <m:r>
                        <a:rPr lang="pt-BR" altLang="ko-KR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7BB463B3-3ABA-44D6-AA82-266031F4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412" y="1570872"/>
                <a:ext cx="5533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19D1D72-2AC7-4175-8327-25211AABB98E}"/>
                  </a:ext>
                </a:extLst>
              </p:cNvPr>
              <p:cNvSpPr txBox="1"/>
              <p:nvPr/>
            </p:nvSpPr>
            <p:spPr>
              <a:xfrm>
                <a:off x="6074180" y="4057018"/>
                <a:ext cx="626582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319D1D72-2AC7-4175-8327-25211AABB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80" y="4057018"/>
                <a:ext cx="626582" cy="256480"/>
              </a:xfrm>
              <a:prstGeom prst="rect">
                <a:avLst/>
              </a:prstGeom>
              <a:blipFill>
                <a:blip r:embed="rId16"/>
                <a:stretch>
                  <a:fillRect l="-2913" t="-2381" r="-38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2CE9092B-28D6-42A7-97B8-D0245C06C894}"/>
                  </a:ext>
                </a:extLst>
              </p:cNvPr>
              <p:cNvSpPr/>
              <p:nvPr/>
            </p:nvSpPr>
            <p:spPr>
              <a:xfrm>
                <a:off x="6757363" y="3579862"/>
                <a:ext cx="1416926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≈5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2CE9092B-28D6-42A7-97B8-D0245C06C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63" y="3579862"/>
                <a:ext cx="1416926" cy="3821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468291B-E6B4-485D-8525-F9586DEDEEB9}"/>
                  </a:ext>
                </a:extLst>
              </p:cNvPr>
              <p:cNvSpPr/>
              <p:nvPr/>
            </p:nvSpPr>
            <p:spPr>
              <a:xfrm>
                <a:off x="6743060" y="3866205"/>
                <a:ext cx="1416926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≈5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468291B-E6B4-485D-8525-F9586DEDE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060" y="3866205"/>
                <a:ext cx="1416926" cy="3821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3D0B1B0-8410-4719-B3C9-AD7A6D5E82F4}"/>
                  </a:ext>
                </a:extLst>
              </p:cNvPr>
              <p:cNvSpPr/>
              <p:nvPr/>
            </p:nvSpPr>
            <p:spPr>
              <a:xfrm>
                <a:off x="6743060" y="4159437"/>
                <a:ext cx="1416926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A3D0B1B0-8410-4719-B3C9-AD7A6D5E8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060" y="4159437"/>
                <a:ext cx="1416926" cy="3821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C1F6AFC4-BA4C-4DFF-8EA1-B16DFE84E558}"/>
                  </a:ext>
                </a:extLst>
              </p:cNvPr>
              <p:cNvSpPr/>
              <p:nvPr/>
            </p:nvSpPr>
            <p:spPr>
              <a:xfrm>
                <a:off x="6757363" y="4452669"/>
                <a:ext cx="1416926" cy="38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ko-KR" sz="1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altLang="ko-KR" sz="1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altLang="ko-KR" sz="14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altLang="ko-KR" sz="14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pt-BR" altLang="ko-KR" sz="1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pt-BR" altLang="ko-KR" sz="1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pt-BR" altLang="ko-KR" sz="1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C1F6AFC4-BA4C-4DFF-8EA1-B16DFE84E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63" y="4452669"/>
                <a:ext cx="1416926" cy="38215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3117B2A8-4C05-44FE-AC8F-CC75D26E84B1}"/>
                  </a:ext>
                </a:extLst>
              </p:cNvPr>
              <p:cNvSpPr txBox="1"/>
              <p:nvPr/>
            </p:nvSpPr>
            <p:spPr>
              <a:xfrm>
                <a:off x="8016846" y="2870834"/>
                <a:ext cx="943527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3117B2A8-4C05-44FE-AC8F-CC75D26E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46" y="2870834"/>
                <a:ext cx="943527" cy="65120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tângulo 36">
            <a:extLst>
              <a:ext uri="{FF2B5EF4-FFF2-40B4-BE49-F238E27FC236}">
                <a16:creationId xmlns:a16="http://schemas.microsoft.com/office/drawing/2014/main" id="{E248B394-C840-4D57-999E-EEDF9964B7EB}"/>
              </a:ext>
            </a:extLst>
          </p:cNvPr>
          <p:cNvSpPr/>
          <p:nvPr/>
        </p:nvSpPr>
        <p:spPr>
          <a:xfrm>
            <a:off x="8016846" y="2787774"/>
            <a:ext cx="943526" cy="829126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17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19" grpId="1"/>
      <p:bldP spid="4" grpId="0"/>
      <p:bldP spid="25" grpId="0" animBg="1"/>
      <p:bldP spid="26" grpId="0" animBg="1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3B174AE-0E40-4ABB-8B9E-E1E9AC60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85787"/>
            <a:ext cx="5791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40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73858A-5121-44EB-B03D-765FF0AD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555526"/>
            <a:ext cx="5734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Tópicos</a:t>
            </a:r>
            <a:r>
              <a:rPr lang="en-US" sz="3600" dirty="0">
                <a:cs typeface="Arial" pitchFamily="34" charset="0"/>
              </a:rPr>
              <a:t> da Aula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Kernels 2: Bias x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Variância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Efeitos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hiperparâmetros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resolver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problemas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Utilizando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SVM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implementação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160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834844"/>
                <a:ext cx="511256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Agora, 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aprender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34844"/>
                <a:ext cx="5112568" cy="460332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/>
              <p:nvPr/>
            </p:nvSpPr>
            <p:spPr>
              <a:xfrm>
                <a:off x="1115616" y="3295176"/>
                <a:ext cx="5393528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33382F2-9038-4FD0-B64B-2DED73C11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5176"/>
                <a:ext cx="5393528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26DA7D53-A09F-479F-BF66-0CACB0E40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059582"/>
                <a:ext cx="4680520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Antes,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tínhamos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um usuário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26DA7D53-A09F-479F-BF66-0CACB0E40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9582"/>
                <a:ext cx="4680520" cy="460332"/>
              </a:xfrm>
              <a:prstGeom prst="rect">
                <a:avLst/>
              </a:prstGeom>
              <a:blipFill>
                <a:blip r:embed="rId5"/>
                <a:stretch>
                  <a:fillRect l="-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8BF36E-BA29-4588-8CCA-9298507A79D0}"/>
                  </a:ext>
                </a:extLst>
              </p:cNvPr>
              <p:cNvSpPr txBox="1"/>
              <p:nvPr/>
            </p:nvSpPr>
            <p:spPr>
              <a:xfrm>
                <a:off x="1115616" y="1519914"/>
                <a:ext cx="5303760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E8BF36E-BA29-4588-8CCA-9298507A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19914"/>
                <a:ext cx="5303760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C8F4FADC-E5C7-46A1-8366-B39F33E00081}"/>
              </a:ext>
            </a:extLst>
          </p:cNvPr>
          <p:cNvSpPr/>
          <p:nvPr/>
        </p:nvSpPr>
        <p:spPr>
          <a:xfrm>
            <a:off x="467544" y="2794460"/>
            <a:ext cx="6120680" cy="150548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834844"/>
                <a:ext cx="705678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Agora, 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aprendemos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8CB6A5B6-D281-4F8A-AE5F-6563B4E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34844"/>
                <a:ext cx="7056784" cy="460332"/>
              </a:xfrm>
              <a:prstGeom prst="rect">
                <a:avLst/>
              </a:prstGeom>
              <a:blipFill>
                <a:blip r:embed="rId3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80354C1F-666A-4BCF-B0CE-007F760A5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583264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Antes,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tínhamos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que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80354C1F-666A-4BCF-B0CE-007F760A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5832648" cy="460332"/>
              </a:xfrm>
              <a:prstGeom prst="rect">
                <a:avLst/>
              </a:prstGeom>
              <a:blipFill>
                <a:blip r:embed="rId4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8E22ED0-4885-4E5F-BA72-13DB48E31075}"/>
                  </a:ext>
                </a:extLst>
              </p:cNvPr>
              <p:cNvSpPr txBox="1"/>
              <p:nvPr/>
            </p:nvSpPr>
            <p:spPr>
              <a:xfrm>
                <a:off x="1043608" y="1565578"/>
                <a:ext cx="6557693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8E22ED0-4885-4E5F-BA72-13DB48E3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65578"/>
                <a:ext cx="6557693" cy="788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73D721A-2817-4808-BE2C-809E24CDA3D8}"/>
                  </a:ext>
                </a:extLst>
              </p:cNvPr>
              <p:cNvSpPr txBox="1"/>
              <p:nvPr/>
            </p:nvSpPr>
            <p:spPr>
              <a:xfrm>
                <a:off x="1089328" y="3295176"/>
                <a:ext cx="6737742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73D721A-2817-4808-BE2C-809E24CD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28" y="3295176"/>
                <a:ext cx="6737742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8725B25F-CF86-4384-A6F0-5E893375124B}"/>
              </a:ext>
            </a:extLst>
          </p:cNvPr>
          <p:cNvSpPr/>
          <p:nvPr/>
        </p:nvSpPr>
        <p:spPr>
          <a:xfrm>
            <a:off x="467544" y="2794460"/>
            <a:ext cx="7359526" cy="150548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5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C0C7FF6A-7410-4023-884C-C4E52A8B66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178660"/>
                <a:ext cx="8208912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Usuário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informa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preferências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aprendemos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as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𝒊</m:t>
                        </m:r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o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30" name="Text Placeholder 2">
                <a:extLst>
                  <a:ext uri="{FF2B5EF4-FFF2-40B4-BE49-F238E27FC236}">
                    <a16:creationId xmlns:a16="http://schemas.microsoft.com/office/drawing/2014/main" id="{C0C7FF6A-7410-4023-884C-C4E52A8B6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78660"/>
                <a:ext cx="8208912" cy="460332"/>
              </a:xfrm>
              <a:prstGeom prst="rect">
                <a:avLst/>
              </a:prstGeom>
              <a:blipFill>
                <a:blip r:embed="rId3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D8EF62D7-9D4E-4AEC-BB0F-AE410E262B02}"/>
                  </a:ext>
                </a:extLst>
              </p:cNvPr>
              <p:cNvSpPr txBox="1"/>
              <p:nvPr/>
            </p:nvSpPr>
            <p:spPr>
              <a:xfrm>
                <a:off x="1115616" y="1638992"/>
                <a:ext cx="5393528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D8EF62D7-9D4E-4AEC-BB0F-AE410E26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638992"/>
                <a:ext cx="5393528" cy="788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E5BBEBF5-3722-45CE-8657-0E289417DA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834844"/>
                <a:ext cx="79928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Todos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mostram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as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preferências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aprendemos features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E5BBEBF5-3722-45CE-8657-0E289417D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34844"/>
                <a:ext cx="7992888" cy="460332"/>
              </a:xfrm>
              <a:prstGeom prst="rect">
                <a:avLst/>
              </a:prstGeom>
              <a:blipFill>
                <a:blip r:embed="rId5"/>
                <a:stretch>
                  <a:fillRect l="-229" t="-7895" r="-76" b="-2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975459A-8E22-4D20-98D3-A59866448BEE}"/>
                  </a:ext>
                </a:extLst>
              </p:cNvPr>
              <p:cNvSpPr txBox="1"/>
              <p:nvPr/>
            </p:nvSpPr>
            <p:spPr>
              <a:xfrm>
                <a:off x="1089328" y="3295176"/>
                <a:ext cx="6737742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975459A-8E22-4D20-98D3-A59866448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28" y="3295176"/>
                <a:ext cx="6737742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68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C82644B-4097-45A2-8247-84877633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909637"/>
            <a:ext cx="47720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16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7640B58-D7E6-4680-A58A-94FDA128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642937"/>
            <a:ext cx="4752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6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0C7FF6A-7410-4023-884C-C4E52A8B6670}"/>
              </a:ext>
            </a:extLst>
          </p:cNvPr>
          <p:cNvSpPr txBox="1">
            <a:spLocks/>
          </p:cNvSpPr>
          <p:nvPr/>
        </p:nvSpPr>
        <p:spPr>
          <a:xfrm>
            <a:off x="467544" y="1178660"/>
            <a:ext cx="1656184" cy="460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Antes:</a:t>
            </a:r>
            <a:endParaRPr lang="en-US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E5BBEBF5-3722-45CE-8657-0E289417DA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584" y="1540246"/>
                <a:ext cx="417646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(1)</m:t>
                            </m:r>
                          </m:sup>
                        </m:sSup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ratings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</p:txBody>
          </p:sp>
        </mc:Choice>
        <mc:Fallback>
          <p:sp>
            <p:nvSpPr>
              <p:cNvPr id="39" name="Text Placeholder 2">
                <a:extLst>
                  <a:ext uri="{FF2B5EF4-FFF2-40B4-BE49-F238E27FC236}">
                    <a16:creationId xmlns:a16="http://schemas.microsoft.com/office/drawing/2014/main" id="{E5BBEBF5-3722-45CE-8657-0E289417D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40246"/>
                <a:ext cx="4176464" cy="460332"/>
              </a:xfrm>
              <a:prstGeom prst="rect">
                <a:avLst/>
              </a:prstGeom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9AF3A27-D40E-4CE9-BFF2-3608F5B5B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4" y="1844696"/>
                <a:ext cx="417646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estimamos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29AF3A27-D40E-4CE9-BFF2-3608F5B5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844696"/>
                <a:ext cx="4176464" cy="460332"/>
              </a:xfrm>
              <a:prstGeom prst="rect">
                <a:avLst/>
              </a:prstGeom>
              <a:blipFill>
                <a:blip r:embed="rId4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0CB9B39-914D-4AFA-8F0B-DC47FD29E3AE}"/>
              </a:ext>
            </a:extLst>
          </p:cNvPr>
          <p:cNvSpPr txBox="1">
            <a:spLocks/>
          </p:cNvSpPr>
          <p:nvPr/>
        </p:nvSpPr>
        <p:spPr>
          <a:xfrm>
            <a:off x="467544" y="2483371"/>
            <a:ext cx="1656184" cy="460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altLang="ko-KR" b="1" dirty="0">
                <a:latin typeface="Segoe UI" panose="020B0502040204020203" pitchFamily="34" charset="0"/>
                <a:cs typeface="Segoe UI" panose="020B0502040204020203" pitchFamily="34" charset="0"/>
              </a:rPr>
              <a:t>Depois:</a:t>
            </a:r>
            <a:endParaRPr lang="en-US" altLang="ko-K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3B469B08-1660-4328-B7A7-1FF697E117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585" y="2807335"/>
                <a:ext cx="417646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pt-BR" altLang="ko-KR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os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ratings de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3B469B08-1660-4328-B7A7-1FF697E11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2807335"/>
                <a:ext cx="4176464" cy="460332"/>
              </a:xfrm>
              <a:prstGeom prst="rect">
                <a:avLst/>
              </a:prstGeom>
              <a:blipFill>
                <a:blip r:embed="rId5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85ABEF1F-56EB-4621-BC11-437CB23673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7705" y="3111785"/>
                <a:ext cx="417646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estimamos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(1)</m:t>
                            </m:r>
                          </m:sup>
                        </m:sSup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altLang="ko-KR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85ABEF1F-56EB-4621-BC11-437CB2367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3111785"/>
                <a:ext cx="4176464" cy="460332"/>
              </a:xfrm>
              <a:prstGeom prst="rect">
                <a:avLst/>
              </a:prstGeom>
              <a:blipFill>
                <a:blip r:embed="rId6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D4D0B0-EFEC-43FD-AC88-02477380AEBF}"/>
                  </a:ext>
                </a:extLst>
              </p:cNvPr>
              <p:cNvSpPr txBox="1"/>
              <p:nvPr/>
            </p:nvSpPr>
            <p:spPr>
              <a:xfrm>
                <a:off x="467544" y="3788082"/>
                <a:ext cx="9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𝑅𝑎𝑛𝑑𝑜𝑚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0D4D0B0-EFEC-43FD-AC88-02477380A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88082"/>
                <a:ext cx="927305" cy="276999"/>
              </a:xfrm>
              <a:prstGeom prst="rect">
                <a:avLst/>
              </a:prstGeom>
              <a:blipFill>
                <a:blip r:embed="rId7"/>
                <a:stretch>
                  <a:fillRect l="-5263" r="-5921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FACCB1-63C7-40D1-86E5-3A4B74624D5F}"/>
                  </a:ext>
                </a:extLst>
              </p:cNvPr>
              <p:cNvSpPr txBox="1"/>
              <p:nvPr/>
            </p:nvSpPr>
            <p:spPr>
              <a:xfrm>
                <a:off x="1295636" y="4084963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FACCB1-63C7-40D1-86E5-3A4B74624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4084963"/>
                <a:ext cx="200696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BE85400-0D49-4A83-8543-F33D486838A2}"/>
                  </a:ext>
                </a:extLst>
              </p:cNvPr>
              <p:cNvSpPr txBox="1"/>
              <p:nvPr/>
            </p:nvSpPr>
            <p:spPr>
              <a:xfrm>
                <a:off x="1547664" y="4084963"/>
                <a:ext cx="45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BE85400-0D49-4A83-8543-F33D4868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084963"/>
                <a:ext cx="452624" cy="276999"/>
              </a:xfrm>
              <a:prstGeom prst="rect">
                <a:avLst/>
              </a:prstGeom>
              <a:blipFill>
                <a:blip r:embed="rId9"/>
                <a:stretch>
                  <a:fillRect l="-5405" r="-4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27C3D83-D02C-40C9-9749-D204A5B8E7CD}"/>
                  </a:ext>
                </a:extLst>
              </p:cNvPr>
              <p:cNvSpPr txBox="1"/>
              <p:nvPr/>
            </p:nvSpPr>
            <p:spPr>
              <a:xfrm>
                <a:off x="2009748" y="4084963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27C3D83-D02C-40C9-9749-D204A5B8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48" y="4084963"/>
                <a:ext cx="458779" cy="276999"/>
              </a:xfrm>
              <a:prstGeom prst="rect">
                <a:avLst/>
              </a:prstGeom>
              <a:blipFill>
                <a:blip r:embed="rId10"/>
                <a:stretch>
                  <a:fillRect l="-6667" r="-8000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7B7901E-4A2E-49CC-A62A-D24462800D3E}"/>
                  </a:ext>
                </a:extLst>
              </p:cNvPr>
              <p:cNvSpPr txBox="1"/>
              <p:nvPr/>
            </p:nvSpPr>
            <p:spPr>
              <a:xfrm>
                <a:off x="2477987" y="4087331"/>
                <a:ext cx="45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7B7901E-4A2E-49CC-A62A-D24462800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987" y="4087331"/>
                <a:ext cx="452624" cy="276999"/>
              </a:xfrm>
              <a:prstGeom prst="rect">
                <a:avLst/>
              </a:prstGeom>
              <a:blipFill>
                <a:blip r:embed="rId11"/>
                <a:stretch>
                  <a:fillRect l="-4000"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97F119C-BD8E-489E-A06B-F795848CEA17}"/>
                  </a:ext>
                </a:extLst>
              </p:cNvPr>
              <p:cNvSpPr txBox="1"/>
              <p:nvPr/>
            </p:nvSpPr>
            <p:spPr>
              <a:xfrm>
                <a:off x="2952160" y="4084963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97F119C-BD8E-489E-A06B-F795848C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0" y="4084963"/>
                <a:ext cx="458779" cy="276999"/>
              </a:xfrm>
              <a:prstGeom prst="rect">
                <a:avLst/>
              </a:prstGeom>
              <a:blipFill>
                <a:blip r:embed="rId12"/>
                <a:stretch>
                  <a:fillRect l="-5263" r="-7895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9B00317-BD2F-44B8-A035-03ADBE8D5DBB}"/>
                  </a:ext>
                </a:extLst>
              </p:cNvPr>
              <p:cNvSpPr txBox="1"/>
              <p:nvPr/>
            </p:nvSpPr>
            <p:spPr>
              <a:xfrm>
                <a:off x="3414266" y="4094951"/>
                <a:ext cx="519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9B00317-BD2F-44B8-A035-03ADBE8D5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66" y="4094951"/>
                <a:ext cx="519373" cy="276999"/>
              </a:xfrm>
              <a:prstGeom prst="rect">
                <a:avLst/>
              </a:prstGeom>
              <a:blipFill>
                <a:blip r:embed="rId13"/>
                <a:stretch>
                  <a:fillRect l="-3529" r="-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: Curva para a Direita 4">
            <a:extLst>
              <a:ext uri="{FF2B5EF4-FFF2-40B4-BE49-F238E27FC236}">
                <a16:creationId xmlns:a16="http://schemas.microsoft.com/office/drawing/2014/main" id="{861F785E-8C49-43A5-AE13-C3D864E506F8}"/>
              </a:ext>
            </a:extLst>
          </p:cNvPr>
          <p:cNvSpPr/>
          <p:nvPr/>
        </p:nvSpPr>
        <p:spPr>
          <a:xfrm rot="10800000">
            <a:off x="4710872" y="1714146"/>
            <a:ext cx="586352" cy="1649692"/>
          </a:xfrm>
          <a:prstGeom prst="curved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Curva para a Direita 20">
            <a:extLst>
              <a:ext uri="{FF2B5EF4-FFF2-40B4-BE49-F238E27FC236}">
                <a16:creationId xmlns:a16="http://schemas.microsoft.com/office/drawing/2014/main" id="{C9A380FA-8523-43B3-8F00-582DD3504B9E}"/>
              </a:ext>
            </a:extLst>
          </p:cNvPr>
          <p:cNvSpPr/>
          <p:nvPr/>
        </p:nvSpPr>
        <p:spPr>
          <a:xfrm flipH="1">
            <a:off x="5397519" y="1794330"/>
            <a:ext cx="586351" cy="1608645"/>
          </a:xfrm>
          <a:prstGeom prst="curved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Curva para a Direita 21">
            <a:extLst>
              <a:ext uri="{FF2B5EF4-FFF2-40B4-BE49-F238E27FC236}">
                <a16:creationId xmlns:a16="http://schemas.microsoft.com/office/drawing/2014/main" id="{FEFC20FE-6C1C-4B5D-BBC2-821287490692}"/>
              </a:ext>
            </a:extLst>
          </p:cNvPr>
          <p:cNvSpPr/>
          <p:nvPr/>
        </p:nvSpPr>
        <p:spPr>
          <a:xfrm rot="10800000">
            <a:off x="6084165" y="1745627"/>
            <a:ext cx="586352" cy="1649692"/>
          </a:xfrm>
          <a:prstGeom prst="curved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Curva para a Direita 22">
            <a:extLst>
              <a:ext uri="{FF2B5EF4-FFF2-40B4-BE49-F238E27FC236}">
                <a16:creationId xmlns:a16="http://schemas.microsoft.com/office/drawing/2014/main" id="{3898DA6F-50C8-45E2-91F5-4516290CC777}"/>
              </a:ext>
            </a:extLst>
          </p:cNvPr>
          <p:cNvSpPr/>
          <p:nvPr/>
        </p:nvSpPr>
        <p:spPr>
          <a:xfrm flipH="1">
            <a:off x="6770811" y="1844696"/>
            <a:ext cx="586351" cy="1608645"/>
          </a:xfrm>
          <a:prstGeom prst="curved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6" grpId="0"/>
      <p:bldP spid="17" grpId="0"/>
      <p:bldP spid="18" grpId="0"/>
      <p:bldP spid="5" grpId="0" animBg="1"/>
      <p:bldP spid="21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Algoritmo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72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A1457AEE-DC4B-43DF-842B-538AAE132F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2643758"/>
                <a:ext cx="705678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features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cada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20" name="Text Placeholder 2">
                <a:extLst>
                  <a:ext uri="{FF2B5EF4-FFF2-40B4-BE49-F238E27FC236}">
                    <a16:creationId xmlns:a16="http://schemas.microsoft.com/office/drawing/2014/main" id="{A1457AEE-DC4B-43DF-842B-538AAE132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43758"/>
                <a:ext cx="7056784" cy="460332"/>
              </a:xfrm>
              <a:prstGeom prst="rect">
                <a:avLst/>
              </a:prstGeom>
              <a:blipFill>
                <a:blip r:embed="rId3"/>
                <a:stretch>
                  <a:fillRect l="-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aprender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todos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𝒋</m:t>
                    </m:r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  <a:blipFill>
                <a:blip r:embed="rId4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8B83DC-0760-49AD-9498-37ADDB110050}"/>
                  </a:ext>
                </a:extLst>
              </p:cNvPr>
              <p:cNvSpPr txBox="1"/>
              <p:nvPr/>
            </p:nvSpPr>
            <p:spPr>
              <a:xfrm>
                <a:off x="1043608" y="1565578"/>
                <a:ext cx="6557693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8B83DC-0760-49AD-9498-37ADDB11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65578"/>
                <a:ext cx="6557693" cy="788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909465-6CF7-47EE-B4D5-BDB293CE31F2}"/>
                  </a:ext>
                </a:extLst>
              </p:cNvPr>
              <p:cNvSpPr txBox="1"/>
              <p:nvPr/>
            </p:nvSpPr>
            <p:spPr>
              <a:xfrm>
                <a:off x="1043608" y="3104090"/>
                <a:ext cx="6737742" cy="788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pt-BR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909465-6CF7-47EE-B4D5-BDB293CE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04090"/>
                <a:ext cx="6737742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DC87DE5-8281-497B-AE28-5A3157E49C97}"/>
                  </a:ext>
                </a:extLst>
              </p:cNvPr>
              <p:cNvSpPr txBox="1"/>
              <p:nvPr/>
            </p:nvSpPr>
            <p:spPr>
              <a:xfrm>
                <a:off x="467544" y="4107904"/>
                <a:ext cx="9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𝑅𝑎𝑛𝑑𝑜𝑚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DC87DE5-8281-497B-AE28-5A3157E49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07904"/>
                <a:ext cx="927305" cy="276999"/>
              </a:xfrm>
              <a:prstGeom prst="rect">
                <a:avLst/>
              </a:prstGeom>
              <a:blipFill>
                <a:blip r:embed="rId7"/>
                <a:stretch>
                  <a:fillRect l="-5263" r="-5921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A729785-472F-4C28-B457-8ADDCC0C876C}"/>
                  </a:ext>
                </a:extLst>
              </p:cNvPr>
              <p:cNvSpPr txBox="1"/>
              <p:nvPr/>
            </p:nvSpPr>
            <p:spPr>
              <a:xfrm>
                <a:off x="1295636" y="4404785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A729785-472F-4C28-B457-8ADDCC0C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4404785"/>
                <a:ext cx="200696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9500FF4-BCCC-4E9D-8884-939F1CD0C963}"/>
                  </a:ext>
                </a:extLst>
              </p:cNvPr>
              <p:cNvSpPr txBox="1"/>
              <p:nvPr/>
            </p:nvSpPr>
            <p:spPr>
              <a:xfrm>
                <a:off x="1547664" y="4404785"/>
                <a:ext cx="45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9500FF4-BCCC-4E9D-8884-939F1CD0C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04785"/>
                <a:ext cx="452624" cy="276999"/>
              </a:xfrm>
              <a:prstGeom prst="rect">
                <a:avLst/>
              </a:prstGeom>
              <a:blipFill>
                <a:blip r:embed="rId9"/>
                <a:stretch>
                  <a:fillRect l="-5405" r="-4054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ECD571A-5B52-4922-AACF-66C62C61086E}"/>
                  </a:ext>
                </a:extLst>
              </p:cNvPr>
              <p:cNvSpPr txBox="1"/>
              <p:nvPr/>
            </p:nvSpPr>
            <p:spPr>
              <a:xfrm>
                <a:off x="2009748" y="4404785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ECD571A-5B52-4922-AACF-66C62C61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48" y="4404785"/>
                <a:ext cx="458779" cy="276999"/>
              </a:xfrm>
              <a:prstGeom prst="rect">
                <a:avLst/>
              </a:prstGeom>
              <a:blipFill>
                <a:blip r:embed="rId10"/>
                <a:stretch>
                  <a:fillRect l="-6667" r="-8000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269ACE1-4A0E-41CB-BACB-84BB0533DB25}"/>
                  </a:ext>
                </a:extLst>
              </p:cNvPr>
              <p:cNvSpPr txBox="1"/>
              <p:nvPr/>
            </p:nvSpPr>
            <p:spPr>
              <a:xfrm>
                <a:off x="2477987" y="4407153"/>
                <a:ext cx="45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269ACE1-4A0E-41CB-BACB-84BB0533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987" y="4407153"/>
                <a:ext cx="452624" cy="276999"/>
              </a:xfrm>
              <a:prstGeom prst="rect">
                <a:avLst/>
              </a:prstGeom>
              <a:blipFill>
                <a:blip r:embed="rId11"/>
                <a:stretch>
                  <a:fillRect l="-4000" r="-2667" b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429222F-0723-4E38-AE16-386199D2DF30}"/>
                  </a:ext>
                </a:extLst>
              </p:cNvPr>
              <p:cNvSpPr txBox="1"/>
              <p:nvPr/>
            </p:nvSpPr>
            <p:spPr>
              <a:xfrm>
                <a:off x="2952160" y="4404785"/>
                <a:ext cx="458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429222F-0723-4E38-AE16-386199D2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0" y="4404785"/>
                <a:ext cx="458779" cy="276999"/>
              </a:xfrm>
              <a:prstGeom prst="rect">
                <a:avLst/>
              </a:prstGeom>
              <a:blipFill>
                <a:blip r:embed="rId12"/>
                <a:stretch>
                  <a:fillRect l="-5263" r="-7895"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B8DE2E2-D69B-4F93-A2DB-A3FFB6167A98}"/>
                  </a:ext>
                </a:extLst>
              </p:cNvPr>
              <p:cNvSpPr txBox="1"/>
              <p:nvPr/>
            </p:nvSpPr>
            <p:spPr>
              <a:xfrm>
                <a:off x="3414266" y="4414773"/>
                <a:ext cx="519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→…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B8DE2E2-D69B-4F93-A2DB-A3FFB616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266" y="4414773"/>
                <a:ext cx="519373" cy="276999"/>
              </a:xfrm>
              <a:prstGeom prst="rect">
                <a:avLst/>
              </a:prstGeom>
              <a:blipFill>
                <a:blip r:embed="rId13"/>
                <a:stretch>
                  <a:fillRect l="-3529" r="-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F1DA987A-C065-4588-B85B-4542943CDD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9952" y="4184607"/>
                <a:ext cx="475252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Existe um meio mais eficiente de otimizar a obtenção dos parâmetros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das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𝒋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5" name="Text Placeholder 2">
                <a:extLst>
                  <a:ext uri="{FF2B5EF4-FFF2-40B4-BE49-F238E27FC236}">
                    <a16:creationId xmlns:a16="http://schemas.microsoft.com/office/drawing/2014/main" id="{F1DA987A-C065-4588-B85B-4542943C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84607"/>
                <a:ext cx="4752528" cy="460332"/>
              </a:xfrm>
              <a:prstGeom prst="rect">
                <a:avLst/>
              </a:prstGeom>
              <a:blipFill>
                <a:blip r:embed="rId14"/>
                <a:stretch>
                  <a:fillRect l="-385" t="-10526" r="-128" b="-2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1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Minimizando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p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𝒎</m:t>
                            </m:r>
                          </m:sub>
                        </m:sSub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pt-BR" altLang="ko-KR" b="1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pt-BR" altLang="ko-KR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</m:t>
                    </m:r>
                    <m:sSup>
                      <m:sSupPr>
                        <m:ctrlP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pt-BR" altLang="ko-KR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𝜽</m:t>
                        </m:r>
                      </m:e>
                      <m:sup>
                        <m:d>
                          <m:dPr>
                            <m:ctrlPr>
                              <a:rPr lang="pt-BR" altLang="ko-KR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pt-BR" altLang="ko-KR" b="1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simultaneamente:</a:t>
                </a:r>
              </a:p>
            </p:txBody>
          </p:sp>
        </mc:Choice>
        <mc:Fallback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8B83DC-0760-49AD-9498-37ADDB110050}"/>
                  </a:ext>
                </a:extLst>
              </p:cNvPr>
              <p:cNvSpPr txBox="1"/>
              <p:nvPr/>
            </p:nvSpPr>
            <p:spPr>
              <a:xfrm>
                <a:off x="438572" y="1851670"/>
                <a:ext cx="8209555" cy="613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pt-B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BR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8B83DC-0760-49AD-9498-37ADDB11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2" y="1851670"/>
                <a:ext cx="8209555" cy="613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22E310-CE9B-4241-BF7B-F0B878C5CA7A}"/>
                  </a:ext>
                </a:extLst>
              </p:cNvPr>
              <p:cNvSpPr txBox="1"/>
              <p:nvPr/>
            </p:nvSpPr>
            <p:spPr>
              <a:xfrm>
                <a:off x="465664" y="2931790"/>
                <a:ext cx="3151055" cy="479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pt-BR" sz="14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p>
                                    <m:sSup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lim>
                              </m:limLow>
                            </m:e>
                            <m:lim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p>
                                <m:s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22E310-CE9B-4241-BF7B-F0B878C5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64" y="2931790"/>
                <a:ext cx="3151055" cy="479234"/>
              </a:xfrm>
              <a:prstGeom prst="rect">
                <a:avLst/>
              </a:prstGeom>
              <a:blipFill>
                <a:blip r:embed="rId5"/>
                <a:stretch>
                  <a:fillRect t="-1266" b="-5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8B90FA8-6039-46A5-858D-54D0FCDA2C11}"/>
                  </a:ext>
                </a:extLst>
              </p:cNvPr>
              <p:cNvSpPr txBox="1"/>
              <p:nvPr/>
            </p:nvSpPr>
            <p:spPr>
              <a:xfrm>
                <a:off x="4184427" y="2947194"/>
                <a:ext cx="15485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=1 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8B90FA8-6039-46A5-858D-54D0FCDA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27" y="2947194"/>
                <a:ext cx="1548501" cy="215444"/>
              </a:xfrm>
              <a:prstGeom prst="rect">
                <a:avLst/>
              </a:prstGeom>
              <a:blipFill>
                <a:blip r:embed="rId6"/>
                <a:stretch>
                  <a:fillRect l="-787" b="-13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4A9182A-B069-4929-999A-E99F817DC532}"/>
                  </a:ext>
                </a:extLst>
              </p:cNvPr>
              <p:cNvSpPr txBox="1"/>
              <p:nvPr/>
            </p:nvSpPr>
            <p:spPr>
              <a:xfrm>
                <a:off x="6128975" y="2930788"/>
                <a:ext cx="5770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4A9182A-B069-4929-999A-E99F817DC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75" y="2930788"/>
                <a:ext cx="577017" cy="215444"/>
              </a:xfrm>
              <a:prstGeom prst="rect">
                <a:avLst/>
              </a:prstGeom>
              <a:blipFill>
                <a:blip r:embed="rId7"/>
                <a:stretch>
                  <a:fillRect l="-3158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B69E84B-BE78-4CA8-B7F4-B75D99ACC488}"/>
              </a:ext>
            </a:extLst>
          </p:cNvPr>
          <p:cNvCxnSpPr/>
          <p:nvPr/>
        </p:nvCxnSpPr>
        <p:spPr>
          <a:xfrm>
            <a:off x="4238597" y="3081526"/>
            <a:ext cx="14401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14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Inicializar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com valores aleatórios e pequenos 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317F6ADE-2CB8-44F2-AEB8-1C55B547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5246"/>
                <a:ext cx="6192688" cy="460332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69719239-3CC8-4E35-AB17-DBE9DAD82B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1447491"/>
                <a:ext cx="79928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Minimizar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pt-BR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usando gradiente descendente (ou outro algoritmo)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69719239-3CC8-4E35-AB17-DBE9DAD8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47491"/>
                <a:ext cx="7992888" cy="460332"/>
              </a:xfrm>
              <a:prstGeom prst="rect">
                <a:avLst/>
              </a:prstGeom>
              <a:blipFill>
                <a:blip r:embed="rId4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F0152FE6-6324-4F73-B5CA-02ECFCC1E5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1745592"/>
                <a:ext cx="79928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 cada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…,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F0152FE6-6324-4F73-B5CA-02ECFCC1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45592"/>
                <a:ext cx="7992888" cy="460332"/>
              </a:xfrm>
              <a:prstGeom prst="rect">
                <a:avLst/>
              </a:prstGeom>
              <a:blipFill>
                <a:blip r:embed="rId5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5FBE39A-A5D4-44F4-95BA-6796B4BCF29A}"/>
                  </a:ext>
                </a:extLst>
              </p:cNvPr>
              <p:cNvSpPr txBox="1"/>
              <p:nvPr/>
            </p:nvSpPr>
            <p:spPr>
              <a:xfrm>
                <a:off x="971600" y="2859782"/>
                <a:ext cx="4733475" cy="556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5FBE39A-A5D4-44F4-95BA-6796B4BC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9782"/>
                <a:ext cx="4733475" cy="556819"/>
              </a:xfrm>
              <a:prstGeom prst="rect">
                <a:avLst/>
              </a:prstGeom>
              <a:blipFill>
                <a:blip r:embed="rId6"/>
                <a:stretch>
                  <a:fillRect l="-257" t="-136264" b="-1879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C4D7A2-281A-434E-BE6C-D9ED21D52CFF}"/>
                  </a:ext>
                </a:extLst>
              </p:cNvPr>
              <p:cNvSpPr txBox="1"/>
              <p:nvPr/>
            </p:nvSpPr>
            <p:spPr>
              <a:xfrm>
                <a:off x="971600" y="2233290"/>
                <a:ext cx="4711482" cy="556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pt-BR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C4D7A2-281A-434E-BE6C-D9ED21D52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33290"/>
                <a:ext cx="4711482" cy="556819"/>
              </a:xfrm>
              <a:prstGeom prst="rect">
                <a:avLst/>
              </a:prstGeom>
              <a:blipFill>
                <a:blip r:embed="rId7"/>
                <a:stretch>
                  <a:fillRect t="-134783" b="-18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A4B384D-CE8C-4A57-B0B2-43BAFAFB6B1B}"/>
                  </a:ext>
                </a:extLst>
              </p:cNvPr>
              <p:cNvSpPr txBox="1"/>
              <p:nvPr/>
            </p:nvSpPr>
            <p:spPr>
              <a:xfrm>
                <a:off x="6581381" y="2274878"/>
                <a:ext cx="841256" cy="51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A4B384D-CE8C-4A57-B0B2-43BAFAFB6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81" y="2274878"/>
                <a:ext cx="841256" cy="514885"/>
              </a:xfrm>
              <a:prstGeom prst="rect">
                <a:avLst/>
              </a:prstGeom>
              <a:blipFill>
                <a:blip r:embed="rId8"/>
                <a:stretch>
                  <a:fillRect l="-4348" r="-5797" b="-9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95151C8-FC34-4AA7-A648-BF2AA78FAF2B}"/>
                  </a:ext>
                </a:extLst>
              </p:cNvPr>
              <p:cNvSpPr txBox="1"/>
              <p:nvPr/>
            </p:nvSpPr>
            <p:spPr>
              <a:xfrm>
                <a:off x="6581381" y="2858717"/>
                <a:ext cx="841256" cy="51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95151C8-FC34-4AA7-A648-BF2AA78F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81" y="2858717"/>
                <a:ext cx="841256" cy="514885"/>
              </a:xfrm>
              <a:prstGeom prst="rect">
                <a:avLst/>
              </a:prstGeom>
              <a:blipFill>
                <a:blip r:embed="rId9"/>
                <a:stretch>
                  <a:fillRect l="-4348" t="-1190" r="-5797"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C8C8A97-DCFA-40ED-803C-47AB62788D8E}"/>
              </a:ext>
            </a:extLst>
          </p:cNvPr>
          <p:cNvCxnSpPr/>
          <p:nvPr/>
        </p:nvCxnSpPr>
        <p:spPr>
          <a:xfrm>
            <a:off x="5796136" y="2571750"/>
            <a:ext cx="5760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2A75245-EAB3-427D-B834-ED3FE089F190}"/>
              </a:ext>
            </a:extLst>
          </p:cNvPr>
          <p:cNvCxnSpPr/>
          <p:nvPr/>
        </p:nvCxnSpPr>
        <p:spPr>
          <a:xfrm>
            <a:off x="5796136" y="3138191"/>
            <a:ext cx="5760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6DC1BC7C-3824-408E-9713-1DF9B1E3F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3578887"/>
                <a:ext cx="7992888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altLang="ko-KR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um usuário com 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 um filme com </a:t>
                </a:r>
                <a:r>
                  <a:rPr lang="pt-BR" altLang="ko-KR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features</a:t>
                </a:r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altLang="ko-KR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prever um rating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6DC1BC7C-3824-408E-9713-1DF9B1E3F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78887"/>
                <a:ext cx="7992888" cy="460332"/>
              </a:xfrm>
              <a:prstGeom prst="rect">
                <a:avLst/>
              </a:prstGeom>
              <a:blipFill>
                <a:blip r:embed="rId10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54EA97A-D627-48F9-BDE1-2727353A1709}"/>
                  </a:ext>
                </a:extLst>
              </p:cNvPr>
              <p:cNvSpPr txBox="1"/>
              <p:nvPr/>
            </p:nvSpPr>
            <p:spPr>
              <a:xfrm>
                <a:off x="3203848" y="4099592"/>
                <a:ext cx="1028680" cy="2898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54EA97A-D627-48F9-BDE1-2727353A1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99592"/>
                <a:ext cx="1028680" cy="289823"/>
              </a:xfrm>
              <a:prstGeom prst="rect">
                <a:avLst/>
              </a:prstGeom>
              <a:blipFill>
                <a:blip r:embed="rId1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4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  <p:bldP spid="10" grpId="0"/>
      <p:bldP spid="11" grpId="0"/>
      <p:bldP spid="12" grpId="0"/>
      <p:bldP spid="13" grpId="0"/>
      <p:bldP spid="14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Motivação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8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A1E28D-CB6F-4853-B4C5-97EEDA1C3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262062"/>
            <a:ext cx="5667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5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A80A9A0-89AC-4971-A2A5-CF691765737A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Filtro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Colaborativo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AFBCC2-3B1F-4B81-B6AD-36ACCE4B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203598"/>
            <a:ext cx="58388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46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5B4379-3DFA-4552-A24E-9B77C3B0E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44366E-9A02-457F-AF6F-B36FFBE9A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6BB659-30FB-4161-ADCD-89B64A55DF5D}"/>
              </a:ext>
            </a:extLst>
          </p:cNvPr>
          <p:cNvSpPr/>
          <p:nvPr/>
        </p:nvSpPr>
        <p:spPr>
          <a:xfrm>
            <a:off x="-148" y="-22860"/>
            <a:ext cx="9144148" cy="51435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DF3DAE-734A-46C1-88C7-90B162F19D18}"/>
              </a:ext>
            </a:extLst>
          </p:cNvPr>
          <p:cNvSpPr/>
          <p:nvPr/>
        </p:nvSpPr>
        <p:spPr>
          <a:xfrm>
            <a:off x="3059832" y="596701"/>
            <a:ext cx="2880320" cy="27363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4338D79-9081-4319-979C-787DDF319DBC}"/>
              </a:ext>
            </a:extLst>
          </p:cNvPr>
          <p:cNvSpPr txBox="1">
            <a:spLocks/>
          </p:cNvSpPr>
          <p:nvPr/>
        </p:nvSpPr>
        <p:spPr>
          <a:xfrm>
            <a:off x="1439504" y="3732917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Rank Matrix Factorization</a:t>
            </a:r>
            <a:endParaRPr lang="ko-KR" alt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C6A07-4DCB-4D85-8D44-1C0DFCC34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5" y="1077922"/>
            <a:ext cx="1947833" cy="19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Recomendação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99D9791-DA4B-4948-BCF0-C976C0A9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13" y="953476"/>
            <a:ext cx="2520280" cy="252028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531F18D-7136-4F4F-A299-301B9D9A85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38930"/>
            <a:ext cx="1549371" cy="154937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EF45FD4D-975F-4AB7-B662-06CDA90E1F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15766"/>
            <a:ext cx="1784704" cy="17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4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2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F076F62-34A6-4B40-B678-E92FFB6C2DD6}"/>
              </a:ext>
            </a:extLst>
          </p:cNvPr>
          <p:cNvSpPr txBox="1">
            <a:spLocks/>
          </p:cNvSpPr>
          <p:nvPr/>
        </p:nvSpPr>
        <p:spPr>
          <a:xfrm>
            <a:off x="467544" y="411510"/>
            <a:ext cx="626469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Avaliação</a:t>
            </a:r>
            <a:r>
              <a:rPr lang="en-US" altLang="ko-KR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ko-KR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Filmes</a:t>
            </a:r>
            <a:endParaRPr lang="ko-KR" alt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91DB25-F714-42E9-A788-54315E030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96" y="2859782"/>
            <a:ext cx="288032" cy="288032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D3C56DF-67DD-408D-9F68-5B85EDD3141A}"/>
              </a:ext>
            </a:extLst>
          </p:cNvPr>
          <p:cNvGrpSpPr/>
          <p:nvPr/>
        </p:nvGrpSpPr>
        <p:grpSpPr>
          <a:xfrm>
            <a:off x="8136496" y="2571750"/>
            <a:ext cx="360040" cy="288032"/>
            <a:chOff x="8100392" y="1491630"/>
            <a:chExt cx="360040" cy="28803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C13E334-5716-43B8-8B15-E9E695E6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1491630"/>
              <a:ext cx="288032" cy="2880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D0CC38E-F888-4C26-A18E-D3D24D83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1491630"/>
              <a:ext cx="288032" cy="288032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DC9F6E-56F7-4763-8D3E-80F0F6968957}"/>
              </a:ext>
            </a:extLst>
          </p:cNvPr>
          <p:cNvGrpSpPr/>
          <p:nvPr/>
        </p:nvGrpSpPr>
        <p:grpSpPr>
          <a:xfrm>
            <a:off x="8136496" y="1959682"/>
            <a:ext cx="504160" cy="288032"/>
            <a:chOff x="8100392" y="879562"/>
            <a:chExt cx="504160" cy="28803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989BF09-C91A-491F-89B9-6D4B435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87906A-7816-41BB-BA39-90755157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55657DE-36DB-40CA-9106-6DF16ACA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BB125-CBB8-4BD2-8B3C-A65ED4E5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5D0AE-62B5-402E-9359-EF295E5E0A13}"/>
              </a:ext>
            </a:extLst>
          </p:cNvPr>
          <p:cNvGrpSpPr/>
          <p:nvPr/>
        </p:nvGrpSpPr>
        <p:grpSpPr>
          <a:xfrm>
            <a:off x="8136600" y="2283718"/>
            <a:ext cx="441816" cy="288032"/>
            <a:chOff x="8100496" y="1203598"/>
            <a:chExt cx="441816" cy="288032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B1E9998-7D9A-4333-B315-6E2635C7C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496" y="1203598"/>
              <a:ext cx="288032" cy="288032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14FC67D-46D5-4505-BFC9-5B8CBF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504" y="1203598"/>
              <a:ext cx="288032" cy="288032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AAB1403-534E-447C-BF5E-1443816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4280" y="1203598"/>
              <a:ext cx="288032" cy="288032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3C8F1B3-84E6-4186-987F-A5FCA37EA627}"/>
              </a:ext>
            </a:extLst>
          </p:cNvPr>
          <p:cNvGrpSpPr/>
          <p:nvPr/>
        </p:nvGrpSpPr>
        <p:grpSpPr>
          <a:xfrm>
            <a:off x="8136496" y="1635646"/>
            <a:ext cx="573506" cy="288032"/>
            <a:chOff x="8100392" y="555526"/>
            <a:chExt cx="573506" cy="288032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86F6B41-8BC6-47FD-BC72-87170C4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338E6F0-F6A9-458F-85DF-4C4D4539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823B9E5-2018-4745-A4F0-BD0BA4A60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A522B90-3B37-4DAE-B8DE-8B8CC7DD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18AF74A-E8F4-4435-9579-1B3B3075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D9DA624-E4C3-4018-975A-DC73AD10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88" y="1238591"/>
            <a:ext cx="6710807" cy="248528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16A0372-9DFF-4800-A0E5-58CDC9350C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5" y="3187752"/>
            <a:ext cx="267494" cy="26749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7DD2B5C-BBA9-406B-8034-A35C20CF1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593" y="3544449"/>
            <a:ext cx="304046" cy="304046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AA2FCD6-BFE5-4723-8AF1-83E11F6EBB3C}"/>
              </a:ext>
            </a:extLst>
          </p:cNvPr>
          <p:cNvGrpSpPr/>
          <p:nvPr/>
        </p:nvGrpSpPr>
        <p:grpSpPr>
          <a:xfrm>
            <a:off x="2843808" y="1710577"/>
            <a:ext cx="573506" cy="288032"/>
            <a:chOff x="8100392" y="555526"/>
            <a:chExt cx="573506" cy="288032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C2062044-F03D-4A34-AC6F-6713D638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02115737-52E8-4A8F-84F9-1BE930CF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1EF43671-032A-45B1-A87E-ED6A06E7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5A343BB7-D378-4D04-B686-B926DF69F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F19A8DC3-BE53-4D64-ADED-AB5EB17A9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87D25A88-5C87-48F8-8F9B-B716776EFB02}"/>
              </a:ext>
            </a:extLst>
          </p:cNvPr>
          <p:cNvGrpSpPr/>
          <p:nvPr/>
        </p:nvGrpSpPr>
        <p:grpSpPr>
          <a:xfrm>
            <a:off x="2843808" y="2162567"/>
            <a:ext cx="573506" cy="288032"/>
            <a:chOff x="8100392" y="555526"/>
            <a:chExt cx="573506" cy="288032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D7061186-7945-4BBD-A3A9-A9787984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8D6661AE-E4EA-4C9A-A1CA-53B68DEB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BFB2FB67-D2AD-4EBB-B69B-37BADAA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id="{1DB58CB5-A062-459E-8539-18F5296A5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C5DE0A6D-352C-486A-B914-4087E3CB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D30094DD-F8D0-463C-918A-62E0AEDB83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2590729"/>
            <a:ext cx="304046" cy="304046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4003478-3913-4B3C-BAFE-E9B012BA74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24" y="3001338"/>
            <a:ext cx="267494" cy="26749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B3E1B669-D89E-4B04-B2C5-257851A3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380162"/>
            <a:ext cx="267494" cy="267494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1D43E69-41E4-4D65-8A55-484888269649}"/>
              </a:ext>
            </a:extLst>
          </p:cNvPr>
          <p:cNvGrpSpPr/>
          <p:nvPr/>
        </p:nvGrpSpPr>
        <p:grpSpPr>
          <a:xfrm>
            <a:off x="4041996" y="1710577"/>
            <a:ext cx="573506" cy="288032"/>
            <a:chOff x="8100392" y="555526"/>
            <a:chExt cx="573506" cy="288032"/>
          </a:xfrm>
        </p:grpSpPr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2828E8D2-C9B3-4132-9F1E-6E6F838B1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A4DE814D-837B-4987-90BF-9109EED6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6DD04E21-4502-4DAB-862B-58F9E794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6B9FF607-05D7-4BB8-91E6-910707241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39DC9906-F748-417D-9C56-9CECCA83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0EAF80F-76C3-4B4C-B86A-CAB2F42BFA76}"/>
              </a:ext>
            </a:extLst>
          </p:cNvPr>
          <p:cNvGrpSpPr/>
          <p:nvPr/>
        </p:nvGrpSpPr>
        <p:grpSpPr>
          <a:xfrm>
            <a:off x="5292080" y="2994531"/>
            <a:ext cx="573506" cy="288032"/>
            <a:chOff x="8100392" y="555526"/>
            <a:chExt cx="573506" cy="288032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8C2B54B9-BF6A-4771-9EB3-C1F85EBA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1F048091-4B57-4227-8CD8-C214096F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3BC0E98E-D9E1-4F00-9EB7-C97F7F34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6B25EE34-85BC-4E09-B2BD-8B876744C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2D7ADF5F-62CF-4D66-B108-7305FA535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B869FE2-D987-444F-89BB-75D1829BF021}"/>
              </a:ext>
            </a:extLst>
          </p:cNvPr>
          <p:cNvGrpSpPr/>
          <p:nvPr/>
        </p:nvGrpSpPr>
        <p:grpSpPr>
          <a:xfrm>
            <a:off x="5290801" y="3369893"/>
            <a:ext cx="573506" cy="288032"/>
            <a:chOff x="8100392" y="555526"/>
            <a:chExt cx="573506" cy="288032"/>
          </a:xfrm>
        </p:grpSpPr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655716F9-4EC2-41DA-BDD7-B0E9D67A4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8A1B66B1-5D9A-408A-9335-2B47006FC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6998D632-591B-47F2-90A2-9707606A0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7ECE2097-D8F6-4611-A44A-95ABC0179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6341E5B9-BB59-4ABE-9268-4F4FA9797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83A57AA-D707-4EC8-8B1E-E7C612C0991B}"/>
              </a:ext>
            </a:extLst>
          </p:cNvPr>
          <p:cNvGrpSpPr/>
          <p:nvPr/>
        </p:nvGrpSpPr>
        <p:grpSpPr>
          <a:xfrm>
            <a:off x="6541899" y="2984118"/>
            <a:ext cx="504160" cy="288032"/>
            <a:chOff x="8100392" y="879562"/>
            <a:chExt cx="504160" cy="288032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D70CB84F-3F7B-4331-8998-3AEC4C4A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C2B31CAF-85DB-43D0-9509-F12D481B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88387D92-E133-47C4-8068-69600844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326BF249-3950-42E3-8329-BECBA5EE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A8EBAE-2356-4DA0-95E6-BF04F1355820}"/>
              </a:ext>
            </a:extLst>
          </p:cNvPr>
          <p:cNvGrpSpPr/>
          <p:nvPr/>
        </p:nvGrpSpPr>
        <p:grpSpPr>
          <a:xfrm>
            <a:off x="4041996" y="2590559"/>
            <a:ext cx="504160" cy="288032"/>
            <a:chOff x="8100392" y="879562"/>
            <a:chExt cx="504160" cy="288032"/>
          </a:xfrm>
        </p:grpSpPr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591B53C0-3A5F-4547-9674-703AB9B4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F110AB78-4D96-4096-BEA8-F8F72A86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5CDFBF3A-E05F-47C0-8CE3-D5C23CDF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1CBABFA-DA04-43FF-8720-E50E51F2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76" name="Imagem 75">
            <a:extLst>
              <a:ext uri="{FF2B5EF4-FFF2-40B4-BE49-F238E27FC236}">
                <a16:creationId xmlns:a16="http://schemas.microsoft.com/office/drawing/2014/main" id="{2883CF49-ED07-4787-B784-30FC46AB2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653" y="3001338"/>
            <a:ext cx="267494" cy="26749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1401BB6B-5C3C-4E29-A751-5E72FDA59D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1" y="3380162"/>
            <a:ext cx="267494" cy="267494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79C209BC-44C9-4CFD-AA0C-72D80A0C0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817" y="1741201"/>
            <a:ext cx="267494" cy="267494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1F0ACB42-F300-4D6E-9DF7-FBA4DE39D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41201"/>
            <a:ext cx="267494" cy="267494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032429DA-293D-4D8A-AA35-C4AE310B6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84964"/>
            <a:ext cx="267494" cy="267494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AF312C3C-B762-4D7C-A6F3-23A879AE6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623189"/>
            <a:ext cx="267494" cy="267494"/>
          </a:xfrm>
          <a:prstGeom prst="rect">
            <a:avLst/>
          </a:prstGeom>
        </p:spPr>
      </p:pic>
      <p:pic>
        <p:nvPicPr>
          <p:cNvPr id="82" name="Imagem 81">
            <a:extLst>
              <a:ext uri="{FF2B5EF4-FFF2-40B4-BE49-F238E27FC236}">
                <a16:creationId xmlns:a16="http://schemas.microsoft.com/office/drawing/2014/main" id="{92F2E7D7-2290-4985-A6FD-23D398BF2B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97" y="3380162"/>
            <a:ext cx="304046" cy="304046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CCAB57D1-C6CB-449A-A337-11B415ECFB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93" y="2623189"/>
            <a:ext cx="304046" cy="304046"/>
          </a:xfrm>
          <a:prstGeom prst="rect">
            <a:avLst/>
          </a:prstGeom>
        </p:spPr>
      </p:pic>
      <p:pic>
        <p:nvPicPr>
          <p:cNvPr id="84" name="Imagem 83">
            <a:extLst>
              <a:ext uri="{FF2B5EF4-FFF2-40B4-BE49-F238E27FC236}">
                <a16:creationId xmlns:a16="http://schemas.microsoft.com/office/drawing/2014/main" id="{D0250F0C-EA21-4369-B39A-D48239AAE4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3052"/>
            <a:ext cx="304046" cy="304046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3789AFEA-8A7C-460B-801B-E796803A13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85" y="2183052"/>
            <a:ext cx="304046" cy="3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6" name="Text Placeholder 2">
                <a:extLst>
                  <a:ext uri="{FF2B5EF4-FFF2-40B4-BE49-F238E27FC236}">
                    <a16:creationId xmlns:a16="http://schemas.microsoft.com/office/drawing/2014/main" id="{19E087DC-E701-4E41-8209-BB5F54C2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3974895"/>
                <a:ext cx="2494038" cy="276999"/>
              </a:xfrm>
              <a:prstGeom prst="rect">
                <a:avLst/>
              </a:prstGeom>
              <a:blipFill>
                <a:blip r:embed="rId7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número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de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filmes</a:t>
                </a:r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7" name="Text Placeholder 2">
                <a:extLst>
                  <a:ext uri="{FF2B5EF4-FFF2-40B4-BE49-F238E27FC236}">
                    <a16:creationId xmlns:a16="http://schemas.microsoft.com/office/drawing/2014/main" id="{4E8A85A8-80BA-4F3A-8C03-DA3232B1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4" y="4364411"/>
                <a:ext cx="2494038" cy="276999"/>
              </a:xfrm>
              <a:prstGeom prst="rect">
                <a:avLst/>
              </a:prstGeom>
              <a:blipFill>
                <a:blip r:embed="rId8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1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caso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tenha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endParaRPr lang="en-US" altLang="ko-KR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8" name="Text Placeholder 2">
                <a:extLst>
                  <a:ext uri="{FF2B5EF4-FFF2-40B4-BE49-F238E27FC236}">
                    <a16:creationId xmlns:a16="http://schemas.microsoft.com/office/drawing/2014/main" id="{C46EB142-9E75-4051-BD69-42DBD2AE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682" y="3948450"/>
                <a:ext cx="4759934" cy="276999"/>
              </a:xfrm>
              <a:prstGeom prst="rect">
                <a:avLst/>
              </a:prstGeom>
              <a:blipFill>
                <a:blip r:embed="rId9"/>
                <a:stretch>
                  <a:fillRect t="-20000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d>
                      <m:dPr>
                        <m:ctrlP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pt-BR" altLang="ko-KR" sz="16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avaliação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usuário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para o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filme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ko-KR" sz="16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definido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altLang="ko-KR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apenas</a:t>
                </a:r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pt-BR" altLang="ko-KR" sz="16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</m:t>
                    </m:r>
                    <m:d>
                      <m:dPr>
                        <m:ctrlP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pt-BR" altLang="ko-KR" sz="16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=1 </a:t>
                </a:r>
              </a:p>
            </p:txBody>
          </p:sp>
        </mc:Choice>
        <mc:Fallback xmlns="">
          <p:sp>
            <p:nvSpPr>
              <p:cNvPr id="89" name="Text Placeholder 2">
                <a:extLst>
                  <a:ext uri="{FF2B5EF4-FFF2-40B4-BE49-F238E27FC236}">
                    <a16:creationId xmlns:a16="http://schemas.microsoft.com/office/drawing/2014/main" id="{7987336C-DFB1-4FD3-8BCF-F66D64D2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78" y="4360862"/>
                <a:ext cx="4759934" cy="460332"/>
              </a:xfrm>
              <a:prstGeom prst="rect">
                <a:avLst/>
              </a:prstGeom>
              <a:blipFill>
                <a:blip r:embed="rId10"/>
                <a:stretch>
                  <a:fillRect l="-769" t="-1710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tângulo 89">
            <a:extLst>
              <a:ext uri="{FF2B5EF4-FFF2-40B4-BE49-F238E27FC236}">
                <a16:creationId xmlns:a16="http://schemas.microsoft.com/office/drawing/2014/main" id="{E3B24DD3-DF78-4E88-B18C-8E78C6F9BB10}"/>
              </a:ext>
            </a:extLst>
          </p:cNvPr>
          <p:cNvSpPr/>
          <p:nvPr/>
        </p:nvSpPr>
        <p:spPr>
          <a:xfrm>
            <a:off x="565584" y="1710577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C343260-C266-4EC0-BA9D-1FE72FD88C05}"/>
              </a:ext>
            </a:extLst>
          </p:cNvPr>
          <p:cNvSpPr/>
          <p:nvPr/>
        </p:nvSpPr>
        <p:spPr>
          <a:xfrm>
            <a:off x="565747" y="2898820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F6E1CB40-CCEF-4947-AA74-820EC4E2F93F}"/>
              </a:ext>
            </a:extLst>
          </p:cNvPr>
          <p:cNvSpPr/>
          <p:nvPr/>
        </p:nvSpPr>
        <p:spPr>
          <a:xfrm>
            <a:off x="2737631" y="1717354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AF8AE135-9AAA-4D23-86E1-0852874FEE14}"/>
              </a:ext>
            </a:extLst>
          </p:cNvPr>
          <p:cNvSpPr/>
          <p:nvPr/>
        </p:nvSpPr>
        <p:spPr>
          <a:xfrm>
            <a:off x="5197393" y="1727535"/>
            <a:ext cx="2003099" cy="1148571"/>
          </a:xfrm>
          <a:prstGeom prst="rect">
            <a:avLst/>
          </a:prstGeom>
          <a:noFill/>
          <a:ln>
            <a:solidFill>
              <a:srgbClr val="61FB3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DE855639-6DB8-49DF-8938-751FD6C0409E}"/>
              </a:ext>
            </a:extLst>
          </p:cNvPr>
          <p:cNvSpPr/>
          <p:nvPr/>
        </p:nvSpPr>
        <p:spPr>
          <a:xfrm>
            <a:off x="2737631" y="2906292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525646ED-879E-445C-A96B-2D86A22009C7}"/>
              </a:ext>
            </a:extLst>
          </p:cNvPr>
          <p:cNvSpPr/>
          <p:nvPr/>
        </p:nvSpPr>
        <p:spPr>
          <a:xfrm>
            <a:off x="5199968" y="2906292"/>
            <a:ext cx="2002935" cy="78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848A482E-1430-4DD3-B3A4-D9527C1A50CC}"/>
              </a:ext>
            </a:extLst>
          </p:cNvPr>
          <p:cNvGrpSpPr/>
          <p:nvPr/>
        </p:nvGrpSpPr>
        <p:grpSpPr>
          <a:xfrm>
            <a:off x="2849362" y="2542227"/>
            <a:ext cx="573506" cy="288032"/>
            <a:chOff x="8100392" y="555526"/>
            <a:chExt cx="573506" cy="288032"/>
          </a:xfrm>
        </p:grpSpPr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715CC360-BCEA-4A28-8E1D-9D3D86665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00" name="Imagem 99">
              <a:extLst>
                <a:ext uri="{FF2B5EF4-FFF2-40B4-BE49-F238E27FC236}">
                  <a16:creationId xmlns:a16="http://schemas.microsoft.com/office/drawing/2014/main" id="{8C9E909E-A3DB-4CBA-8CF4-F1A38384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101" name="Imagem 100">
              <a:extLst>
                <a:ext uri="{FF2B5EF4-FFF2-40B4-BE49-F238E27FC236}">
                  <a16:creationId xmlns:a16="http://schemas.microsoft.com/office/drawing/2014/main" id="{EC0261C8-A817-4A45-AEA2-A4832FB9E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102" name="Imagem 101">
              <a:extLst>
                <a:ext uri="{FF2B5EF4-FFF2-40B4-BE49-F238E27FC236}">
                  <a16:creationId xmlns:a16="http://schemas.microsoft.com/office/drawing/2014/main" id="{1A3F375F-1865-4DB9-8387-EF0141D4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103" name="Imagem 102">
              <a:extLst>
                <a:ext uri="{FF2B5EF4-FFF2-40B4-BE49-F238E27FC236}">
                  <a16:creationId xmlns:a16="http://schemas.microsoft.com/office/drawing/2014/main" id="{78B5FEA5-8B10-4AEE-8F0A-5B09376BB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3947C8EB-6850-4810-BF3E-5F24799DC837}"/>
              </a:ext>
            </a:extLst>
          </p:cNvPr>
          <p:cNvGrpSpPr/>
          <p:nvPr/>
        </p:nvGrpSpPr>
        <p:grpSpPr>
          <a:xfrm>
            <a:off x="4044439" y="2170386"/>
            <a:ext cx="504160" cy="288032"/>
            <a:chOff x="8100392" y="879562"/>
            <a:chExt cx="504160" cy="288032"/>
          </a:xfrm>
        </p:grpSpPr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C8F25B11-6710-4E9E-B763-4734A05D3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879562"/>
              <a:ext cx="288032" cy="288032"/>
            </a:xfrm>
            <a:prstGeom prst="rect">
              <a:avLst/>
            </a:prstGeom>
          </p:spPr>
        </p:pic>
        <p:pic>
          <p:nvPicPr>
            <p:cNvPr id="106" name="Imagem 105">
              <a:extLst>
                <a:ext uri="{FF2B5EF4-FFF2-40B4-BE49-F238E27FC236}">
                  <a16:creationId xmlns:a16="http://schemas.microsoft.com/office/drawing/2014/main" id="{2FBD2731-C7D6-4AB8-A9E6-3770C7229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879562"/>
              <a:ext cx="288032" cy="288032"/>
            </a:xfrm>
            <a:prstGeom prst="rect">
              <a:avLst/>
            </a:prstGeom>
          </p:spPr>
        </p:pic>
        <p:pic>
          <p:nvPicPr>
            <p:cNvPr id="107" name="Imagem 106">
              <a:extLst>
                <a:ext uri="{FF2B5EF4-FFF2-40B4-BE49-F238E27FC236}">
                  <a16:creationId xmlns:a16="http://schemas.microsoft.com/office/drawing/2014/main" id="{77DEBB88-354D-4AF7-B996-A81AB0B13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879562"/>
              <a:ext cx="288032" cy="288032"/>
            </a:xfrm>
            <a:prstGeom prst="rect">
              <a:avLst/>
            </a:prstGeom>
          </p:spPr>
        </p:pic>
        <p:pic>
          <p:nvPicPr>
            <p:cNvPr id="108" name="Imagem 107">
              <a:extLst>
                <a:ext uri="{FF2B5EF4-FFF2-40B4-BE49-F238E27FC236}">
                  <a16:creationId xmlns:a16="http://schemas.microsoft.com/office/drawing/2014/main" id="{0C309070-31D2-4AFB-8DC7-C0FB74955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879562"/>
              <a:ext cx="288032" cy="288032"/>
            </a:xfrm>
            <a:prstGeom prst="rect">
              <a:avLst/>
            </a:prstGeom>
          </p:spPr>
        </p:pic>
      </p:grpSp>
      <p:pic>
        <p:nvPicPr>
          <p:cNvPr id="109" name="Imagem 108">
            <a:extLst>
              <a:ext uri="{FF2B5EF4-FFF2-40B4-BE49-F238E27FC236}">
                <a16:creationId xmlns:a16="http://schemas.microsoft.com/office/drawing/2014/main" id="{B2015FA4-A7C3-4516-A03C-57ADDE960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47" y="2180655"/>
            <a:ext cx="267494" cy="267494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8333D279-7646-40D1-A26D-C7DA42F6C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0" y="2595613"/>
            <a:ext cx="288032" cy="288032"/>
          </a:xfrm>
          <a:prstGeom prst="rect">
            <a:avLst/>
          </a:prstGeom>
        </p:spPr>
      </p:pic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A6815088-05B9-49D2-A673-EAB31EAF71D5}"/>
              </a:ext>
            </a:extLst>
          </p:cNvPr>
          <p:cNvGrpSpPr/>
          <p:nvPr/>
        </p:nvGrpSpPr>
        <p:grpSpPr>
          <a:xfrm>
            <a:off x="6539051" y="3359537"/>
            <a:ext cx="573506" cy="288032"/>
            <a:chOff x="8100392" y="555526"/>
            <a:chExt cx="573506" cy="288032"/>
          </a:xfrm>
        </p:grpSpPr>
        <p:pic>
          <p:nvPicPr>
            <p:cNvPr id="112" name="Imagem 111">
              <a:extLst>
                <a:ext uri="{FF2B5EF4-FFF2-40B4-BE49-F238E27FC236}">
                  <a16:creationId xmlns:a16="http://schemas.microsoft.com/office/drawing/2014/main" id="{D721D3C5-2E10-4040-86CD-B02A3E4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392" y="555526"/>
              <a:ext cx="288032" cy="288032"/>
            </a:xfrm>
            <a:prstGeom prst="rect">
              <a:avLst/>
            </a:prstGeom>
          </p:spPr>
        </p:pic>
        <p:pic>
          <p:nvPicPr>
            <p:cNvPr id="113" name="Imagem 112">
              <a:extLst>
                <a:ext uri="{FF2B5EF4-FFF2-40B4-BE49-F238E27FC236}">
                  <a16:creationId xmlns:a16="http://schemas.microsoft.com/office/drawing/2014/main" id="{F2E6D8F4-2F73-47B4-AC5F-17544ECE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2400" y="555526"/>
              <a:ext cx="288032" cy="288032"/>
            </a:xfrm>
            <a:prstGeom prst="rect">
              <a:avLst/>
            </a:prstGeom>
          </p:spPr>
        </p:pic>
        <p:pic>
          <p:nvPicPr>
            <p:cNvPr id="114" name="Imagem 113">
              <a:extLst>
                <a:ext uri="{FF2B5EF4-FFF2-40B4-BE49-F238E27FC236}">
                  <a16:creationId xmlns:a16="http://schemas.microsoft.com/office/drawing/2014/main" id="{61D7B9BC-A043-4DD5-B8A0-569EE9D60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512" y="555526"/>
              <a:ext cx="288032" cy="288032"/>
            </a:xfrm>
            <a:prstGeom prst="rect">
              <a:avLst/>
            </a:prstGeom>
          </p:spPr>
        </p:pic>
        <p:pic>
          <p:nvPicPr>
            <p:cNvPr id="115" name="Imagem 114">
              <a:extLst>
                <a:ext uri="{FF2B5EF4-FFF2-40B4-BE49-F238E27FC236}">
                  <a16:creationId xmlns:a16="http://schemas.microsoft.com/office/drawing/2014/main" id="{E2C2496F-FF6F-4B39-B9E1-A2A69EA01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520" y="555526"/>
              <a:ext cx="288032" cy="288032"/>
            </a:xfrm>
            <a:prstGeom prst="rect">
              <a:avLst/>
            </a:prstGeom>
          </p:spPr>
        </p:pic>
        <p:pic>
          <p:nvPicPr>
            <p:cNvPr id="116" name="Imagem 115">
              <a:extLst>
                <a:ext uri="{FF2B5EF4-FFF2-40B4-BE49-F238E27FC236}">
                  <a16:creationId xmlns:a16="http://schemas.microsoft.com/office/drawing/2014/main" id="{21F90ADE-4E29-4628-B850-058EE3503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5866" y="555526"/>
              <a:ext cx="288032" cy="28803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6429C27-184E-41E8-AAFE-BCB6B6A6A733}"/>
                  </a:ext>
                </a:extLst>
              </p:cNvPr>
              <p:cNvSpPr txBox="1"/>
              <p:nvPr/>
            </p:nvSpPr>
            <p:spPr>
              <a:xfrm>
                <a:off x="7744776" y="1688034"/>
                <a:ext cx="748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6429C27-184E-41E8-AAFE-BCB6B6A6A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688034"/>
                <a:ext cx="748218" cy="276999"/>
              </a:xfrm>
              <a:prstGeom prst="rect">
                <a:avLst/>
              </a:prstGeom>
              <a:blipFill>
                <a:blip r:embed="rId11"/>
                <a:stretch>
                  <a:fillRect l="-3252" r="-650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069086E1-3836-4ABC-B7DE-6EBAC1702C87}"/>
                  </a:ext>
                </a:extLst>
              </p:cNvPr>
              <p:cNvSpPr txBox="1"/>
              <p:nvPr/>
            </p:nvSpPr>
            <p:spPr>
              <a:xfrm>
                <a:off x="7753971" y="2070416"/>
                <a:ext cx="796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069086E1-3836-4ABC-B7DE-6EBAC170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971" y="2070416"/>
                <a:ext cx="796307" cy="276999"/>
              </a:xfrm>
              <a:prstGeom prst="rect">
                <a:avLst/>
              </a:prstGeom>
              <a:blipFill>
                <a:blip r:embed="rId12"/>
                <a:stretch>
                  <a:fillRect l="-3053" r="-6107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14CCC5E8-A5E8-456F-B7D1-91600D4A6BA5}"/>
                  </a:ext>
                </a:extLst>
              </p:cNvPr>
              <p:cNvSpPr txBox="1"/>
              <p:nvPr/>
            </p:nvSpPr>
            <p:spPr>
              <a:xfrm>
                <a:off x="7586076" y="2438767"/>
                <a:ext cx="1142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14CCC5E8-A5E8-456F-B7D1-91600D4A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76" y="2438767"/>
                <a:ext cx="1142428" cy="276999"/>
              </a:xfrm>
              <a:prstGeom prst="rect">
                <a:avLst/>
              </a:prstGeom>
              <a:blipFill>
                <a:blip r:embed="rId13"/>
                <a:stretch>
                  <a:fillRect l="-2128" r="-3723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E276EC0-A58B-4574-88DC-9D04F316D41C}"/>
                  </a:ext>
                </a:extLst>
              </p:cNvPr>
              <p:cNvSpPr txBox="1"/>
              <p:nvPr/>
            </p:nvSpPr>
            <p:spPr>
              <a:xfrm>
                <a:off x="7535900" y="2807355"/>
                <a:ext cx="1162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9" name="CaixaDeTexto 118">
                <a:extLst>
                  <a:ext uri="{FF2B5EF4-FFF2-40B4-BE49-F238E27FC236}">
                    <a16:creationId xmlns:a16="http://schemas.microsoft.com/office/drawing/2014/main" id="{EE276EC0-A58B-4574-88DC-9D04F316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900" y="2807355"/>
                <a:ext cx="1162178" cy="276999"/>
              </a:xfrm>
              <a:prstGeom prst="rect">
                <a:avLst/>
              </a:prstGeom>
              <a:blipFill>
                <a:blip r:embed="rId14"/>
                <a:stretch>
                  <a:fillRect l="-4188" r="-4188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8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2" grpId="0"/>
      <p:bldP spid="117" grpId="0"/>
      <p:bldP spid="118" grpId="0"/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6467F3-8C8F-430A-A240-881AA019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804862"/>
            <a:ext cx="6010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24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12622</TotalTime>
  <Words>1272</Words>
  <Application>Microsoft Office PowerPoint</Application>
  <PresentationFormat>Apresentação na tela (16:9)</PresentationFormat>
  <Paragraphs>272</Paragraphs>
  <Slides>42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Segoe UI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thipanini94@gmail.com</cp:lastModifiedBy>
  <cp:revision>571</cp:revision>
  <dcterms:created xsi:type="dcterms:W3CDTF">2016-12-05T23:26:54Z</dcterms:created>
  <dcterms:modified xsi:type="dcterms:W3CDTF">2019-03-16T16:47:34Z</dcterms:modified>
</cp:coreProperties>
</file>