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424" r:id="rId4"/>
    <p:sldId id="261" r:id="rId5"/>
    <p:sldId id="377" r:id="rId6"/>
    <p:sldId id="600" r:id="rId7"/>
    <p:sldId id="327" r:id="rId8"/>
    <p:sldId id="597" r:id="rId9"/>
    <p:sldId id="598" r:id="rId10"/>
    <p:sldId id="599" r:id="rId11"/>
    <p:sldId id="554" r:id="rId12"/>
    <p:sldId id="555" r:id="rId13"/>
    <p:sldId id="601" r:id="rId14"/>
    <p:sldId id="603" r:id="rId15"/>
    <p:sldId id="604" r:id="rId16"/>
    <p:sldId id="556" r:id="rId17"/>
    <p:sldId id="557" r:id="rId18"/>
    <p:sldId id="602" r:id="rId19"/>
    <p:sldId id="605" r:id="rId20"/>
    <p:sldId id="558" r:id="rId21"/>
    <p:sldId id="606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1FB37"/>
    <a:srgbClr val="00CCFF"/>
    <a:srgbClr val="00FFFF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57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10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2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45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7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23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0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99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69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0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14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0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5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7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9.png"/><Relationship Id="rId21" Type="http://schemas.openxmlformats.org/officeDocument/2006/relationships/image" Target="../media/image43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Sistemas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Recomendação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3790F97-4AB8-4A68-912F-1E5CE0B21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373507"/>
            <a:ext cx="2873055" cy="28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83E06F-752D-486F-925C-FCFC9A13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557212"/>
            <a:ext cx="5762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Recomendações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Conteúdo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9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  <a:blipFill>
                <a:blip r:embed="rId7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  <a:blipFill>
                <a:blip r:embed="rId8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  <a:blipFill>
                <a:blip r:embed="rId10"/>
                <a:stretch>
                  <a:fillRect l="-769" t="-1710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9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822920C-2361-4502-8C17-227A0AC274D8}"/>
              </a:ext>
            </a:extLst>
          </p:cNvPr>
          <p:cNvSpPr txBox="1"/>
          <p:nvPr/>
        </p:nvSpPr>
        <p:spPr>
          <a:xfrm>
            <a:off x="3059832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EB59A5ED-40BB-4A8F-A8B3-E8B889D85427}"/>
              </a:ext>
            </a:extLst>
          </p:cNvPr>
          <p:cNvSpPr txBox="1"/>
          <p:nvPr/>
        </p:nvSpPr>
        <p:spPr>
          <a:xfrm>
            <a:off x="4211960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C3B1419D-314E-4D25-9A7E-B8DCA12263D7}"/>
              </a:ext>
            </a:extLst>
          </p:cNvPr>
          <p:cNvSpPr txBox="1"/>
          <p:nvPr/>
        </p:nvSpPr>
        <p:spPr>
          <a:xfrm>
            <a:off x="3059832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60963DF-A824-4F98-B42B-C06A67907E3E}"/>
              </a:ext>
            </a:extLst>
          </p:cNvPr>
          <p:cNvSpPr txBox="1"/>
          <p:nvPr/>
        </p:nvSpPr>
        <p:spPr>
          <a:xfrm>
            <a:off x="5436096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AB9CABD-1594-473D-93E4-64AE5C99DE7D}"/>
              </a:ext>
            </a:extLst>
          </p:cNvPr>
          <p:cNvSpPr txBox="1"/>
          <p:nvPr/>
        </p:nvSpPr>
        <p:spPr>
          <a:xfrm>
            <a:off x="5436096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DD3DFBB-A99B-4151-A652-5293ED1756A2}"/>
              </a:ext>
            </a:extLst>
          </p:cNvPr>
          <p:cNvSpPr txBox="1"/>
          <p:nvPr/>
        </p:nvSpPr>
        <p:spPr>
          <a:xfrm>
            <a:off x="5436096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B8396BAF-6A28-4193-A7BB-93BA0A551F4B}"/>
              </a:ext>
            </a:extLst>
          </p:cNvPr>
          <p:cNvSpPr txBox="1"/>
          <p:nvPr/>
        </p:nvSpPr>
        <p:spPr>
          <a:xfrm>
            <a:off x="6662700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EF504FB-1A15-4A17-97AE-6A644F56E090}"/>
              </a:ext>
            </a:extLst>
          </p:cNvPr>
          <p:cNvSpPr txBox="1"/>
          <p:nvPr/>
        </p:nvSpPr>
        <p:spPr>
          <a:xfrm>
            <a:off x="6662700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F935FC8-FA97-4A5C-B56E-AE6C4396EE3E}"/>
              </a:ext>
            </a:extLst>
          </p:cNvPr>
          <p:cNvSpPr txBox="1"/>
          <p:nvPr/>
        </p:nvSpPr>
        <p:spPr>
          <a:xfrm>
            <a:off x="5436096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26401E43-AAA4-4445-9B2B-F6723AEA6FC8}"/>
              </a:ext>
            </a:extLst>
          </p:cNvPr>
          <p:cNvSpPr txBox="1"/>
          <p:nvPr/>
        </p:nvSpPr>
        <p:spPr>
          <a:xfrm>
            <a:off x="3059832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819EACB-8C61-4480-B9E9-AEBE6A7874FC}"/>
              </a:ext>
            </a:extLst>
          </p:cNvPr>
          <p:cNvSpPr txBox="1"/>
          <p:nvPr/>
        </p:nvSpPr>
        <p:spPr>
          <a:xfrm>
            <a:off x="3059832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DCC8DA0-7E1A-4C33-B823-0D46AE747D31}"/>
              </a:ext>
            </a:extLst>
          </p:cNvPr>
          <p:cNvSpPr txBox="1"/>
          <p:nvPr/>
        </p:nvSpPr>
        <p:spPr>
          <a:xfrm>
            <a:off x="4211960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BE1D37A-B29F-4549-9B29-AE11031B6B74}"/>
              </a:ext>
            </a:extLst>
          </p:cNvPr>
          <p:cNvSpPr txBox="1"/>
          <p:nvPr/>
        </p:nvSpPr>
        <p:spPr>
          <a:xfrm>
            <a:off x="4211960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649972CB-2A6C-4A07-A192-EF641AFB127C}"/>
              </a:ext>
            </a:extLst>
          </p:cNvPr>
          <p:cNvSpPr txBox="1"/>
          <p:nvPr/>
        </p:nvSpPr>
        <p:spPr>
          <a:xfrm>
            <a:off x="3059832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A907861-A522-42CC-B8F9-3388F31D11F0}"/>
              </a:ext>
            </a:extLst>
          </p:cNvPr>
          <p:cNvSpPr txBox="1"/>
          <p:nvPr/>
        </p:nvSpPr>
        <p:spPr>
          <a:xfrm>
            <a:off x="4211960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D93B518-1566-439A-8E5A-0DDC52B8C72C}"/>
              </a:ext>
            </a:extLst>
          </p:cNvPr>
          <p:cNvSpPr txBox="1"/>
          <p:nvPr/>
        </p:nvSpPr>
        <p:spPr>
          <a:xfrm>
            <a:off x="5436096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6EA50526-F1AE-4698-9974-5847749B581A}"/>
              </a:ext>
            </a:extLst>
          </p:cNvPr>
          <p:cNvSpPr txBox="1"/>
          <p:nvPr/>
        </p:nvSpPr>
        <p:spPr>
          <a:xfrm>
            <a:off x="6662700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114C66A-56B0-4B77-9899-9898AA69EAA6}"/>
              </a:ext>
            </a:extLst>
          </p:cNvPr>
          <p:cNvSpPr txBox="1"/>
          <p:nvPr/>
        </p:nvSpPr>
        <p:spPr>
          <a:xfrm>
            <a:off x="6662700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E68A32AA-4006-4767-BF8E-43B3D0014A6A}"/>
              </a:ext>
            </a:extLst>
          </p:cNvPr>
          <p:cNvSpPr txBox="1"/>
          <p:nvPr/>
        </p:nvSpPr>
        <p:spPr>
          <a:xfrm>
            <a:off x="4211960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09A5EE05-AC37-4A75-B3F2-76F11F540E55}"/>
              </a:ext>
            </a:extLst>
          </p:cNvPr>
          <p:cNvSpPr txBox="1"/>
          <p:nvPr/>
        </p:nvSpPr>
        <p:spPr>
          <a:xfrm>
            <a:off x="6662700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16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9025E2-40C8-45E4-9926-5AF6ABC8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598"/>
            <a:ext cx="5580112" cy="191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0A56B565-360D-46CA-930F-9D91C10AC9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9952" y="732516"/>
                <a:ext cx="112844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</m:sub>
                      </m:sSub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0A56B565-360D-46CA-930F-9D91C10A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732516"/>
                <a:ext cx="112844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B84B4797-E9A7-45FB-BF42-C9366E1B5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064" y="732516"/>
                <a:ext cx="112844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B84B4797-E9A7-45FB-BF42-C9366E1B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732516"/>
                <a:ext cx="112844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7BC18EF0-19DF-46F7-9571-1F2D5F9A0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1162800"/>
            <a:ext cx="2070528" cy="203445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3641D6BA-B744-41A0-83AF-F7F1980ADABB}"/>
              </a:ext>
            </a:extLst>
          </p:cNvPr>
          <p:cNvSpPr/>
          <p:nvPr/>
        </p:nvSpPr>
        <p:spPr>
          <a:xfrm>
            <a:off x="2483768" y="2227758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A14528D-FF5A-48DE-BE87-8472813927A2}"/>
              </a:ext>
            </a:extLst>
          </p:cNvPr>
          <p:cNvSpPr/>
          <p:nvPr/>
        </p:nvSpPr>
        <p:spPr>
          <a:xfrm>
            <a:off x="5520960" y="2803822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C4CBDEB-D7E4-4A59-9A4A-21FB79E05FEA}"/>
              </a:ext>
            </a:extLst>
          </p:cNvPr>
          <p:cNvSpPr/>
          <p:nvPr/>
        </p:nvSpPr>
        <p:spPr>
          <a:xfrm>
            <a:off x="5520960" y="2227758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188991-6DCB-4F5D-B693-FD0BFC814D12}"/>
              </a:ext>
            </a:extLst>
          </p:cNvPr>
          <p:cNvSpPr/>
          <p:nvPr/>
        </p:nvSpPr>
        <p:spPr>
          <a:xfrm>
            <a:off x="4497488" y="1939726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6996FAB-6D90-4280-B5DD-57A25BAE7C05}"/>
              </a:ext>
            </a:extLst>
          </p:cNvPr>
          <p:cNvSpPr/>
          <p:nvPr/>
        </p:nvSpPr>
        <p:spPr>
          <a:xfrm>
            <a:off x="3501284" y="1939726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1DFEBEBD-C3F1-45AA-84E6-B6F4BC109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176" y="732516"/>
                <a:ext cx="112844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1DFEBEBD-C3F1-45AA-84E6-B6F4BC10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732516"/>
                <a:ext cx="1128444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A11BF9D4-EEB4-4E30-B874-5AC8E14751C0}"/>
              </a:ext>
            </a:extLst>
          </p:cNvPr>
          <p:cNvSpPr/>
          <p:nvPr/>
        </p:nvSpPr>
        <p:spPr>
          <a:xfrm>
            <a:off x="822314" y="1714823"/>
            <a:ext cx="1198104" cy="22914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9FA3FFC-AB6C-4BBB-B0B0-F858CDED1765}"/>
              </a:ext>
            </a:extLst>
          </p:cNvPr>
          <p:cNvSpPr/>
          <p:nvPr/>
        </p:nvSpPr>
        <p:spPr>
          <a:xfrm>
            <a:off x="6380680" y="1706655"/>
            <a:ext cx="1503688" cy="2330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A86594-727D-45C3-8ABB-AC2EA3089A30}"/>
                  </a:ext>
                </a:extLst>
              </p:cNvPr>
              <p:cNvSpPr txBox="1"/>
              <p:nvPr/>
            </p:nvSpPr>
            <p:spPr>
              <a:xfrm>
                <a:off x="7984926" y="1563638"/>
                <a:ext cx="960776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A86594-727D-45C3-8ABB-AC2EA30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26" y="1563638"/>
                <a:ext cx="960776" cy="569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83CEEE6-B2DE-48C2-90BB-834F37AEAF97}"/>
                  </a:ext>
                </a:extLst>
              </p:cNvPr>
              <p:cNvSpPr/>
              <p:nvPr/>
            </p:nvSpPr>
            <p:spPr>
              <a:xfrm>
                <a:off x="229346" y="1664846"/>
                <a:ext cx="532132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83CEEE6-B2DE-48C2-90BB-834F37AEA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6" y="1664846"/>
                <a:ext cx="532132" cy="3166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C8E2AFE0-CFB8-4EA6-9332-8AFF14AB4376}"/>
                  </a:ext>
                </a:extLst>
              </p:cNvPr>
              <p:cNvSpPr/>
              <p:nvPr/>
            </p:nvSpPr>
            <p:spPr>
              <a:xfrm>
                <a:off x="223207" y="1940708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C8E2AFE0-CFB8-4EA6-9332-8AFF14AB4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7" y="1940708"/>
                <a:ext cx="532133" cy="3166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CB964A-BBAB-4019-9E77-12FF3FD2CD80}"/>
                  </a:ext>
                </a:extLst>
              </p:cNvPr>
              <p:cNvSpPr/>
              <p:nvPr/>
            </p:nvSpPr>
            <p:spPr>
              <a:xfrm>
                <a:off x="220671" y="2215314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CB964A-BBAB-4019-9E77-12FF3FD2C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" y="2215314"/>
                <a:ext cx="532133" cy="3166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8E9E149-1157-4271-AA38-FA6BAF97E6E9}"/>
                  </a:ext>
                </a:extLst>
              </p:cNvPr>
              <p:cNvSpPr/>
              <p:nvPr/>
            </p:nvSpPr>
            <p:spPr>
              <a:xfrm>
                <a:off x="220671" y="2487275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8E9E149-1157-4271-AA38-FA6BAF97E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" y="2487275"/>
                <a:ext cx="532133" cy="3166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81B0CD37-ED8A-4349-9507-369EC3A35C1D}"/>
                  </a:ext>
                </a:extLst>
              </p:cNvPr>
              <p:cNvSpPr/>
              <p:nvPr/>
            </p:nvSpPr>
            <p:spPr>
              <a:xfrm>
                <a:off x="220671" y="2799133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81B0CD37-ED8A-4349-9507-369EC3A35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" y="2799133"/>
                <a:ext cx="532133" cy="3166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2">
                <a:extLst>
                  <a:ext uri="{FF2B5EF4-FFF2-40B4-BE49-F238E27FC236}">
                    <a16:creationId xmlns:a16="http://schemas.microsoft.com/office/drawing/2014/main" id="{785A4D4B-68A2-4A00-9FA0-951EBB08C5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9432" y="732516"/>
                <a:ext cx="165020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 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𝑓𝑒𝑎𝑡𝑢𝑟𝑒𝑠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Text Placeholder 2">
                <a:extLst>
                  <a:ext uri="{FF2B5EF4-FFF2-40B4-BE49-F238E27FC236}">
                    <a16:creationId xmlns:a16="http://schemas.microsoft.com/office/drawing/2014/main" id="{785A4D4B-68A2-4A00-9FA0-951EBB08C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432" y="732516"/>
                <a:ext cx="1650204" cy="276999"/>
              </a:xfrm>
              <a:prstGeom prst="rect">
                <a:avLst/>
              </a:prstGeom>
              <a:blipFill>
                <a:blip r:embed="rId14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029BE3CA-26B3-473C-B62D-B30259BA3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coletar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um set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Predizer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nota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no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ko-KR" sz="16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altLang="ko-KR" sz="16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altLang="ko-KR" sz="16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altLang="ko-KR" sz="16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altLang="ko-KR" sz="16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estrelas.</a:t>
                </a:r>
              </a:p>
            </p:txBody>
          </p:sp>
        </mc:Choice>
        <mc:Fallback xmlns="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029BE3CA-26B3-473C-B62D-B30259BA3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  <a:blipFill>
                <a:blip r:embed="rId15"/>
                <a:stretch>
                  <a:fillRect l="-385" t="-23077" r="-53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7A17B3B-9E88-4790-AF3A-957B8EE68647}"/>
                  </a:ext>
                </a:extLst>
              </p:cNvPr>
              <p:cNvSpPr/>
              <p:nvPr/>
            </p:nvSpPr>
            <p:spPr>
              <a:xfrm>
                <a:off x="2452503" y="1384387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7A17B3B-9E88-4790-AF3A-957B8EE6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03" y="1384387"/>
                <a:ext cx="535659" cy="3222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9E67476-2F69-4DFC-90B6-EBB714870196}"/>
                  </a:ext>
                </a:extLst>
              </p:cNvPr>
              <p:cNvSpPr/>
              <p:nvPr/>
            </p:nvSpPr>
            <p:spPr>
              <a:xfrm>
                <a:off x="3470018" y="1401434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9E67476-2F69-4DFC-90B6-EBB714870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18" y="1401434"/>
                <a:ext cx="535659" cy="3222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890C44D0-DE7F-4D44-BDC1-998C794F3255}"/>
                  </a:ext>
                </a:extLst>
              </p:cNvPr>
              <p:cNvSpPr/>
              <p:nvPr/>
            </p:nvSpPr>
            <p:spPr>
              <a:xfrm>
                <a:off x="4461128" y="1392555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890C44D0-DE7F-4D44-BDC1-998C794F3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128" y="1392555"/>
                <a:ext cx="535659" cy="3222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FC6DFC0C-3C1C-47A9-B895-8AF45CE4515C}"/>
                  </a:ext>
                </a:extLst>
              </p:cNvPr>
              <p:cNvSpPr/>
              <p:nvPr/>
            </p:nvSpPr>
            <p:spPr>
              <a:xfrm>
                <a:off x="5487940" y="1384387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FC6DFC0C-3C1C-47A9-B895-8AF45CE45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40" y="1384387"/>
                <a:ext cx="535659" cy="3222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tângulo 42">
            <a:extLst>
              <a:ext uri="{FF2B5EF4-FFF2-40B4-BE49-F238E27FC236}">
                <a16:creationId xmlns:a16="http://schemas.microsoft.com/office/drawing/2014/main" id="{F9DB0CDA-5263-4D01-A819-FD1275EFA5D9}"/>
              </a:ext>
            </a:extLst>
          </p:cNvPr>
          <p:cNvSpPr/>
          <p:nvPr/>
        </p:nvSpPr>
        <p:spPr>
          <a:xfrm>
            <a:off x="2469269" y="2215314"/>
            <a:ext cx="395851" cy="356435"/>
          </a:xfrm>
          <a:prstGeom prst="rect">
            <a:avLst/>
          </a:prstGeom>
          <a:noFill/>
          <a:ln>
            <a:solidFill>
              <a:srgbClr val="FF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F0E78F3-24AD-4408-B246-3F32EE2DCA1E}"/>
              </a:ext>
            </a:extLst>
          </p:cNvPr>
          <p:cNvSpPr/>
          <p:nvPr/>
        </p:nvSpPr>
        <p:spPr>
          <a:xfrm>
            <a:off x="6385312" y="2250510"/>
            <a:ext cx="1503688" cy="2330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FD27EAF-7892-41C5-8C6E-1BBB1ED2D249}"/>
                  </a:ext>
                </a:extLst>
              </p:cNvPr>
              <p:cNvSpPr txBox="1"/>
              <p:nvPr/>
            </p:nvSpPr>
            <p:spPr>
              <a:xfrm>
                <a:off x="822314" y="4042847"/>
                <a:ext cx="1212833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FD27EAF-7892-41C5-8C6E-1BBB1ED2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14" y="4042847"/>
                <a:ext cx="1212833" cy="6512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C6343D-8BD3-455E-8FF5-DA6491F69EE3}"/>
                  </a:ext>
                </a:extLst>
              </p:cNvPr>
              <p:cNvSpPr txBox="1"/>
              <p:nvPr/>
            </p:nvSpPr>
            <p:spPr>
              <a:xfrm>
                <a:off x="2237391" y="4042847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C6343D-8BD3-455E-8FF5-DA6491F6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91" y="4042847"/>
                <a:ext cx="948786" cy="6512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14A517F-E93D-4E0D-B633-DA515AF2CC2A}"/>
                  </a:ext>
                </a:extLst>
              </p:cNvPr>
              <p:cNvSpPr/>
              <p:nvPr/>
            </p:nvSpPr>
            <p:spPr>
              <a:xfrm>
                <a:off x="4728957" y="4119080"/>
                <a:ext cx="2869440" cy="423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6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6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=5×0.99=4.95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14A517F-E93D-4E0D-B633-DA515AF2C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7" y="4119080"/>
                <a:ext cx="2869440" cy="4237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42330AC-F0E1-4312-927B-9923205F8A48}"/>
              </a:ext>
            </a:extLst>
          </p:cNvPr>
          <p:cNvCxnSpPr/>
          <p:nvPr/>
        </p:nvCxnSpPr>
        <p:spPr>
          <a:xfrm>
            <a:off x="3347864" y="4371950"/>
            <a:ext cx="1296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1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 animBg="1"/>
      <p:bldP spid="20" grpId="0" animBg="1"/>
      <p:bldP spid="23" grpId="0" animBg="1"/>
      <p:bldP spid="24" grpId="0" animBg="1"/>
      <p:bldP spid="28" grpId="0" animBg="1"/>
      <p:bldP spid="29" grpId="0"/>
      <p:bldP spid="32" grpId="0" animBg="1"/>
      <p:bldP spid="33" grpId="0" animBg="1"/>
      <p:bldP spid="10" grpId="0"/>
      <p:bldP spid="11" grpId="0"/>
      <p:bldP spid="34" grpId="0"/>
      <p:bldP spid="35" grpId="0"/>
      <p:bldP spid="36" grpId="0"/>
      <p:bldP spid="37" grpId="0"/>
      <p:bldP spid="38" grpId="0"/>
      <p:bldP spid="39" grpId="0"/>
      <p:bldP spid="12" grpId="0"/>
      <p:bldP spid="40" grpId="0"/>
      <p:bldP spid="41" grpId="0"/>
      <p:bldP spid="42" grpId="0"/>
      <p:bldP spid="43" grpId="0" animBg="1"/>
      <p:bldP spid="44" grpId="0" animBg="1"/>
      <p:bldP spid="45" grpId="0"/>
      <p:bldP spid="4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63C5E4-722E-418E-8D45-BB4DF4EB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4"/>
            <a:ext cx="6238875" cy="3781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1EC54B-9B51-4318-BBF0-42F8383A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936523"/>
            <a:ext cx="1076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6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63C5E4-722E-418E-8D45-BB4DF4EB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4"/>
            <a:ext cx="6238875" cy="3781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D06B9D-305E-4A86-BB2A-BED97B88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915566"/>
            <a:ext cx="1057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A3B27C-51A7-4509-A648-E10406F6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598"/>
            <a:ext cx="5580112" cy="19197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997AD1-4BB3-4234-8632-B0EC5E6F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162800"/>
            <a:ext cx="2070528" cy="203445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FF5BEC6-4205-434B-BB68-723DE7E3BC44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F37D4D0-14BC-4AA4-B81F-2CC37F1510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Alice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=1)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definimos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F37D4D0-14BC-4AA4-B81F-2CC37F151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  <a:blipFill>
                <a:blip r:embed="rId5"/>
                <a:stretch>
                  <a:fillRect l="-231" t="-3846" b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902A6FC-B279-43A8-8C3B-6219C3854E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804" y="3859428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chegamos a esse valor? Como definir o set de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cada usuário?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902A6FC-B279-43A8-8C3B-6219C385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4" y="3859428"/>
                <a:ext cx="7923652" cy="476476"/>
              </a:xfrm>
              <a:prstGeom prst="rect">
                <a:avLst/>
              </a:prstGeom>
              <a:blipFill>
                <a:blip r:embed="rId6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7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6347675-56F1-4E11-B85D-CB975075F5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762414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6347675-56F1-4E11-B85D-CB975075F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62414"/>
                <a:ext cx="4759934" cy="276999"/>
              </a:xfrm>
              <a:prstGeom prst="rect">
                <a:avLst/>
              </a:prstGeom>
              <a:blipFill>
                <a:blip r:embed="rId3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E9C0684-47BE-46ED-8EBC-F0D8354AD6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075638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E9C0684-47BE-46ED-8EBC-F0D8354AD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75638"/>
                <a:ext cx="7106696" cy="460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7D5FDAB-06CD-4186-85F8-E9EDD16CAC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535970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vetor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7D5FDAB-06CD-4186-85F8-E9EDD16C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35970"/>
                <a:ext cx="7106696" cy="460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C556C47-3092-496C-A468-0E2D0F8C55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2916161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vetor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features 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C556C47-3092-496C-A468-0E2D0F8C5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2916161"/>
                <a:ext cx="7106696" cy="460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030755D5-2932-42C8-AE07-3F4382AEB9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3308360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predizer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rating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altLang="ko-KR" b="1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altLang="ko-KR" b="1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𝒋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030755D5-2932-42C8-AE07-3F4382AEB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3308360"/>
                <a:ext cx="7923652" cy="476476"/>
              </a:xfrm>
              <a:prstGeom prst="rect">
                <a:avLst/>
              </a:prstGeom>
              <a:blipFill>
                <a:blip r:embed="rId7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220745C-2C15-4860-A2F8-441F26E59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72" y="3767602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pelo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220745C-2C15-4860-A2F8-441F26E5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2" y="3767602"/>
                <a:ext cx="7106696" cy="460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04B3C03-16A4-4610-9A60-C640547C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305158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possui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um set de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04B3C03-16A4-4610-9A60-C640547C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305158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l="-384" t="-8696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5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𝒋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  <a:blipFill>
                <a:blip r:embed="rId3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/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Refazendo pergunta:</a:t>
                </a:r>
              </a:p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chegamos a esse valor? Como definir o set de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cada usuário?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  <a:blipFill>
                <a:blip r:embed="rId5"/>
                <a:stretch>
                  <a:fillRect l="-231" t="-14103" b="-21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Filmes avaliados pelo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  <a:blipFill>
                <a:blip r:embed="rId6"/>
                <a:stretch>
                  <a:fillRect r="-1878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CDD14B7-8ED5-4F27-B8F3-6B1C6E3B6C3A}"/>
              </a:ext>
            </a:extLst>
          </p:cNvPr>
          <p:cNvCxnSpPr/>
          <p:nvPr/>
        </p:nvCxnSpPr>
        <p:spPr>
          <a:xfrm flipV="1">
            <a:off x="2123728" y="3001158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AF3401C-6565-4EC3-8FB0-C056BEDF9F1D}"/>
              </a:ext>
            </a:extLst>
          </p:cNvPr>
          <p:cNvSpPr txBox="1">
            <a:spLocks/>
          </p:cNvSpPr>
          <p:nvPr/>
        </p:nvSpPr>
        <p:spPr>
          <a:xfrm>
            <a:off x="2555776" y="3367266"/>
            <a:ext cx="1296144" cy="4764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de filmes avaliados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988106-EEE4-4C58-9DFE-1B94402605F3}"/>
              </a:ext>
            </a:extLst>
          </p:cNvPr>
          <p:cNvCxnSpPr>
            <a:cxnSpLocks/>
          </p:cNvCxnSpPr>
          <p:nvPr/>
        </p:nvCxnSpPr>
        <p:spPr>
          <a:xfrm flipH="1" flipV="1">
            <a:off x="2915817" y="3081717"/>
            <a:ext cx="144015" cy="243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A12672D9-9F50-4B55-9E32-1620E9082CB0}"/>
              </a:ext>
            </a:extLst>
          </p:cNvPr>
          <p:cNvSpPr/>
          <p:nvPr/>
        </p:nvSpPr>
        <p:spPr>
          <a:xfrm rot="5400000">
            <a:off x="3925250" y="2355802"/>
            <a:ext cx="213381" cy="1080110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2341699-512A-4C48-9D7D-57C4AEA974E9}"/>
              </a:ext>
            </a:extLst>
          </p:cNvPr>
          <p:cNvSpPr txBox="1">
            <a:spLocks/>
          </p:cNvSpPr>
          <p:nvPr/>
        </p:nvSpPr>
        <p:spPr>
          <a:xfrm>
            <a:off x="3325576" y="3038722"/>
            <a:ext cx="1412728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Previsão de nota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Nota do </a:t>
                </a:r>
                <a:r>
                  <a:rPr lang="pt-BR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  <a:blipFill>
                <a:blip r:embed="rId7"/>
                <a:stretch>
                  <a:fillRect t="-19231" b="-25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2FA5879-6538-4B1F-B15D-D9ABC7E51D67}"/>
              </a:ext>
            </a:extLst>
          </p:cNvPr>
          <p:cNvCxnSpPr/>
          <p:nvPr/>
        </p:nvCxnSpPr>
        <p:spPr>
          <a:xfrm flipV="1">
            <a:off x="5004048" y="2810841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ave Direita 28">
            <a:extLst>
              <a:ext uri="{FF2B5EF4-FFF2-40B4-BE49-F238E27FC236}">
                <a16:creationId xmlns:a16="http://schemas.microsoft.com/office/drawing/2014/main" id="{61274900-67B1-4DA5-A681-83B367BDEB2B}"/>
              </a:ext>
            </a:extLst>
          </p:cNvPr>
          <p:cNvSpPr/>
          <p:nvPr/>
        </p:nvSpPr>
        <p:spPr>
          <a:xfrm rot="5400000">
            <a:off x="6523192" y="2371415"/>
            <a:ext cx="227374" cy="1486863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7ED5737-797B-4CBB-A5F7-2F57B23EDD8C}"/>
              </a:ext>
            </a:extLst>
          </p:cNvPr>
          <p:cNvSpPr txBox="1">
            <a:spLocks/>
          </p:cNvSpPr>
          <p:nvPr/>
        </p:nvSpPr>
        <p:spPr>
          <a:xfrm>
            <a:off x="5767945" y="3300270"/>
            <a:ext cx="1829149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Termo de regularização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3" grpId="0"/>
      <p:bldP spid="14" grpId="0"/>
      <p:bldP spid="15" grpId="0"/>
      <p:bldP spid="25" grpId="0" animBg="1"/>
      <p:bldP spid="26" grpId="0"/>
      <p:bldP spid="27" grpId="0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Filosofia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dentro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Matemática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define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fronteiras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1: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curvas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Referêcia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2: Bias x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Efeitos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hiperparâmetros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resolver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99D9791-DA4B-4948-BCF0-C976C0A9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13" y="953476"/>
            <a:ext cx="2520280" cy="252028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531F18D-7136-4F4F-A299-301B9D9A85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38930"/>
            <a:ext cx="1549371" cy="154937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F45FD4D-975F-4AB7-B662-06CDA90E1F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15766"/>
            <a:ext cx="1784704" cy="17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  <a:blipFill>
                <a:blip r:embed="rId7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  <a:blipFill>
                <a:blip r:embed="rId8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  <a:blipFill>
                <a:blip r:embed="rId10"/>
                <a:stretch>
                  <a:fillRect l="-769" t="-1710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4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  <a:blipFill>
                <a:blip r:embed="rId7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  <a:blipFill>
                <a:blip r:embed="rId8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  <a:blipFill>
                <a:blip r:embed="rId10"/>
                <a:stretch>
                  <a:fillRect l="-769" t="-1710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tângulo 89">
            <a:extLst>
              <a:ext uri="{FF2B5EF4-FFF2-40B4-BE49-F238E27FC236}">
                <a16:creationId xmlns:a16="http://schemas.microsoft.com/office/drawing/2014/main" id="{E3B24DD3-DF78-4E88-B18C-8E78C6F9BB10}"/>
              </a:ext>
            </a:extLst>
          </p:cNvPr>
          <p:cNvSpPr/>
          <p:nvPr/>
        </p:nvSpPr>
        <p:spPr>
          <a:xfrm>
            <a:off x="565584" y="1710577"/>
            <a:ext cx="2003099" cy="114857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C343260-C266-4EC0-BA9D-1FE72FD88C05}"/>
              </a:ext>
            </a:extLst>
          </p:cNvPr>
          <p:cNvSpPr/>
          <p:nvPr/>
        </p:nvSpPr>
        <p:spPr>
          <a:xfrm>
            <a:off x="565747" y="2898820"/>
            <a:ext cx="2002935" cy="78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F6E1CB40-CCEF-4947-AA74-820EC4E2F93F}"/>
              </a:ext>
            </a:extLst>
          </p:cNvPr>
          <p:cNvSpPr/>
          <p:nvPr/>
        </p:nvSpPr>
        <p:spPr>
          <a:xfrm>
            <a:off x="2737631" y="1717354"/>
            <a:ext cx="2003099" cy="114857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8AE135-9AAA-4D23-86E1-0852874FEE14}"/>
              </a:ext>
            </a:extLst>
          </p:cNvPr>
          <p:cNvSpPr/>
          <p:nvPr/>
        </p:nvSpPr>
        <p:spPr>
          <a:xfrm>
            <a:off x="5197393" y="1727535"/>
            <a:ext cx="2003099" cy="114857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E855639-6DB8-49DF-8938-751FD6C0409E}"/>
              </a:ext>
            </a:extLst>
          </p:cNvPr>
          <p:cNvSpPr/>
          <p:nvPr/>
        </p:nvSpPr>
        <p:spPr>
          <a:xfrm>
            <a:off x="2737631" y="2906292"/>
            <a:ext cx="2002935" cy="78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525646ED-879E-445C-A96B-2D86A22009C7}"/>
              </a:ext>
            </a:extLst>
          </p:cNvPr>
          <p:cNvSpPr/>
          <p:nvPr/>
        </p:nvSpPr>
        <p:spPr>
          <a:xfrm>
            <a:off x="5199968" y="2906292"/>
            <a:ext cx="2002935" cy="78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848A482E-1430-4DD3-B3A4-D9527C1A50CC}"/>
              </a:ext>
            </a:extLst>
          </p:cNvPr>
          <p:cNvGrpSpPr/>
          <p:nvPr/>
        </p:nvGrpSpPr>
        <p:grpSpPr>
          <a:xfrm>
            <a:off x="2849362" y="2542227"/>
            <a:ext cx="573506" cy="288032"/>
            <a:chOff x="8100392" y="555526"/>
            <a:chExt cx="573506" cy="288032"/>
          </a:xfrm>
        </p:grpSpPr>
        <p:pic>
          <p:nvPicPr>
            <p:cNvPr id="99" name="Imagem 98">
              <a:extLst>
                <a:ext uri="{FF2B5EF4-FFF2-40B4-BE49-F238E27FC236}">
                  <a16:creationId xmlns:a16="http://schemas.microsoft.com/office/drawing/2014/main" id="{715CC360-BCEA-4A28-8E1D-9D3D86665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00" name="Imagem 99">
              <a:extLst>
                <a:ext uri="{FF2B5EF4-FFF2-40B4-BE49-F238E27FC236}">
                  <a16:creationId xmlns:a16="http://schemas.microsoft.com/office/drawing/2014/main" id="{8C9E909E-A3DB-4CBA-8CF4-F1A38384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EC0261C8-A817-4A45-AEA2-A4832FB9E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1A3F375F-1865-4DB9-8387-EF0141D40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78B5FEA5-8B10-4AEE-8F0A-5B09376BB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3947C8EB-6850-4810-BF3E-5F24799DC837}"/>
              </a:ext>
            </a:extLst>
          </p:cNvPr>
          <p:cNvGrpSpPr/>
          <p:nvPr/>
        </p:nvGrpSpPr>
        <p:grpSpPr>
          <a:xfrm>
            <a:off x="4044439" y="2170386"/>
            <a:ext cx="504160" cy="288032"/>
            <a:chOff x="8100392" y="879562"/>
            <a:chExt cx="504160" cy="288032"/>
          </a:xfrm>
        </p:grpSpPr>
        <p:pic>
          <p:nvPicPr>
            <p:cNvPr id="105" name="Imagem 104">
              <a:extLst>
                <a:ext uri="{FF2B5EF4-FFF2-40B4-BE49-F238E27FC236}">
                  <a16:creationId xmlns:a16="http://schemas.microsoft.com/office/drawing/2014/main" id="{C8F25B11-6710-4E9E-B763-4734A05D3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06" name="Imagem 105">
              <a:extLst>
                <a:ext uri="{FF2B5EF4-FFF2-40B4-BE49-F238E27FC236}">
                  <a16:creationId xmlns:a16="http://schemas.microsoft.com/office/drawing/2014/main" id="{2FBD2731-C7D6-4AB8-A9E6-3770C7229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07" name="Imagem 106">
              <a:extLst>
                <a:ext uri="{FF2B5EF4-FFF2-40B4-BE49-F238E27FC236}">
                  <a16:creationId xmlns:a16="http://schemas.microsoft.com/office/drawing/2014/main" id="{77DEBB88-354D-4AF7-B996-A81AB0B1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08" name="Imagem 107">
              <a:extLst>
                <a:ext uri="{FF2B5EF4-FFF2-40B4-BE49-F238E27FC236}">
                  <a16:creationId xmlns:a16="http://schemas.microsoft.com/office/drawing/2014/main" id="{0C309070-31D2-4AFB-8DC7-C0FB74955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109" name="Imagem 108">
            <a:extLst>
              <a:ext uri="{FF2B5EF4-FFF2-40B4-BE49-F238E27FC236}">
                <a16:creationId xmlns:a16="http://schemas.microsoft.com/office/drawing/2014/main" id="{B2015FA4-A7C3-4516-A03C-57ADDE960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0655"/>
            <a:ext cx="267494" cy="267494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8333D279-7646-40D1-A26D-C7DA42F6C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0" y="2595613"/>
            <a:ext cx="288032" cy="288032"/>
          </a:xfrm>
          <a:prstGeom prst="rect">
            <a:avLst/>
          </a:prstGeom>
        </p:spPr>
      </p:pic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A6815088-05B9-49D2-A673-EAB31EAF71D5}"/>
              </a:ext>
            </a:extLst>
          </p:cNvPr>
          <p:cNvGrpSpPr/>
          <p:nvPr/>
        </p:nvGrpSpPr>
        <p:grpSpPr>
          <a:xfrm>
            <a:off x="6539051" y="3359537"/>
            <a:ext cx="573506" cy="288032"/>
            <a:chOff x="8100392" y="555526"/>
            <a:chExt cx="573506" cy="288032"/>
          </a:xfrm>
        </p:grpSpPr>
        <p:pic>
          <p:nvPicPr>
            <p:cNvPr id="112" name="Imagem 111">
              <a:extLst>
                <a:ext uri="{FF2B5EF4-FFF2-40B4-BE49-F238E27FC236}">
                  <a16:creationId xmlns:a16="http://schemas.microsoft.com/office/drawing/2014/main" id="{D721D3C5-2E10-4040-86CD-B02A3E4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13" name="Imagem 112">
              <a:extLst>
                <a:ext uri="{FF2B5EF4-FFF2-40B4-BE49-F238E27FC236}">
                  <a16:creationId xmlns:a16="http://schemas.microsoft.com/office/drawing/2014/main" id="{F2E6D8F4-2F73-47B4-AC5F-17544ECE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114" name="Imagem 113">
              <a:extLst>
                <a:ext uri="{FF2B5EF4-FFF2-40B4-BE49-F238E27FC236}">
                  <a16:creationId xmlns:a16="http://schemas.microsoft.com/office/drawing/2014/main" id="{61D7B9BC-A043-4DD5-B8A0-569EE9D60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115" name="Imagem 114">
              <a:extLst>
                <a:ext uri="{FF2B5EF4-FFF2-40B4-BE49-F238E27FC236}">
                  <a16:creationId xmlns:a16="http://schemas.microsoft.com/office/drawing/2014/main" id="{E2C2496F-FF6F-4B39-B9E1-A2A69EA01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116" name="Imagem 115">
              <a:extLst>
                <a:ext uri="{FF2B5EF4-FFF2-40B4-BE49-F238E27FC236}">
                  <a16:creationId xmlns:a16="http://schemas.microsoft.com/office/drawing/2014/main" id="{21F90ADE-4E29-4628-B850-058EE350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6429C27-184E-41E8-AAFE-BCB6B6A6A733}"/>
                  </a:ext>
                </a:extLst>
              </p:cNvPr>
              <p:cNvSpPr txBox="1"/>
              <p:nvPr/>
            </p:nvSpPr>
            <p:spPr>
              <a:xfrm>
                <a:off x="7744776" y="1688034"/>
                <a:ext cx="748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6429C27-184E-41E8-AAFE-BCB6B6A6A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688034"/>
                <a:ext cx="748218" cy="276999"/>
              </a:xfrm>
              <a:prstGeom prst="rect">
                <a:avLst/>
              </a:prstGeom>
              <a:blipFill>
                <a:blip r:embed="rId11"/>
                <a:stretch>
                  <a:fillRect l="-3252" r="-6504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069086E1-3836-4ABC-B7DE-6EBAC1702C87}"/>
                  </a:ext>
                </a:extLst>
              </p:cNvPr>
              <p:cNvSpPr txBox="1"/>
              <p:nvPr/>
            </p:nvSpPr>
            <p:spPr>
              <a:xfrm>
                <a:off x="7753971" y="2070416"/>
                <a:ext cx="796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069086E1-3836-4ABC-B7DE-6EBAC170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71" y="2070416"/>
                <a:ext cx="796307" cy="276999"/>
              </a:xfrm>
              <a:prstGeom prst="rect">
                <a:avLst/>
              </a:prstGeom>
              <a:blipFill>
                <a:blip r:embed="rId12"/>
                <a:stretch>
                  <a:fillRect l="-3053" r="-6107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14CCC5E8-A5E8-456F-B7D1-91600D4A6BA5}"/>
                  </a:ext>
                </a:extLst>
              </p:cNvPr>
              <p:cNvSpPr txBox="1"/>
              <p:nvPr/>
            </p:nvSpPr>
            <p:spPr>
              <a:xfrm>
                <a:off x="7586076" y="2438767"/>
                <a:ext cx="1142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14CCC5E8-A5E8-456F-B7D1-91600D4A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76" y="2438767"/>
                <a:ext cx="1142428" cy="276999"/>
              </a:xfrm>
              <a:prstGeom prst="rect">
                <a:avLst/>
              </a:prstGeom>
              <a:blipFill>
                <a:blip r:embed="rId13"/>
                <a:stretch>
                  <a:fillRect l="-2128" r="-3723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EE276EC0-A58B-4574-88DC-9D04F316D41C}"/>
                  </a:ext>
                </a:extLst>
              </p:cNvPr>
              <p:cNvSpPr txBox="1"/>
              <p:nvPr/>
            </p:nvSpPr>
            <p:spPr>
              <a:xfrm>
                <a:off x="7535900" y="2807355"/>
                <a:ext cx="1162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EE276EC0-A58B-4574-88DC-9D04F316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900" y="2807355"/>
                <a:ext cx="1162178" cy="276999"/>
              </a:xfrm>
              <a:prstGeom prst="rect">
                <a:avLst/>
              </a:prstGeom>
              <a:blipFill>
                <a:blip r:embed="rId14"/>
                <a:stretch>
                  <a:fillRect l="-4188" r="-4188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8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2" grpId="0"/>
      <p:bldP spid="117" grpId="0"/>
      <p:bldP spid="118" grpId="0"/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6467F3-8C8F-430A-A240-881AA019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804862"/>
            <a:ext cx="6010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24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12380</TotalTime>
  <Words>512</Words>
  <Application>Microsoft Office PowerPoint</Application>
  <PresentationFormat>Apresentação na tela (16:9)</PresentationFormat>
  <Paragraphs>122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551</cp:revision>
  <dcterms:created xsi:type="dcterms:W3CDTF">2016-12-05T23:26:54Z</dcterms:created>
  <dcterms:modified xsi:type="dcterms:W3CDTF">2019-03-13T20:50:27Z</dcterms:modified>
</cp:coreProperties>
</file>