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4/29/14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4/29/14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59" y="-77796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	     GET SWOLE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b="1" dirty="0" smtClean="0"/>
              <a:t>Purpose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Easy-to-use app that allows you create your own workouts, manage your workout schedule, and track your progress.</a:t>
            </a:r>
          </a:p>
          <a:p>
            <a:endParaRPr lang="en-US" dirty="0" smtClean="0"/>
          </a:p>
          <a:p>
            <a:pPr marL="118872" indent="0">
              <a:buNone/>
            </a:pPr>
            <a:r>
              <a:rPr lang="en-US" b="1" dirty="0" smtClean="0"/>
              <a:t>Functions</a:t>
            </a:r>
            <a:endParaRPr lang="en-US" dirty="0" smtClean="0"/>
          </a:p>
          <a:p>
            <a:r>
              <a:rPr lang="en-US" dirty="0" smtClean="0"/>
              <a:t>Create Custom Workouts</a:t>
            </a:r>
          </a:p>
          <a:p>
            <a:r>
              <a:rPr lang="en-US" dirty="0" smtClean="0"/>
              <a:t>Keep Workout Logs</a:t>
            </a:r>
          </a:p>
          <a:p>
            <a:r>
              <a:rPr lang="en-US" dirty="0" smtClean="0"/>
              <a:t>See Calendar w/ Workouts Scheduled</a:t>
            </a:r>
          </a:p>
          <a:p>
            <a:r>
              <a:rPr lang="en-US" dirty="0" smtClean="0"/>
              <a:t>Notifications on Daily Workouts</a:t>
            </a:r>
          </a:p>
          <a:p>
            <a:r>
              <a:rPr lang="en-US" dirty="0" smtClean="0"/>
              <a:t>Set Goals and Track Progress</a:t>
            </a:r>
          </a:p>
          <a:p>
            <a:r>
              <a:rPr lang="en-US" dirty="0" smtClean="0"/>
              <a:t>Share workouts with others</a:t>
            </a:r>
          </a:p>
          <a:p>
            <a:endParaRPr lang="en-US" dirty="0"/>
          </a:p>
        </p:txBody>
      </p:sp>
      <p:pic>
        <p:nvPicPr>
          <p:cNvPr id="4" name="Picture 3" descr="get_swole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5"/>
            <a:ext cx="1407641" cy="140764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3254" y="385596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000" dirty="0" smtClean="0">
                <a:solidFill>
                  <a:srgbClr val="FF0000"/>
                </a:solidFill>
              </a:rPr>
              <a:t>Cameron Price, Andrew Pillsbury, Patricia </a:t>
            </a:r>
            <a:r>
              <a:rPr lang="en-US" sz="2000" dirty="0" err="1" smtClean="0">
                <a:solidFill>
                  <a:srgbClr val="FF0000"/>
                </a:solidFill>
              </a:rPr>
              <a:t>Neckowicz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85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9</TotalTime>
  <Words>59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Module</vt:lpstr>
      <vt:lpstr>      GET SWOLE</vt:lpstr>
    </vt:vector>
  </TitlesOfParts>
  <Company>St. Margaret's Episcopal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GET SWOLE</dc:title>
  <dc:creator>Cameron Price</dc:creator>
  <cp:lastModifiedBy>Cameron Price</cp:lastModifiedBy>
  <cp:revision>1</cp:revision>
  <dcterms:created xsi:type="dcterms:W3CDTF">2014-04-30T01:19:00Z</dcterms:created>
  <dcterms:modified xsi:type="dcterms:W3CDTF">2014-04-30T01:28:29Z</dcterms:modified>
</cp:coreProperties>
</file>