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0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5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F32B-FBB3-0645-BD71-292A30FC7C81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F32B-FBB3-0645-BD71-292A30FC7C81}" type="datetimeFigureOut">
              <a:rPr lang="en-US" smtClean="0"/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5A0F-7EC8-4E47-B0E8-E3A5C7B52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33848" y="2949306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98993" y="3220287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64138" y="3485397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29283" y="3750507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83733" y="3516658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35315" y="2969133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00460" y="3240114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65605" y="3505224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30750" y="3770334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090743" y="3147612"/>
            <a:ext cx="676817" cy="28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289603" y="3370936"/>
            <a:ext cx="708214" cy="145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87288" y="3637796"/>
            <a:ext cx="8791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42504" y="3807057"/>
            <a:ext cx="1182687" cy="112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66452" y="3098924"/>
            <a:ext cx="168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629283" y="3372651"/>
            <a:ext cx="168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94428" y="3624473"/>
            <a:ext cx="168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10728" y="3903575"/>
            <a:ext cx="168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831756" y="1320731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96901" y="1591712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62046" y="1856822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27191" y="2121932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33223" y="1340558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98368" y="1611539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63513" y="1876649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28658" y="2141759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264360" y="1470349"/>
            <a:ext cx="168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27191" y="1744076"/>
            <a:ext cx="168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892336" y="1995898"/>
            <a:ext cx="168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08636" y="2275000"/>
            <a:ext cx="168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043493" y="2538898"/>
            <a:ext cx="19830" cy="1085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799280" y="2393368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555072" y="1996106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303880" y="1750367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724873" y="2483650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80660" y="2338123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236452" y="1940861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985260" y="1695122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795596" y="1876684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102606" y="1507638"/>
            <a:ext cx="676817" cy="28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301466" y="1730962"/>
            <a:ext cx="708214" cy="145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399151" y="1997822"/>
            <a:ext cx="8791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54367" y="2167083"/>
            <a:ext cx="1182687" cy="112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204431" y="1750367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310210" y="2082453"/>
            <a:ext cx="778919" cy="16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055356" y="1942507"/>
            <a:ext cx="10337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781753" y="1716109"/>
            <a:ext cx="1307376" cy="122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66935" y="1458950"/>
            <a:ext cx="1522194" cy="23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30313" y="1801304"/>
            <a:ext cx="122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Weather(t)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30313" y="3412471"/>
            <a:ext cx="141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Weather(t-4)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2794773" y="4602440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059918" y="4873421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325063" y="5138531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590208" y="5403641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744658" y="5169792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096240" y="4622267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361385" y="4893248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626530" y="5158358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891675" y="5423468"/>
            <a:ext cx="265145" cy="2651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2051668" y="4800746"/>
            <a:ext cx="676817" cy="28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2250528" y="5024070"/>
            <a:ext cx="708214" cy="145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348213" y="5290930"/>
            <a:ext cx="8791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203429" y="5460191"/>
            <a:ext cx="1182687" cy="112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227377" y="4752058"/>
            <a:ext cx="168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590208" y="5025785"/>
            <a:ext cx="168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855353" y="5277607"/>
            <a:ext cx="168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071653" y="5556709"/>
            <a:ext cx="1688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6004418" y="4192032"/>
            <a:ext cx="19830" cy="1085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5760205" y="4046502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5515997" y="3649240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5264805" y="3403501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3685798" y="4136784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441585" y="3991257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3197377" y="3593995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946185" y="3348256"/>
            <a:ext cx="0" cy="10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30313" y="5080334"/>
            <a:ext cx="141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Weather(t-8)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587675" y="1716109"/>
            <a:ext cx="14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Weather(t+1)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686193" y="5743727"/>
            <a:ext cx="15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910931" y="5743727"/>
            <a:ext cx="15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6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Dartmouth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Pillsbury</dc:creator>
  <cp:lastModifiedBy>Andrew Pillsbury</cp:lastModifiedBy>
  <cp:revision>2</cp:revision>
  <dcterms:created xsi:type="dcterms:W3CDTF">2014-11-16T03:17:00Z</dcterms:created>
  <dcterms:modified xsi:type="dcterms:W3CDTF">2014-11-16T03:35:26Z</dcterms:modified>
</cp:coreProperties>
</file>