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F32B-FBB3-0645-BD71-292A30FC7C8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53961" y="1294881"/>
            <a:ext cx="8213161" cy="4910511"/>
            <a:chOff x="328621" y="1294881"/>
            <a:chExt cx="8213161" cy="4910511"/>
          </a:xfrm>
        </p:grpSpPr>
        <p:grpSp>
          <p:nvGrpSpPr>
            <p:cNvPr id="3" name="Group 2"/>
            <p:cNvGrpSpPr/>
            <p:nvPr/>
          </p:nvGrpSpPr>
          <p:grpSpPr>
            <a:xfrm>
              <a:off x="328621" y="1294881"/>
              <a:ext cx="8213161" cy="4910511"/>
              <a:chOff x="328621" y="1294881"/>
              <a:chExt cx="8213161" cy="491051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3848" y="2911594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098993" y="3182575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364138" y="3447685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29283" y="3712795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83733" y="3478946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135315" y="2931421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400460" y="3202402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65605" y="3467512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930750" y="3732622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2090743" y="3147612"/>
                <a:ext cx="676817" cy="282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289603" y="3370936"/>
                <a:ext cx="708214" cy="14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2387288" y="3637796"/>
                <a:ext cx="8791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242504" y="3807057"/>
                <a:ext cx="1182687" cy="1127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266452" y="3098924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629283" y="3372651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894428" y="3624473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110728" y="3903575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831756" y="1294881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96901" y="1565862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362046" y="1830972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27191" y="2096082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133223" y="1314708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398368" y="1585689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663513" y="1850799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28658" y="2115909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3264360" y="1470349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627191" y="1744076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3892336" y="1995898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108636" y="2275000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6043493" y="2538898"/>
                <a:ext cx="19830" cy="1085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799280" y="2393368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555072" y="1996106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5303880" y="1750367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3724873" y="2483650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3480660" y="2338123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3236452" y="1940861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2985260" y="1695122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1795596" y="1850834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2102606" y="1507638"/>
                <a:ext cx="676817" cy="282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301466" y="1730962"/>
                <a:ext cx="708214" cy="14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2399151" y="1997822"/>
                <a:ext cx="8791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254367" y="2167083"/>
                <a:ext cx="1182687" cy="1127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7189683" y="1647017"/>
                <a:ext cx="383244" cy="38324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V="1">
                <a:off x="6310210" y="2082453"/>
                <a:ext cx="778919" cy="1692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6055356" y="1942507"/>
                <a:ext cx="10337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5781753" y="1716109"/>
                <a:ext cx="1307376" cy="1228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5566935" y="1458950"/>
                <a:ext cx="1522194" cy="2361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81062" y="1801304"/>
                <a:ext cx="712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X(n)</a:t>
                </a:r>
                <a:endParaRPr lang="en-US" sz="24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28621" y="3412471"/>
                <a:ext cx="962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X(n-6)</a:t>
                </a:r>
                <a:endParaRPr lang="en-US" sz="2400" b="1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794773" y="4560018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059918" y="4830999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325063" y="5096109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590208" y="5361219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744658" y="5127370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096240" y="4579845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361385" y="4850826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626530" y="5115936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891675" y="5381046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2051668" y="4800746"/>
                <a:ext cx="676817" cy="282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2250528" y="5024070"/>
                <a:ext cx="708214" cy="14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348213" y="5290930"/>
                <a:ext cx="8791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2203429" y="5460191"/>
                <a:ext cx="1182687" cy="1127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3227377" y="4752058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590208" y="5025785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855353" y="5277607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4071653" y="5556709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H="1" flipV="1">
                <a:off x="6004418" y="4192032"/>
                <a:ext cx="19830" cy="1085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5760205" y="4046502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5515997" y="3649240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5264805" y="3403501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3685798" y="4136784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3441585" y="3991257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197377" y="3593995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946185" y="3348256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7587675" y="1716109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/>
                  <a:t>Y(t+1</a:t>
                </a:r>
                <a:r>
                  <a:rPr lang="en-US" sz="2400" b="1" dirty="0" smtClean="0"/>
                  <a:t>)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686193" y="5743727"/>
                <a:ext cx="2081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Hidden Layer 1</a:t>
                </a:r>
                <a:endParaRPr lang="en-US" sz="2400" b="1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910931" y="5743727"/>
                <a:ext cx="2081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Hidden Layer 2</a:t>
                </a:r>
                <a:endParaRPr lang="en-US" sz="2400" b="1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419977" y="5083126"/>
              <a:ext cx="962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X(n-7)</a:t>
              </a:r>
              <a:endParaRPr lang="en-US" sz="24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961" y="2393368"/>
            <a:ext cx="15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92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Pillsbury</dc:creator>
  <cp:lastModifiedBy>Bulbwheatie</cp:lastModifiedBy>
  <cp:revision>6</cp:revision>
  <dcterms:created xsi:type="dcterms:W3CDTF">2014-11-16T03:17:00Z</dcterms:created>
  <dcterms:modified xsi:type="dcterms:W3CDTF">2014-11-21T18:38:08Z</dcterms:modified>
</cp:coreProperties>
</file>