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9B39-5707-4FD5-8520-73696EAC635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689F-58F8-4510-A17D-16E99E8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067300" y="2362200"/>
            <a:ext cx="23622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Day 3 Weather Data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5257800"/>
            <a:ext cx="1905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Location 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Location-Independent </a:t>
            </a:r>
            <a:r>
              <a:rPr lang="en-US" sz="3400" b="1" dirty="0"/>
              <a:t>W</a:t>
            </a:r>
            <a:r>
              <a:rPr lang="en-US" sz="3400" b="1" dirty="0" smtClean="0"/>
              <a:t>eather Forecasting</a:t>
            </a:r>
            <a:endParaRPr lang="en-US" sz="3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3000" dirty="0" smtClean="0"/>
              <a:t>Dynamic Neural Network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4343400"/>
            <a:ext cx="2286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Model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5638800"/>
            <a:ext cx="1905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Location 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300" y="3352800"/>
            <a:ext cx="1905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Location 10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33500" y="4800600"/>
            <a:ext cx="152400" cy="15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3500" y="4419600"/>
            <a:ext cx="152400" cy="15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3500" y="4038600"/>
            <a:ext cx="152400" cy="15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14600" y="4953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>
            <a:off x="6057900" y="4996934"/>
            <a:ext cx="914400" cy="260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579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686300" y="2667000"/>
            <a:ext cx="23622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Day 2 Weather Data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381500" y="2971800"/>
            <a:ext cx="23622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Day 1 Weather Data</a:t>
            </a:r>
            <a:endParaRPr lang="en-US" b="1" dirty="0"/>
          </a:p>
        </p:txBody>
      </p:sp>
      <p:sp>
        <p:nvSpPr>
          <p:cNvPr id="23" name="Down Arrow 22"/>
          <p:cNvSpPr/>
          <p:nvPr/>
        </p:nvSpPr>
        <p:spPr>
          <a:xfrm>
            <a:off x="4686300" y="3505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481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7200900" y="4343400"/>
            <a:ext cx="1485900" cy="1524000"/>
          </a:xfrm>
          <a:prstGeom prst="roundRect">
            <a:avLst/>
          </a:prstGeom>
          <a:solidFill>
            <a:srgbClr val="FBD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Temp.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Rain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Wind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28575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Historical weather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01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Location-Independent Weather Forecasting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Location-Independent Weather Forecasting</dc:title>
  <dc:creator>Bulbwheatie</dc:creator>
  <cp:lastModifiedBy>Bulbwheatie</cp:lastModifiedBy>
  <cp:revision>3</cp:revision>
  <dcterms:created xsi:type="dcterms:W3CDTF">2014-09-30T20:27:27Z</dcterms:created>
  <dcterms:modified xsi:type="dcterms:W3CDTF">2014-09-30T20:52:23Z</dcterms:modified>
</cp:coreProperties>
</file>