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8807-941D-734E-9C62-56F3CBF762B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683A-DB5D-8A40-B87C-CFE9B93D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8807-941D-734E-9C62-56F3CBF762B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683A-DB5D-8A40-B87C-CFE9B93D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8807-941D-734E-9C62-56F3CBF762B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683A-DB5D-8A40-B87C-CFE9B93D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6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8807-941D-734E-9C62-56F3CBF762B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683A-DB5D-8A40-B87C-CFE9B93D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1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8807-941D-734E-9C62-56F3CBF762B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683A-DB5D-8A40-B87C-CFE9B93D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8807-941D-734E-9C62-56F3CBF762B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683A-DB5D-8A40-B87C-CFE9B93D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8807-941D-734E-9C62-56F3CBF762B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683A-DB5D-8A40-B87C-CFE9B93D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8807-941D-734E-9C62-56F3CBF762B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683A-DB5D-8A40-B87C-CFE9B93D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8807-941D-734E-9C62-56F3CBF762B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683A-DB5D-8A40-B87C-CFE9B93D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8807-941D-734E-9C62-56F3CBF762B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683A-DB5D-8A40-B87C-CFE9B93D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8807-941D-734E-9C62-56F3CBF762B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683A-DB5D-8A40-B87C-CFE9B93D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7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8807-941D-734E-9C62-56F3CBF762BB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683A-DB5D-8A40-B87C-CFE9B93D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0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Location Independent</a:t>
            </a:r>
            <a:br>
              <a:rPr lang="en-US" dirty="0" smtClean="0"/>
            </a:br>
            <a:r>
              <a:rPr lang="en-US" dirty="0" smtClean="0"/>
              <a:t>Weather Forecasting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Rebecca Leong and </a:t>
            </a:r>
            <a:r>
              <a:rPr lang="en-US" dirty="0" smtClean="0"/>
              <a:t>Andrew Pillsbury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0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-US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7" y="506106"/>
            <a:ext cx="7351366" cy="4594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390" y="148568"/>
            <a:ext cx="1923781" cy="716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00" y="5100709"/>
            <a:ext cx="8629887" cy="1403137"/>
          </a:xfrm>
        </p:spPr>
        <p:txBody>
          <a:bodyPr>
            <a:no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</a:rPr>
              <a:t>9 </a:t>
            </a:r>
            <a:r>
              <a:rPr lang="en-US" sz="1700" b="1" dirty="0" smtClean="0">
                <a:solidFill>
                  <a:schemeClr val="tx1"/>
                </a:solidFill>
              </a:rPr>
              <a:t>Cities</a:t>
            </a:r>
            <a:r>
              <a:rPr lang="en-US" sz="1700" dirty="0" smtClean="0">
                <a:solidFill>
                  <a:schemeClr val="tx1"/>
                </a:solidFill>
              </a:rPr>
              <a:t>: One from each climatological region in the continental United States</a:t>
            </a:r>
          </a:p>
          <a:p>
            <a:pPr algn="l"/>
            <a:r>
              <a:rPr lang="en-US" sz="1700" b="1" dirty="0" smtClean="0">
                <a:solidFill>
                  <a:schemeClr val="tx1"/>
                </a:solidFill>
              </a:rPr>
              <a:t>8760 Readings per City</a:t>
            </a:r>
            <a:r>
              <a:rPr lang="en-US" sz="1700" dirty="0" smtClean="0">
                <a:solidFill>
                  <a:schemeClr val="tx1"/>
                </a:solidFill>
              </a:rPr>
              <a:t>: one every hour in 2013 </a:t>
            </a:r>
            <a:endParaRPr lang="en-US" sz="1700" dirty="0">
              <a:solidFill>
                <a:schemeClr val="tx1"/>
              </a:solidFill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6 F</a:t>
            </a:r>
            <a:r>
              <a:rPr lang="en-US" sz="1700" b="1" dirty="0" smtClean="0">
                <a:solidFill>
                  <a:schemeClr val="tx1"/>
                </a:solidFill>
              </a:rPr>
              <a:t>eatures per Reading</a:t>
            </a:r>
            <a:r>
              <a:rPr lang="en-US" sz="1700" dirty="0" smtClean="0">
                <a:solidFill>
                  <a:schemeClr val="tx1"/>
                </a:solidFill>
              </a:rPr>
              <a:t>: </a:t>
            </a:r>
            <a:r>
              <a:rPr lang="en-US" sz="1700" dirty="0">
                <a:solidFill>
                  <a:schemeClr val="tx1"/>
                </a:solidFill>
              </a:rPr>
              <a:t>temperature, dew </a:t>
            </a:r>
            <a:r>
              <a:rPr lang="en-US" sz="1700" dirty="0" smtClean="0">
                <a:solidFill>
                  <a:schemeClr val="tx1"/>
                </a:solidFill>
              </a:rPr>
              <a:t>point, visibility, wind speed, wind direction, pressure</a:t>
            </a:r>
          </a:p>
          <a:p>
            <a:pPr algn="l"/>
            <a:endParaRPr lang="en-US" sz="1700" dirty="0" smtClean="0">
              <a:solidFill>
                <a:schemeClr val="tx1"/>
              </a:solidFill>
            </a:endParaRPr>
          </a:p>
          <a:p>
            <a:pPr algn="l"/>
            <a:r>
              <a:rPr lang="en-US" sz="1700" i="1" dirty="0" smtClean="0">
                <a:solidFill>
                  <a:schemeClr val="tx1"/>
                </a:solidFill>
              </a:rPr>
              <a:t>All data are Quality Controlled Local Climatological Data from the National Climatic Data Center</a:t>
            </a:r>
            <a:endParaRPr lang="en-US" sz="17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3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6" name="Content Placeholder 5" descr="nn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" r="2897"/>
          <a:stretch>
            <a:fillRect/>
          </a:stretch>
        </p:blipFill>
        <p:spPr>
          <a:xfrm>
            <a:off x="0" y="1417638"/>
            <a:ext cx="8249425" cy="4108111"/>
          </a:xfrm>
        </p:spPr>
      </p:pic>
      <p:sp>
        <p:nvSpPr>
          <p:cNvPr id="7" name="TextBox 6"/>
          <p:cNvSpPr txBox="1"/>
          <p:nvPr/>
        </p:nvSpPr>
        <p:spPr>
          <a:xfrm>
            <a:off x="655884" y="1752097"/>
            <a:ext cx="122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Weather(t)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75" y="2733339"/>
            <a:ext cx="141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Weather(t-1)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219" y="3678831"/>
            <a:ext cx="141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Weather(t-2)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078" y="4708289"/>
            <a:ext cx="153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Weather(t-71)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405448"/>
            <a:ext cx="753569" cy="3875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5400000">
            <a:off x="1036303" y="4301747"/>
            <a:ext cx="5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68366" y="2756883"/>
            <a:ext cx="14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Weather(t+1)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68366" y="3703516"/>
            <a:ext cx="157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Weather(t+24)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003242" y="3324232"/>
            <a:ext cx="5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1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www.cs.dartmouth.edu</a:t>
            </a:r>
            <a:r>
              <a:rPr lang="en-US" sz="2800" dirty="0" smtClean="0"/>
              <a:t>/~</a:t>
            </a:r>
            <a:r>
              <a:rPr lang="en-US" sz="2800" dirty="0" err="1" smtClean="0"/>
              <a:t>leongr</a:t>
            </a:r>
            <a:r>
              <a:rPr lang="en-US" sz="2800" dirty="0" smtClean="0"/>
              <a:t>/</a:t>
            </a:r>
            <a:r>
              <a:rPr lang="en-US" sz="2800" dirty="0" err="1" smtClean="0"/>
              <a:t>WeatherForecasting</a:t>
            </a:r>
            <a:r>
              <a:rPr lang="en-US" sz="2800" dirty="0" smtClean="0"/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855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optimal number of hidden layers</a:t>
            </a:r>
          </a:p>
          <a:p>
            <a:r>
              <a:rPr lang="en-US" dirty="0" smtClean="0"/>
              <a:t>Determine optimal number of nodes per layer</a:t>
            </a:r>
          </a:p>
          <a:p>
            <a:r>
              <a:rPr lang="en-US" dirty="0" smtClean="0"/>
              <a:t>Determine optimal number of input hours</a:t>
            </a:r>
            <a:endParaRPr lang="en-US" dirty="0"/>
          </a:p>
          <a:p>
            <a:r>
              <a:rPr lang="en-US" dirty="0"/>
              <a:t>Make </a:t>
            </a:r>
            <a:r>
              <a:rPr lang="en-US" smtClean="0"/>
              <a:t>the network </a:t>
            </a:r>
            <a:r>
              <a:rPr lang="en-US"/>
              <a:t>dynamic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140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Location Independent Weather Forecasting</vt:lpstr>
      <vt:lpstr>Data</vt:lpstr>
      <vt:lpstr>Neural Network</vt:lpstr>
      <vt:lpstr>Results</vt:lpstr>
      <vt:lpstr>To Do</vt:lpstr>
    </vt:vector>
  </TitlesOfParts>
  <Company>Dartmouth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Andrew Pillsbury</dc:creator>
  <cp:lastModifiedBy>Andrew Pillsbury</cp:lastModifiedBy>
  <cp:revision>9</cp:revision>
  <dcterms:created xsi:type="dcterms:W3CDTF">2014-10-27T16:05:31Z</dcterms:created>
  <dcterms:modified xsi:type="dcterms:W3CDTF">2014-10-27T18:42:36Z</dcterms:modified>
</cp:coreProperties>
</file>