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58" r:id="rId3"/>
    <p:sldId id="263" r:id="rId4"/>
    <p:sldId id="260" r:id="rId5"/>
    <p:sldId id="261" r:id="rId6"/>
    <p:sldId id="264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4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BDCC9-9D36-0445-B485-7882C9943A14}" type="datetimeFigureOut">
              <a:rPr lang="en-US" smtClean="0"/>
              <a:t>3/5/15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D6DE9-D086-F843-AE8D-3378D622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53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Unedited</a:t>
            </a:r>
            <a:r>
              <a:rPr lang="en-US" baseline="0" dirty="0" smtClean="0"/>
              <a:t>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D6DE9-D086-F843-AE8D-3378D622C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D6DE9-D086-F843-AE8D-3378D622C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35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liney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D6DE9-D086-F843-AE8D-3378D622C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93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liney</a:t>
            </a:r>
            <a:r>
              <a:rPr lang="en-US" baseline="0" dirty="0" smtClean="0"/>
              <a:t> code, 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D6DE9-D086-F843-AE8D-3378D622C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18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Optical</a:t>
            </a:r>
            <a:r>
              <a:rPr lang="en-US" baseline="0" dirty="0" smtClean="0"/>
              <a:t>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D6DE9-D086-F843-AE8D-3378D622C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73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Brute force split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D6DE9-D086-F843-AE8D-3378D622C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33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Gravity-based split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D6DE9-D086-F843-AE8D-3378D622C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68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D899-92CA-5F4C-B512-BB0D43EC989C}" type="datetimeFigureOut">
              <a:rPr lang="en-US" smtClean="0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B34E-14E4-0840-B4BD-1107314B2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D899-92CA-5F4C-B512-BB0D43EC989C}" type="datetimeFigureOut">
              <a:rPr lang="en-US" smtClean="0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B34E-14E4-0840-B4BD-1107314B2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1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D899-92CA-5F4C-B512-BB0D43EC989C}" type="datetimeFigureOut">
              <a:rPr lang="en-US" smtClean="0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B34E-14E4-0840-B4BD-1107314B2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3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D899-92CA-5F4C-B512-BB0D43EC989C}" type="datetimeFigureOut">
              <a:rPr lang="en-US" smtClean="0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B34E-14E4-0840-B4BD-1107314B2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0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D899-92CA-5F4C-B512-BB0D43EC989C}" type="datetimeFigureOut">
              <a:rPr lang="en-US" smtClean="0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B34E-14E4-0840-B4BD-1107314B2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4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D899-92CA-5F4C-B512-BB0D43EC989C}" type="datetimeFigureOut">
              <a:rPr lang="en-US" smtClean="0"/>
              <a:t>3/5/15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B34E-14E4-0840-B4BD-1107314B2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D899-92CA-5F4C-B512-BB0D43EC989C}" type="datetimeFigureOut">
              <a:rPr lang="en-US" smtClean="0"/>
              <a:t>3/5/15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B34E-14E4-0840-B4BD-1107314B2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5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D899-92CA-5F4C-B512-BB0D43EC989C}" type="datetimeFigureOut">
              <a:rPr lang="en-US" smtClean="0"/>
              <a:t>3/5/15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B34E-14E4-0840-B4BD-1107314B2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5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D899-92CA-5F4C-B512-BB0D43EC989C}" type="datetimeFigureOut">
              <a:rPr lang="en-US" smtClean="0"/>
              <a:t>3/5/15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B34E-14E4-0840-B4BD-1107314B2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6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D899-92CA-5F4C-B512-BB0D43EC989C}" type="datetimeFigureOut">
              <a:rPr lang="en-US" smtClean="0"/>
              <a:t>3/5/15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B34E-14E4-0840-B4BD-1107314B2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8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D899-92CA-5F4C-B512-BB0D43EC989C}" type="datetimeFigureOut">
              <a:rPr lang="en-US" smtClean="0"/>
              <a:t>3/5/15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B34E-14E4-0840-B4BD-1107314B2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5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AD899-92CA-5F4C-B512-BB0D43EC989C}" type="datetimeFigureOut">
              <a:rPr lang="en-US" smtClean="0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5B34E-14E4-0840-B4BD-1107314B2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9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381000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5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igin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6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9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5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50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22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57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28</Words>
  <Application>Microsoft Macintosh PowerPoint</Application>
  <PresentationFormat>On-screen Show (4:3)</PresentationFormat>
  <Paragraphs>14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Dartmouth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Pillsbury</dc:creator>
  <cp:lastModifiedBy>Andrew Pillsbury</cp:lastModifiedBy>
  <cp:revision>2</cp:revision>
  <dcterms:created xsi:type="dcterms:W3CDTF">2015-03-05T17:49:21Z</dcterms:created>
  <dcterms:modified xsi:type="dcterms:W3CDTF">2015-03-05T18:02:33Z</dcterms:modified>
</cp:coreProperties>
</file>